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142" r:id="rId1"/>
  </p:sldMasterIdLst>
  <p:notesMasterIdLst>
    <p:notesMasterId r:id="rId17"/>
  </p:notesMasterIdLst>
  <p:handoutMasterIdLst>
    <p:handoutMasterId r:id="rId18"/>
  </p:handoutMasterIdLst>
  <p:sldIdLst>
    <p:sldId id="529" r:id="rId2"/>
    <p:sldId id="495" r:id="rId3"/>
    <p:sldId id="514" r:id="rId4"/>
    <p:sldId id="497" r:id="rId5"/>
    <p:sldId id="515" r:id="rId6"/>
    <p:sldId id="516" r:id="rId7"/>
    <p:sldId id="517" r:id="rId8"/>
    <p:sldId id="518" r:id="rId9"/>
    <p:sldId id="520" r:id="rId10"/>
    <p:sldId id="530" r:id="rId11"/>
    <p:sldId id="535" r:id="rId12"/>
    <p:sldId id="536" r:id="rId13"/>
    <p:sldId id="532" r:id="rId14"/>
    <p:sldId id="534" r:id="rId15"/>
    <p:sldId id="528" r:id="rId16"/>
  </p:sldIdLst>
  <p:sldSz cx="9144000" cy="5143500" type="screen16x9"/>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A9ACEF"/>
    <a:srgbClr val="0000CC"/>
    <a:srgbClr val="A50021"/>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2E0D23-268A-47AC-89FC-C1135283432C}" v="1" dt="2024-11-23T12:41:08.1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0" autoAdjust="0"/>
    <p:restoredTop sz="95033" autoAdjust="0"/>
  </p:normalViewPr>
  <p:slideViewPr>
    <p:cSldViewPr>
      <p:cViewPr>
        <p:scale>
          <a:sx n="100" d="100"/>
          <a:sy n="100" d="100"/>
        </p:scale>
        <p:origin x="830" y="125"/>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14FDCBBC-8C6D-4B91-8E0F-7F7539A60517}" type="datetimeFigureOut">
              <a:rPr lang="en-US"/>
              <a:pPr>
                <a:defRPr/>
              </a:pPr>
              <a:t>11/23/2024</a:t>
            </a:fld>
            <a:endParaRPr lang="en-US" dirty="0"/>
          </a:p>
        </p:txBody>
      </p:sp>
      <p:sp>
        <p:nvSpPr>
          <p:cNvPr id="4" name="Footer Placeholder 3"/>
          <p:cNvSpPr>
            <a:spLocks noGrp="1"/>
          </p:cNvSpPr>
          <p:nvPr>
            <p:ph type="ftr" sz="quarter" idx="2"/>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2952E2ED-3A02-491C-A9B8-DFEE216EB3A7}" type="slidenum">
              <a:rPr lang="en-US" altLang="en-US"/>
              <a:pPr>
                <a:defRPr/>
              </a:pPr>
              <a:t>‹#›</a:t>
            </a:fld>
            <a:endParaRPr lang="en-US" altLang="en-US"/>
          </a:p>
        </p:txBody>
      </p:sp>
    </p:spTree>
    <p:extLst>
      <p:ext uri="{BB962C8B-B14F-4D97-AF65-F5344CB8AC3E}">
        <p14:creationId xmlns:p14="http://schemas.microsoft.com/office/powerpoint/2010/main" val="18970421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extLst/>
          </a:lstStyle>
          <a:p>
            <a:pPr>
              <a:defRPr/>
            </a:pPr>
            <a:fld id="{061F6FC2-9645-479A-A309-27B8F5654211}" type="datetimeFigureOut">
              <a:rPr lang="en-US"/>
              <a:pPr>
                <a:defRPr/>
              </a:pPr>
              <a:t>11/23/2024</a:t>
            </a:fld>
            <a:endParaRPr lang="en-US" dirty="0"/>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F2D8CC3F-ADB2-4AF7-880C-111F7E6C7FE6}" type="slidenum">
              <a:rPr lang="en-US" altLang="en-US"/>
              <a:pPr>
                <a:defRPr/>
              </a:pPr>
              <a:t>‹#›</a:t>
            </a:fld>
            <a:endParaRPr lang="en-US" altLang="en-US"/>
          </a:p>
        </p:txBody>
      </p:sp>
    </p:spTree>
    <p:extLst>
      <p:ext uri="{BB962C8B-B14F-4D97-AF65-F5344CB8AC3E}">
        <p14:creationId xmlns:p14="http://schemas.microsoft.com/office/powerpoint/2010/main" val="273026457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2914650"/>
            <a:ext cx="6858000" cy="74295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3843338"/>
            <a:ext cx="6858000" cy="4000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4766310"/>
            <a:ext cx="2286000" cy="274320"/>
          </a:xfrm>
        </p:spPr>
        <p:txBody>
          <a:bodyPr/>
          <a:lstStyle>
            <a:lvl1pPr>
              <a:defRPr sz="1400"/>
            </a:lvl1pPr>
          </a:lstStyle>
          <a:p>
            <a:pPr>
              <a:defRPr/>
            </a:pPr>
            <a:fld id="{EDD62464-91D3-48B5-AF18-AC74D9BF9633}" type="datetime3">
              <a:rPr lang="en-US" smtClean="0"/>
              <a:pPr>
                <a:defRPr/>
              </a:pPr>
              <a:t>23 November 2024</a:t>
            </a:fld>
            <a:endParaRPr lang="en-US" dirty="0"/>
          </a:p>
        </p:txBody>
      </p:sp>
      <p:sp>
        <p:nvSpPr>
          <p:cNvPr id="17" name="Footer Placeholder 16"/>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29" name="Slide Number Placeholder 28"/>
          <p:cNvSpPr>
            <a:spLocks noGrp="1"/>
          </p:cNvSpPr>
          <p:nvPr>
            <p:ph type="sldNum" sz="quarter" idx="12"/>
          </p:nvPr>
        </p:nvSpPr>
        <p:spPr>
          <a:xfrm>
            <a:off x="1216152" y="4766310"/>
            <a:ext cx="1219200" cy="274320"/>
          </a:xfrm>
        </p:spPr>
        <p:txBody>
          <a:bodyPr/>
          <a:lstStyle/>
          <a:p>
            <a:pPr>
              <a:defRPr/>
            </a:pPr>
            <a:fld id="{C0A8E10E-36D1-42AB-939C-34BEB33CD9E4}" type="slidenum">
              <a:rPr lang="en-US" altLang="en-US" smtClean="0"/>
              <a:pPr>
                <a:defRPr/>
              </a:pPr>
              <a:t>‹#›</a:t>
            </a:fld>
            <a:endParaRPr lang="en-US" altLang="en-US"/>
          </a:p>
        </p:txBody>
      </p:sp>
      <p:sp>
        <p:nvSpPr>
          <p:cNvPr id="21" name="Rectangle 20"/>
          <p:cNvSpPr/>
          <p:nvPr/>
        </p:nvSpPr>
        <p:spPr>
          <a:xfrm>
            <a:off x="904875" y="2736056"/>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3786188"/>
            <a:ext cx="7315200" cy="5143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2736056"/>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3786188"/>
            <a:ext cx="228600" cy="5143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539A3B33-C0B7-41A2-B02D-6B795B806535}" type="datetime3">
              <a:rPr lang="en-US" smtClean="0"/>
              <a:pPr>
                <a:defRPr/>
              </a:pPr>
              <a:t>23 November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9A0C11DA-FA02-4E33-93FC-C378FAF95FBA}" type="slidenum">
              <a:rPr lang="en-US" altLang="en-US" smtClean="0"/>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11E726FA-2B63-4917-AB28-C983D9D4464F}" type="datetime3">
              <a:rPr lang="en-US" smtClean="0"/>
              <a:pPr>
                <a:defRPr/>
              </a:pPr>
              <a:t>23 November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B1E085C4-C07B-4C80-B337-90438D59D3CD}" type="slidenum">
              <a:rPr lang="en-US" altLang="en-US" smtClean="0"/>
              <a:pPr>
                <a:defRPr/>
              </a:pPr>
              <a:t>‹#›</a:t>
            </a:fld>
            <a:endParaRPr lang="en-US" altLang="en-US"/>
          </a:p>
        </p:txBody>
      </p:sp>
      <p:sp>
        <p:nvSpPr>
          <p:cNvPr id="7" name="Straight Connector 6"/>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4361127" y="2401464"/>
            <a:ext cx="43891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a:defRPr/>
            </a:pPr>
            <a:fld id="{B6A9C998-94AD-4592-8E0C-5C5705351BB2}" type="datetime3">
              <a:rPr lang="en-US" smtClean="0"/>
              <a:pPr>
                <a:defRPr/>
              </a:pPr>
              <a:t>23 November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pPr>
                <a:defRPr/>
              </a:pPr>
              <a:t>‹#›</a:t>
            </a:fld>
            <a:endParaRPr lang="en-US" altLang="en-US"/>
          </a:p>
        </p:txBody>
      </p:sp>
      <p:sp>
        <p:nvSpPr>
          <p:cNvPr id="8" name="Content Placeholder 7"/>
          <p:cNvSpPr>
            <a:spLocks noGrp="1"/>
          </p:cNvSpPr>
          <p:nvPr>
            <p:ph sz="quarter" idx="1"/>
          </p:nvPr>
        </p:nvSpPr>
        <p:spPr>
          <a:xfrm>
            <a:off x="457200" y="914400"/>
            <a:ext cx="8229600"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228850"/>
            <a:ext cx="6858000" cy="8001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3200400"/>
            <a:ext cx="6781800" cy="85725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4766310"/>
            <a:ext cx="2286000" cy="274320"/>
          </a:xfrm>
        </p:spPr>
        <p:txBody>
          <a:bodyPr/>
          <a:lstStyle/>
          <a:p>
            <a:pPr>
              <a:defRPr/>
            </a:pPr>
            <a:fld id="{E8339EB3-ACA5-47FD-8BD1-3F380C79EF14}" type="datetime3">
              <a:rPr lang="en-US" smtClean="0"/>
              <a:pPr>
                <a:defRPr/>
              </a:pPr>
              <a:t>23 November 2024</a:t>
            </a:fld>
            <a:endParaRPr lang="en-US" dirty="0"/>
          </a:p>
        </p:txBody>
      </p:sp>
      <p:sp>
        <p:nvSpPr>
          <p:cNvPr id="5" name="Footer Placeholder 4"/>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a:xfrm>
            <a:off x="1069848" y="4766310"/>
            <a:ext cx="1520952" cy="274320"/>
          </a:xfrm>
        </p:spPr>
        <p:txBody>
          <a:bodyPr/>
          <a:lstStyle/>
          <a:p>
            <a:pPr>
              <a:defRPr/>
            </a:pPr>
            <a:fld id="{BEE0AD74-942B-45F6-8EEE-203197083F56}" type="slidenum">
              <a:rPr lang="en-US" altLang="en-US" smtClean="0"/>
              <a:pPr>
                <a:defRPr/>
              </a:pPr>
              <a:t>‹#›</a:t>
            </a:fld>
            <a:endParaRPr lang="en-US" altLang="en-US"/>
          </a:p>
        </p:txBody>
      </p:sp>
      <p:sp>
        <p:nvSpPr>
          <p:cNvPr id="7" name="Rectangle 6"/>
          <p:cNvSpPr/>
          <p:nvPr/>
        </p:nvSpPr>
        <p:spPr>
          <a:xfrm>
            <a:off x="914400" y="2114550"/>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114550"/>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fld id="{EB3BC824-8250-46A4-97E9-1A69B2F2FB25}" type="datetime3">
              <a:rPr lang="en-US" smtClean="0"/>
              <a:pPr>
                <a:defRPr/>
              </a:pPr>
              <a:t>23 November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DB554FDC-F986-4516-81A3-5CBC9634E9C1}" type="slidenum">
              <a:rPr lang="en-US" altLang="en-US" smtClean="0"/>
              <a:pPr>
                <a:defRPr/>
              </a:pPr>
              <a:t>‹#›</a:t>
            </a:fld>
            <a:endParaRPr lang="en-US" altLang="en-US"/>
          </a:p>
        </p:txBody>
      </p:sp>
      <p:sp>
        <p:nvSpPr>
          <p:cNvPr id="9" name="Content Placeholder 8"/>
          <p:cNvSpPr>
            <a:spLocks noGrp="1"/>
          </p:cNvSpPr>
          <p:nvPr>
            <p:ph sz="quarter" idx="1"/>
          </p:nvPr>
        </p:nvSpPr>
        <p:spPr>
          <a:xfrm>
            <a:off x="457200" y="914400"/>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912114"/>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964406"/>
            <a:ext cx="4040188" cy="51435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1" y="971550"/>
            <a:ext cx="4041775" cy="51435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a:defRPr/>
            </a:pPr>
            <a:fld id="{1D371F4A-15B0-4739-9C96-5151473761C3}" type="datetime3">
              <a:rPr lang="en-US" smtClean="0"/>
              <a:pPr>
                <a:defRPr/>
              </a:pPr>
              <a:t>23 November 2024</a:t>
            </a:fld>
            <a:endParaRPr lang="en-US" dirty="0"/>
          </a:p>
        </p:txBody>
      </p:sp>
      <p:sp>
        <p:nvSpPr>
          <p:cNvPr id="8" name="Footer Placeholder 7"/>
          <p:cNvSpPr>
            <a:spLocks noGrp="1"/>
          </p:cNvSpPr>
          <p:nvPr>
            <p:ph type="ftr" sz="quarter" idx="11"/>
          </p:nvPr>
        </p:nvSpPr>
        <p:spPr/>
        <p:txBody>
          <a:bodyPr/>
          <a:lstStyle/>
          <a:p>
            <a:pPr>
              <a:defRPr/>
            </a:pPr>
            <a:r>
              <a:rPr lang="en-US"/>
              <a:t>EGB1201 – JAVA PROGRAMMING –PROJECT REVIEW 2 </a:t>
            </a:r>
            <a:endParaRPr lang="en-US" dirty="0"/>
          </a:p>
        </p:txBody>
      </p:sp>
      <p:sp>
        <p:nvSpPr>
          <p:cNvPr id="9" name="Slide Number Placeholder 8"/>
          <p:cNvSpPr>
            <a:spLocks noGrp="1"/>
          </p:cNvSpPr>
          <p:nvPr>
            <p:ph type="sldNum" sz="quarter" idx="12"/>
          </p:nvPr>
        </p:nvSpPr>
        <p:spPr/>
        <p:txBody>
          <a:bodyPr/>
          <a:lstStyle/>
          <a:p>
            <a:pPr>
              <a:defRPr/>
            </a:pPr>
            <a:fld id="{02A63921-D0A8-45BD-ADF0-24CC5F135FEC}" type="slidenum">
              <a:rPr lang="en-US" altLang="en-US" smtClean="0"/>
              <a:pPr>
                <a:defRPr/>
              </a:pPr>
              <a:t>‹#›</a:t>
            </a:fld>
            <a:endParaRPr lang="en-US" altLang="en-US"/>
          </a:p>
        </p:txBody>
      </p:sp>
      <p:sp>
        <p:nvSpPr>
          <p:cNvPr id="11" name="Content Placeholder 10"/>
          <p:cNvSpPr>
            <a:spLocks noGrp="1"/>
          </p:cNvSpPr>
          <p:nvPr>
            <p:ph sz="quarter" idx="2"/>
          </p:nvPr>
        </p:nvSpPr>
        <p:spPr>
          <a:xfrm>
            <a:off x="457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fld id="{66B05E16-91CD-4D24-9E72-745C6AD013E1}" type="datetime3">
              <a:rPr lang="en-US" smtClean="0"/>
              <a:pPr>
                <a:defRPr/>
              </a:pPr>
              <a:t>23 November 2024</a:t>
            </a:fld>
            <a:endParaRPr lang="en-US" dirty="0"/>
          </a:p>
        </p:txBody>
      </p:sp>
      <p:sp>
        <p:nvSpPr>
          <p:cNvPr id="4" name="Footer Placeholder 3"/>
          <p:cNvSpPr>
            <a:spLocks noGrp="1"/>
          </p:cNvSpPr>
          <p:nvPr>
            <p:ph type="ftr" sz="quarter" idx="11"/>
          </p:nvPr>
        </p:nvSpPr>
        <p:spPr/>
        <p:txBody>
          <a:bodyPr/>
          <a:lstStyle/>
          <a:p>
            <a:pPr>
              <a:defRPr/>
            </a:pPr>
            <a:r>
              <a:rPr lang="en-US"/>
              <a:t>EGB1201 – JAVA PROGRAMMING –PROJECT REVIEW 2 </a:t>
            </a:r>
            <a:endParaRPr lang="en-US" dirty="0"/>
          </a:p>
        </p:txBody>
      </p:sp>
      <p:sp>
        <p:nvSpPr>
          <p:cNvPr id="5" name="Slide Number Placeholder 4"/>
          <p:cNvSpPr>
            <a:spLocks noGrp="1"/>
          </p:cNvSpPr>
          <p:nvPr>
            <p:ph type="sldNum" sz="quarter" idx="12"/>
          </p:nvPr>
        </p:nvSpPr>
        <p:spPr/>
        <p:txBody>
          <a:bodyPr/>
          <a:lstStyle/>
          <a:p>
            <a:pPr>
              <a:defRPr/>
            </a:pPr>
            <a:fld id="{4CE540F1-D866-4735-9E65-A1952EADD02D}" type="slidenum">
              <a:rPr lang="en-US" altLang="en-US" smtClean="0"/>
              <a:pPr>
                <a:defRPr/>
              </a:pPr>
              <a:t>‹#›</a:t>
            </a:fld>
            <a:endParaRPr lang="en-US" alt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45D060A-EFD9-4B22-932C-C42B599DBAF2}" type="datetime3">
              <a:rPr lang="en-US" smtClean="0"/>
              <a:pPr>
                <a:defRPr/>
              </a:pPr>
              <a:t>23 November 2024</a:t>
            </a:fld>
            <a:endParaRPr lang="en-US" dirty="0"/>
          </a:p>
        </p:txBody>
      </p:sp>
      <p:sp>
        <p:nvSpPr>
          <p:cNvPr id="3" name="Footer Placeholder 2"/>
          <p:cNvSpPr>
            <a:spLocks noGrp="1"/>
          </p:cNvSpPr>
          <p:nvPr>
            <p:ph type="ftr" sz="quarter" idx="11"/>
          </p:nvPr>
        </p:nvSpPr>
        <p:spPr/>
        <p:txBody>
          <a:bodyPr/>
          <a:lstStyle/>
          <a:p>
            <a:pPr>
              <a:defRPr/>
            </a:pPr>
            <a:r>
              <a:rPr lang="en-US"/>
              <a:t>EGB1201 – JAVA PROGRAMMING –PROJECT REVIEW 2 </a:t>
            </a:r>
            <a:endParaRPr lang="en-US" dirty="0"/>
          </a:p>
        </p:txBody>
      </p:sp>
      <p:sp>
        <p:nvSpPr>
          <p:cNvPr id="4" name="Slide Number Placeholder 3"/>
          <p:cNvSpPr>
            <a:spLocks noGrp="1"/>
          </p:cNvSpPr>
          <p:nvPr>
            <p:ph type="sldNum" sz="quarter" idx="12"/>
          </p:nvPr>
        </p:nvSpPr>
        <p:spPr/>
        <p:txBody>
          <a:bodyPr/>
          <a:lstStyle/>
          <a:p>
            <a:pPr>
              <a:defRPr/>
            </a:pPr>
            <a:fld id="{2571F5BB-190B-45BA-B754-2541F8CA6F46}" type="slidenum">
              <a:rPr lang="en-US" altLang="en-US" smtClean="0"/>
              <a:pPr>
                <a:defRPr/>
              </a:pPr>
              <a:t>‹#›</a:t>
            </a:fld>
            <a:endParaRPr lang="en-US" altLang="en-US"/>
          </a:p>
        </p:txBody>
      </p:sp>
      <p:sp>
        <p:nvSpPr>
          <p:cNvPr id="5" name="Straight Connector 4"/>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228600"/>
            <a:ext cx="2514600" cy="62865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914401"/>
            <a:ext cx="2514600" cy="3632597"/>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60C5E58A-366D-42D7-BE35-2A21803AE55F}" type="datetime3">
              <a:rPr lang="en-US" smtClean="0"/>
              <a:pPr>
                <a:defRPr/>
              </a:pPr>
              <a:t>23 November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4B3D1EAA-7E8D-49EA-BCBB-3C5BA424400D}" type="slidenum">
              <a:rPr lang="en-US" altLang="en-US" smtClean="0"/>
              <a:pPr>
                <a:defRPr/>
              </a:pPr>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915025" y="2493169"/>
            <a:ext cx="452628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228600"/>
            <a:ext cx="5715000" cy="42862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75642"/>
            <a:ext cx="8229600" cy="506016"/>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428750"/>
            <a:ext cx="8229600" cy="3202686"/>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914400"/>
            <a:ext cx="8229600" cy="40005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99D38484-2184-434F-AC88-29FFE4A0AA9F}" type="datetime3">
              <a:rPr lang="en-US" smtClean="0"/>
              <a:pPr>
                <a:defRPr/>
              </a:pPr>
              <a:t>23 November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7B93E55C-A662-4067-BE20-A4D82E579A38}" type="slidenum">
              <a:rPr lang="en-US" altLang="en-US" smtClean="0"/>
              <a:pPr>
                <a:defRPr/>
              </a:pPr>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375642"/>
            <a:ext cx="182880" cy="51435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9000"/>
            <a:lum/>
          </a:blip>
          <a:srcRect/>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14300"/>
            <a:ext cx="8229600" cy="74295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914400"/>
            <a:ext cx="8229600" cy="3682746"/>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4767263"/>
            <a:ext cx="2289048" cy="274320"/>
          </a:xfrm>
          <a:prstGeom prst="rect">
            <a:avLst/>
          </a:prstGeom>
        </p:spPr>
        <p:txBody>
          <a:bodyPr vert="horz"/>
          <a:lstStyle>
            <a:lvl1pPr algn="l" eaLnBrk="1" latinLnBrk="0" hangingPunct="1">
              <a:defRPr kumimoji="0" sz="1400">
                <a:solidFill>
                  <a:schemeClr val="tx2"/>
                </a:solidFill>
              </a:defRPr>
            </a:lvl1pPr>
          </a:lstStyle>
          <a:p>
            <a:pPr>
              <a:defRPr/>
            </a:pPr>
            <a:fld id="{F2B7BAF5-5BC0-49B1-9197-CD06326EE3BE}" type="datetime3">
              <a:rPr lang="en-US" smtClean="0"/>
              <a:pPr>
                <a:defRPr/>
              </a:pPr>
              <a:t>23 November 2024</a:t>
            </a:fld>
            <a:endParaRPr lang="en-US" dirty="0"/>
          </a:p>
        </p:txBody>
      </p:sp>
      <p:sp>
        <p:nvSpPr>
          <p:cNvPr id="3" name="Footer Placeholder 2"/>
          <p:cNvSpPr>
            <a:spLocks noGrp="1"/>
          </p:cNvSpPr>
          <p:nvPr>
            <p:ph type="ftr" sz="quarter" idx="3"/>
          </p:nvPr>
        </p:nvSpPr>
        <p:spPr>
          <a:xfrm>
            <a:off x="2898648" y="4767263"/>
            <a:ext cx="3505200" cy="274320"/>
          </a:xfrm>
          <a:prstGeom prst="rect">
            <a:avLst/>
          </a:prstGeom>
        </p:spPr>
        <p:txBody>
          <a:bodyPr vert="horz"/>
          <a:lstStyle>
            <a:lvl1pPr algn="r" eaLnBrk="1" latinLnBrk="0" hangingPunct="1">
              <a:defRPr kumimoji="0" sz="1400">
                <a:solidFill>
                  <a:schemeClr val="tx2"/>
                </a:solidFill>
              </a:defRPr>
            </a:lvl1pPr>
          </a:lstStyle>
          <a:p>
            <a:pPr>
              <a:defRPr/>
            </a:pPr>
            <a:r>
              <a:rPr lang="en-US"/>
              <a:t>EGB1201 – JAVA PROGRAMMING –PROJECT REVIEW 2 </a:t>
            </a:r>
            <a:endParaRPr lang="en-US" dirty="0"/>
          </a:p>
        </p:txBody>
      </p:sp>
      <p:sp>
        <p:nvSpPr>
          <p:cNvPr id="23" name="Slide Number Placeholder 22"/>
          <p:cNvSpPr>
            <a:spLocks noGrp="1"/>
          </p:cNvSpPr>
          <p:nvPr>
            <p:ph type="sldNum" sz="quarter" idx="4"/>
          </p:nvPr>
        </p:nvSpPr>
        <p:spPr>
          <a:xfrm>
            <a:off x="612648" y="4767263"/>
            <a:ext cx="1981200" cy="274320"/>
          </a:xfrm>
          <a:prstGeom prst="rect">
            <a:avLst/>
          </a:prstGeom>
        </p:spPr>
        <p:txBody>
          <a:bodyPr vert="horz"/>
          <a:lstStyle>
            <a:lvl1pPr algn="l" eaLnBrk="1" latinLnBrk="0" hangingPunct="1">
              <a:defRPr kumimoji="0" sz="1400">
                <a:solidFill>
                  <a:schemeClr val="tx2"/>
                </a:solidFill>
              </a:defRPr>
            </a:lvl1pPr>
          </a:lstStyle>
          <a:p>
            <a:pPr>
              <a:defRPr/>
            </a:pPr>
            <a:fld id="{D78D2778-B29C-49DB-A26C-44F5760A332D}" type="slidenum">
              <a:rPr lang="en-US" altLang="en-US" smtClean="0"/>
              <a:pPr>
                <a:defRPr/>
              </a:pPr>
              <a:t>‹#›</a:t>
            </a:fld>
            <a:endParaRPr lang="en-US" altLang="en-US"/>
          </a:p>
        </p:txBody>
      </p:sp>
      <p:sp>
        <p:nvSpPr>
          <p:cNvPr id="28" name="Straight Connector 2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85725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143" r:id="rId1"/>
    <p:sldLayoutId id="2147484144" r:id="rId2"/>
    <p:sldLayoutId id="2147484145" r:id="rId3"/>
    <p:sldLayoutId id="2147484146" r:id="rId4"/>
    <p:sldLayoutId id="2147484147" r:id="rId5"/>
    <p:sldLayoutId id="2147484148" r:id="rId6"/>
    <p:sldLayoutId id="2147484149" r:id="rId7"/>
    <p:sldLayoutId id="2147484150" r:id="rId8"/>
    <p:sldLayoutId id="2147484151" r:id="rId9"/>
    <p:sldLayoutId id="2147484152" r:id="rId10"/>
    <p:sldLayoutId id="2147484153"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052513"/>
          </a:xfrm>
          <a:solidFill>
            <a:schemeClr val="bg2">
              <a:lumMod val="75000"/>
            </a:schemeClr>
          </a:solidFill>
          <a:ln>
            <a:solidFill>
              <a:schemeClr val="tx1"/>
            </a:solidFill>
          </a:ln>
        </p:spPr>
        <p:txBody>
          <a:bodyPr>
            <a:normAutofit/>
          </a:bodyPr>
          <a:lstStyle/>
          <a:p>
            <a:pPr algn="ctr">
              <a:defRPr/>
            </a:pPr>
            <a:r>
              <a:rPr lang="en-IN" sz="2800" b="1" dirty="0">
                <a:solidFill>
                  <a:schemeClr val="tx1"/>
                </a:solidFill>
                <a:latin typeface="Times New Roman" pitchFamily="18" charset="0"/>
                <a:cs typeface="Times New Roman" pitchFamily="18" charset="0"/>
              </a:rPr>
              <a:t>CGB1201 – JAVA PROGRAMMING</a:t>
            </a:r>
            <a:br>
              <a:rPr lang="en-IN" sz="2800" b="1" dirty="0">
                <a:solidFill>
                  <a:schemeClr val="tx1"/>
                </a:solidFill>
                <a:latin typeface="Times New Roman" pitchFamily="18" charset="0"/>
                <a:cs typeface="Times New Roman" pitchFamily="18" charset="0"/>
              </a:rPr>
            </a:br>
            <a:r>
              <a:rPr lang="en-IN" sz="2800" b="1" dirty="0">
                <a:solidFill>
                  <a:schemeClr val="tx1"/>
                </a:solidFill>
                <a:latin typeface="Times New Roman" pitchFamily="18" charset="0"/>
                <a:cs typeface="Times New Roman" pitchFamily="18" charset="0"/>
              </a:rPr>
              <a:t>PROJECT REVIEW-2</a:t>
            </a:r>
          </a:p>
        </p:txBody>
      </p:sp>
      <p:sp>
        <p:nvSpPr>
          <p:cNvPr id="7" name="Footer Placeholder 4"/>
          <p:cNvSpPr txBox="1">
            <a:spLocks/>
          </p:cNvSpPr>
          <p:nvPr/>
        </p:nvSpPr>
        <p:spPr>
          <a:xfrm>
            <a:off x="762000" y="1123950"/>
            <a:ext cx="7772400" cy="3733800"/>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latin typeface="Times New Roman" pitchFamily="18" charset="0"/>
              <a:cs typeface="Times New Roman" pitchFamily="18" charset="0"/>
            </a:endParaRPr>
          </a:p>
          <a:p>
            <a:pPr algn="ctr">
              <a:defRPr/>
            </a:pPr>
            <a:endParaRPr lang="en-US" sz="2500" b="1" dirty="0">
              <a:latin typeface="Times New Roman" pitchFamily="18" charset="0"/>
              <a:cs typeface="Times New Roman" pitchFamily="18" charset="0"/>
            </a:endParaRPr>
          </a:p>
          <a:p>
            <a:pPr algn="ctr">
              <a:defRPr/>
            </a:pPr>
            <a:endParaRPr lang="en-US" sz="2500" b="1" dirty="0">
              <a:latin typeface="Times New Roman" pitchFamily="18" charset="0"/>
              <a:cs typeface="Times New Roman" pitchFamily="18" charset="0"/>
            </a:endParaRPr>
          </a:p>
          <a:p>
            <a:pPr algn="ctr">
              <a:defRPr/>
            </a:pPr>
            <a:r>
              <a:rPr lang="en-US" sz="2500" b="1" dirty="0">
                <a:solidFill>
                  <a:schemeClr val="tx1"/>
                </a:solidFill>
                <a:latin typeface="Times New Roman" pitchFamily="18" charset="0"/>
                <a:cs typeface="Times New Roman" pitchFamily="18" charset="0"/>
              </a:rPr>
              <a:t>Department of Computer Science and Engineering(AIML)</a:t>
            </a:r>
          </a:p>
          <a:p>
            <a:pPr algn="ctr">
              <a:defRPr/>
            </a:pPr>
            <a:r>
              <a:rPr lang="en-US" sz="2500" b="1" dirty="0">
                <a:solidFill>
                  <a:schemeClr val="tx1"/>
                </a:solidFill>
                <a:latin typeface="Times New Roman" pitchFamily="18" charset="0"/>
                <a:cs typeface="Times New Roman" pitchFamily="18" charset="0"/>
              </a:rPr>
              <a:t>Academic Year: 2024 – 2025 (Odd Semester)</a:t>
            </a:r>
          </a:p>
          <a:p>
            <a:pPr algn="ctr">
              <a:defRPr/>
            </a:pPr>
            <a:endParaRPr lang="en-US" sz="2500" b="1" dirty="0">
              <a:solidFill>
                <a:schemeClr val="tx1"/>
              </a:solidFill>
              <a:latin typeface="Times New Roman" pitchFamily="18" charset="0"/>
              <a:cs typeface="Times New Roman" pitchFamily="18" charset="0"/>
            </a:endParaRPr>
          </a:p>
          <a:p>
            <a:pPr>
              <a:defRPr/>
            </a:pPr>
            <a:r>
              <a:rPr lang="en-US" sz="2500" b="1" dirty="0">
                <a:solidFill>
                  <a:schemeClr val="tx1"/>
                </a:solidFill>
                <a:latin typeface="Times New Roman" pitchFamily="18" charset="0"/>
                <a:cs typeface="Times New Roman" pitchFamily="18" charset="0"/>
              </a:rPr>
              <a:t>Register Number	:8115U23AM029</a:t>
            </a:r>
          </a:p>
          <a:p>
            <a:pPr>
              <a:defRPr/>
            </a:pPr>
            <a:r>
              <a:rPr lang="en-US" sz="2500" b="1" dirty="0">
                <a:solidFill>
                  <a:schemeClr val="tx1"/>
                </a:solidFill>
                <a:latin typeface="Times New Roman" pitchFamily="18" charset="0"/>
                <a:cs typeface="Times New Roman" pitchFamily="18" charset="0"/>
              </a:rPr>
              <a:t>Name					:MUKIL SUBRAMANI S G</a:t>
            </a:r>
          </a:p>
          <a:p>
            <a:pPr>
              <a:defRPr/>
            </a:pPr>
            <a:r>
              <a:rPr lang="en-US" sz="2500" b="1" dirty="0">
                <a:solidFill>
                  <a:schemeClr val="tx1"/>
                </a:solidFill>
                <a:latin typeface="Times New Roman" pitchFamily="18" charset="0"/>
                <a:cs typeface="Times New Roman" pitchFamily="18" charset="0"/>
              </a:rPr>
              <a:t>Year					:II YEAR</a:t>
            </a:r>
          </a:p>
          <a:p>
            <a:pPr>
              <a:defRPr/>
            </a:pPr>
            <a:r>
              <a:rPr lang="en-US" sz="2500" b="1" dirty="0">
                <a:solidFill>
                  <a:schemeClr val="tx1"/>
                </a:solidFill>
                <a:latin typeface="Times New Roman" pitchFamily="18" charset="0"/>
                <a:cs typeface="Times New Roman" pitchFamily="18" charset="0"/>
              </a:rPr>
              <a:t>Semester				:III</a:t>
            </a:r>
          </a:p>
          <a:p>
            <a:pPr>
              <a:defRPr/>
            </a:pPr>
            <a:r>
              <a:rPr lang="en-US" sz="2500" b="1" dirty="0">
                <a:solidFill>
                  <a:schemeClr val="tx1"/>
                </a:solidFill>
                <a:latin typeface="Times New Roman" pitchFamily="18" charset="0"/>
                <a:cs typeface="Times New Roman" pitchFamily="18" charset="0"/>
              </a:rPr>
              <a:t>Date					:23/11/24</a:t>
            </a:r>
          </a:p>
        </p:txBody>
      </p:sp>
      <p:sp>
        <p:nvSpPr>
          <p:cNvPr id="4" name="Slide Number Placeholder 3"/>
          <p:cNvSpPr>
            <a:spLocks noGrp="1"/>
          </p:cNvSpPr>
          <p:nvPr>
            <p:ph type="sldNum" sz="quarter" idx="12"/>
          </p:nvPr>
        </p:nvSpPr>
        <p:spPr/>
        <p:txBody>
          <a:bodyPr/>
          <a:lstStyle/>
          <a:p>
            <a:pPr>
              <a:defRPr/>
            </a:pPr>
            <a:fld id="{DB554FDC-F986-4516-81A3-5CBC9634E9C1}" type="slidenum">
              <a:rPr lang="en-US" altLang="en-US" smtClean="0"/>
              <a:pPr>
                <a:defRPr/>
              </a:pPr>
              <a:t>1</a:t>
            </a:fld>
            <a:endParaRPr lang="en-US" altLang="en-US"/>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Description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10</a:t>
            </a:fld>
            <a:endParaRPr lang="en-US" altLang="en-US"/>
          </a:p>
        </p:txBody>
      </p:sp>
      <p:sp>
        <p:nvSpPr>
          <p:cNvPr id="5" name="Content Placeholder 4"/>
          <p:cNvSpPr>
            <a:spLocks noGrp="1"/>
          </p:cNvSpPr>
          <p:nvPr>
            <p:ph sz="quarter" idx="1"/>
          </p:nvPr>
        </p:nvSpPr>
        <p:spPr/>
        <p:txBody>
          <a:bodyPr>
            <a:normAutofit fontScale="92500" lnSpcReduction="20000"/>
          </a:bodyPr>
          <a:lstStyle/>
          <a:p>
            <a:pPr algn="just">
              <a:lnSpc>
                <a:spcPct val="120000"/>
              </a:lnSpc>
            </a:pPr>
            <a:r>
              <a:rPr lang="en-US" sz="2800" b="1" dirty="0">
                <a:solidFill>
                  <a:schemeClr val="tx1">
                    <a:lumMod val="75000"/>
                    <a:lumOff val="25000"/>
                  </a:schemeClr>
                </a:solidFill>
                <a:latin typeface="Times New Roman" panose="02020603050405020304" pitchFamily="18" charset="0"/>
                <a:cs typeface="Times New Roman" pitchFamily="18" charset="0"/>
              </a:rPr>
              <a:t>Main Module:</a:t>
            </a:r>
          </a:p>
          <a:p>
            <a:pPr algn="just">
              <a:lnSpc>
                <a:spcPct val="120000"/>
              </a:lnSpc>
              <a:buFont typeface="Courier New" pitchFamily="49" charset="0"/>
              <a:buChar char="o"/>
            </a:pPr>
            <a:r>
              <a:rPr lang="en-US" sz="2800" dirty="0">
                <a:solidFill>
                  <a:schemeClr val="tx1">
                    <a:lumMod val="75000"/>
                    <a:lumOff val="25000"/>
                  </a:schemeClr>
                </a:solidFill>
                <a:latin typeface="Times New Roman" panose="02020603050405020304" pitchFamily="18" charset="0"/>
                <a:cs typeface="Times New Roman" pitchFamily="18" charset="0"/>
              </a:rPr>
              <a:t>        Entry point of the application. Starts the quiz process and manages the flow of the program.</a:t>
            </a:r>
          </a:p>
          <a:p>
            <a:pPr algn="just">
              <a:lnSpc>
                <a:spcPct val="120000"/>
              </a:lnSpc>
            </a:pPr>
            <a:r>
              <a:rPr lang="en-US" sz="2800" b="1" dirty="0">
                <a:solidFill>
                  <a:schemeClr val="tx1">
                    <a:lumMod val="75000"/>
                    <a:lumOff val="25000"/>
                  </a:schemeClr>
                </a:solidFill>
                <a:latin typeface="Times New Roman" panose="02020603050405020304" pitchFamily="18" charset="0"/>
                <a:ea typeface="Nunito Bold"/>
                <a:cs typeface="Times New Roman" panose="02020603050405020304" pitchFamily="18" charset="0"/>
                <a:sym typeface="Nunito Bold"/>
              </a:rPr>
              <a:t>Student Management Module</a:t>
            </a:r>
          </a:p>
          <a:p>
            <a:pPr algn="just">
              <a:lnSpc>
                <a:spcPct val="120000"/>
              </a:lnSpc>
              <a:buFont typeface="Courier New" pitchFamily="49" charset="0"/>
              <a:buChar char="o"/>
            </a:pPr>
            <a:r>
              <a:rPr lang="en-US" sz="2800" dirty="0">
                <a:solidFill>
                  <a:schemeClr val="tx1">
                    <a:lumMod val="75000"/>
                    <a:lumOff val="25000"/>
                  </a:schemeClr>
                </a:solidFill>
                <a:latin typeface="Times New Roman" panose="02020603050405020304" pitchFamily="18" charset="0"/>
                <a:cs typeface="Times New Roman" pitchFamily="18" charset="0"/>
              </a:rPr>
              <a:t>        Features: Enrollment, personal information, academic history, and class schedules.</a:t>
            </a:r>
          </a:p>
          <a:p>
            <a:pPr algn="just">
              <a:lnSpc>
                <a:spcPct val="120000"/>
              </a:lnSpc>
            </a:pPr>
            <a:r>
              <a:rPr lang="en-US" sz="2800" b="1" dirty="0">
                <a:solidFill>
                  <a:schemeClr val="tx1">
                    <a:lumMod val="75000"/>
                    <a:lumOff val="25000"/>
                  </a:schemeClr>
                </a:solidFill>
                <a:latin typeface="Times New Roman" panose="02020603050405020304" pitchFamily="18" charset="0"/>
                <a:ea typeface="Nunito Bold"/>
                <a:cs typeface="Times New Roman" panose="02020603050405020304" pitchFamily="18" charset="0"/>
                <a:sym typeface="Nunito Bold"/>
              </a:rPr>
              <a:t>Faculty Management Module</a:t>
            </a:r>
          </a:p>
          <a:p>
            <a:pPr algn="just">
              <a:lnSpc>
                <a:spcPct val="120000"/>
              </a:lnSpc>
              <a:buFont typeface="Courier New" pitchFamily="49" charset="0"/>
              <a:buChar char="o"/>
            </a:pPr>
            <a:r>
              <a:rPr lang="en-US" sz="2800" dirty="0">
                <a:solidFill>
                  <a:schemeClr val="tx1">
                    <a:lumMod val="75000"/>
                    <a:lumOff val="25000"/>
                  </a:schemeClr>
                </a:solidFill>
                <a:latin typeface="Times New Roman" panose="02020603050405020304" pitchFamily="18" charset="0"/>
                <a:cs typeface="Times New Roman" pitchFamily="18" charset="0"/>
              </a:rPr>
              <a:t>        Features: Faculty details, assignments, and schedules</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68B8FB-AD0C-4335-FE66-0C36ED19041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BCE46AE-8F66-7334-2C7E-02A365E50DFE}"/>
              </a:ext>
            </a:extLst>
          </p:cNvPr>
          <p:cNvSpPr>
            <a:spLocks noGrp="1"/>
          </p:cNvSpPr>
          <p:nvPr>
            <p:ph type="title"/>
          </p:nvPr>
        </p:nvSpPr>
        <p:spPr>
          <a:solidFill>
            <a:schemeClr val="bg2">
              <a:lumMod val="75000"/>
            </a:schemeClr>
          </a:solidFill>
        </p:spPr>
        <p:txBody>
          <a:bodyPr>
            <a:normAutofit fontScale="90000"/>
          </a:bodyPr>
          <a:lstStyle/>
          <a:p>
            <a:pPr algn="ctr"/>
            <a:r>
              <a:rPr lang="en-US" sz="4400" b="1" dirty="0">
                <a:solidFill>
                  <a:schemeClr val="tx1"/>
                </a:solidFill>
                <a:latin typeface="Times New Roman" pitchFamily="18" charset="0"/>
                <a:cs typeface="Times New Roman" pitchFamily="18" charset="0"/>
              </a:rPr>
              <a:t>C</a:t>
            </a:r>
            <a:r>
              <a:rPr lang="en-IN" sz="4400" b="1" dirty="0">
                <a:solidFill>
                  <a:schemeClr val="tx1"/>
                </a:solidFill>
                <a:latin typeface="Times New Roman" pitchFamily="18" charset="0"/>
                <a:cs typeface="Times New Roman" pitchFamily="18" charset="0"/>
              </a:rPr>
              <a:t>ODE</a:t>
            </a:r>
            <a:endParaRPr lang="en-IN" sz="4000"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F5EFA439-C23C-1AA2-893A-226B0EAB406E}"/>
              </a:ext>
            </a:extLst>
          </p:cNvPr>
          <p:cNvSpPr>
            <a:spLocks noGrp="1"/>
          </p:cNvSpPr>
          <p:nvPr>
            <p:ph type="sldNum" sz="quarter" idx="12"/>
          </p:nvPr>
        </p:nvSpPr>
        <p:spPr/>
        <p:txBody>
          <a:bodyPr/>
          <a:lstStyle/>
          <a:p>
            <a:pPr>
              <a:defRPr/>
            </a:pPr>
            <a:fld id="{4CE540F1-D866-4735-9E65-A1952EADD02D}" type="slidenum">
              <a:rPr lang="en-US" altLang="en-US" smtClean="0"/>
              <a:pPr>
                <a:defRPr/>
              </a:pPr>
              <a:t>11</a:t>
            </a:fld>
            <a:endParaRPr lang="en-US" altLang="en-US" dirty="0"/>
          </a:p>
        </p:txBody>
      </p:sp>
      <p:sp>
        <p:nvSpPr>
          <p:cNvPr id="8" name="Footer Placeholder 4">
            <a:extLst>
              <a:ext uri="{FF2B5EF4-FFF2-40B4-BE49-F238E27FC236}">
                <a16:creationId xmlns:a16="http://schemas.microsoft.com/office/drawing/2014/main" id="{75F1B8C5-9D49-B65F-1604-B90019A05EC3}"/>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pic>
        <p:nvPicPr>
          <p:cNvPr id="3" name="Picture 2">
            <a:extLst>
              <a:ext uri="{FF2B5EF4-FFF2-40B4-BE49-F238E27FC236}">
                <a16:creationId xmlns:a16="http://schemas.microsoft.com/office/drawing/2014/main" id="{28072A0E-2946-021E-9437-10FCD1D01858}"/>
              </a:ext>
            </a:extLst>
          </p:cNvPr>
          <p:cNvPicPr>
            <a:picLocks noChangeAspect="1"/>
          </p:cNvPicPr>
          <p:nvPr/>
        </p:nvPicPr>
        <p:blipFill>
          <a:blip r:embed="rId2"/>
          <a:stretch>
            <a:fillRect/>
          </a:stretch>
        </p:blipFill>
        <p:spPr>
          <a:xfrm>
            <a:off x="457200" y="915566"/>
            <a:ext cx="8229600" cy="3851697"/>
          </a:xfrm>
          <a:prstGeom prst="rect">
            <a:avLst/>
          </a:prstGeom>
        </p:spPr>
      </p:pic>
    </p:spTree>
    <p:extLst>
      <p:ext uri="{BB962C8B-B14F-4D97-AF65-F5344CB8AC3E}">
        <p14:creationId xmlns:p14="http://schemas.microsoft.com/office/powerpoint/2010/main" val="3760465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DF03EE-FA30-14F0-E76C-63A78611BC1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0AD2BF9-44CB-4B77-0B1F-B4D43E6F90ED}"/>
              </a:ext>
            </a:extLst>
          </p:cNvPr>
          <p:cNvSpPr>
            <a:spLocks noGrp="1"/>
          </p:cNvSpPr>
          <p:nvPr>
            <p:ph type="title"/>
          </p:nvPr>
        </p:nvSpPr>
        <p:spPr>
          <a:solidFill>
            <a:schemeClr val="bg2">
              <a:lumMod val="75000"/>
            </a:schemeClr>
          </a:solidFill>
        </p:spPr>
        <p:txBody>
          <a:bodyPr>
            <a:normAutofit fontScale="90000"/>
          </a:bodyPr>
          <a:lstStyle/>
          <a:p>
            <a:pPr algn="ctr"/>
            <a:r>
              <a:rPr lang="en-US" sz="4400" b="1" dirty="0">
                <a:solidFill>
                  <a:schemeClr val="tx1"/>
                </a:solidFill>
                <a:latin typeface="Times New Roman" pitchFamily="18" charset="0"/>
                <a:cs typeface="Times New Roman" pitchFamily="18" charset="0"/>
              </a:rPr>
              <a:t>OUTPUT</a:t>
            </a:r>
            <a:endParaRPr lang="en-IN" sz="4000"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2B41AB20-0D3F-1F3C-A873-2B5739063EB0}"/>
              </a:ext>
            </a:extLst>
          </p:cNvPr>
          <p:cNvSpPr>
            <a:spLocks noGrp="1"/>
          </p:cNvSpPr>
          <p:nvPr>
            <p:ph type="sldNum" sz="quarter" idx="12"/>
          </p:nvPr>
        </p:nvSpPr>
        <p:spPr/>
        <p:txBody>
          <a:bodyPr/>
          <a:lstStyle/>
          <a:p>
            <a:pPr>
              <a:defRPr/>
            </a:pPr>
            <a:fld id="{4CE540F1-D866-4735-9E65-A1952EADD02D}" type="slidenum">
              <a:rPr lang="en-US" altLang="en-US" smtClean="0"/>
              <a:pPr>
                <a:defRPr/>
              </a:pPr>
              <a:t>12</a:t>
            </a:fld>
            <a:endParaRPr lang="en-US" altLang="en-US" dirty="0"/>
          </a:p>
        </p:txBody>
      </p:sp>
      <p:sp>
        <p:nvSpPr>
          <p:cNvPr id="8" name="Footer Placeholder 4">
            <a:extLst>
              <a:ext uri="{FF2B5EF4-FFF2-40B4-BE49-F238E27FC236}">
                <a16:creationId xmlns:a16="http://schemas.microsoft.com/office/drawing/2014/main" id="{3CEE3830-E11C-02F7-8889-06AD347758A9}"/>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2" name="Freeform 9">
            <a:extLst>
              <a:ext uri="{FF2B5EF4-FFF2-40B4-BE49-F238E27FC236}">
                <a16:creationId xmlns:a16="http://schemas.microsoft.com/office/drawing/2014/main" id="{E36C0859-DFC3-0C07-590C-E61FA921DB33}"/>
              </a:ext>
            </a:extLst>
          </p:cNvPr>
          <p:cNvSpPr/>
          <p:nvPr/>
        </p:nvSpPr>
        <p:spPr>
          <a:xfrm>
            <a:off x="457200" y="915566"/>
            <a:ext cx="8229600" cy="4056484"/>
          </a:xfrm>
          <a:custGeom>
            <a:avLst/>
            <a:gdLst/>
            <a:ahLst/>
            <a:cxnLst/>
            <a:rect l="l" t="t" r="r" b="b"/>
            <a:pathLst>
              <a:path w="11356460" h="5871582">
                <a:moveTo>
                  <a:pt x="0" y="0"/>
                </a:moveTo>
                <a:lnTo>
                  <a:pt x="11356460" y="0"/>
                </a:lnTo>
                <a:lnTo>
                  <a:pt x="11356460" y="5871582"/>
                </a:lnTo>
                <a:lnTo>
                  <a:pt x="0" y="5871582"/>
                </a:lnTo>
                <a:lnTo>
                  <a:pt x="0" y="0"/>
                </a:lnTo>
                <a:close/>
              </a:path>
            </a:pathLst>
          </a:custGeom>
          <a:blipFill>
            <a:blip r:embed="rId2"/>
            <a:stretch>
              <a:fillRect r="-1550"/>
            </a:stretch>
          </a:blipFill>
        </p:spPr>
      </p:sp>
    </p:spTree>
    <p:extLst>
      <p:ext uri="{BB962C8B-B14F-4D97-AF65-F5344CB8AC3E}">
        <p14:creationId xmlns:p14="http://schemas.microsoft.com/office/powerpoint/2010/main" val="3103366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Results and Discussion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13</a:t>
            </a:fld>
            <a:endParaRPr lang="en-US" altLang="en-US"/>
          </a:p>
        </p:txBody>
      </p:sp>
      <p:sp>
        <p:nvSpPr>
          <p:cNvPr id="5" name="Content Placeholder 4"/>
          <p:cNvSpPr>
            <a:spLocks noGrp="1"/>
          </p:cNvSpPr>
          <p:nvPr>
            <p:ph sz="quarter" idx="1"/>
          </p:nvPr>
        </p:nvSpPr>
        <p:spPr/>
        <p:txBody>
          <a:bodyPr>
            <a:normAutofit/>
          </a:bodyPr>
          <a:lstStyle/>
          <a:p>
            <a:pPr algn="just"/>
            <a:r>
              <a:rPr lang="en-US" b="1" dirty="0">
                <a:latin typeface="Times New Roman" pitchFamily="18" charset="0"/>
                <a:cs typeface="Times New Roman" pitchFamily="18" charset="0"/>
              </a:rPr>
              <a:t>Result:</a:t>
            </a:r>
            <a:endParaRPr lang="en-US" dirty="0">
              <a:latin typeface="Times New Roman" pitchFamily="18" charset="0"/>
              <a:cs typeface="Times New Roman" pitchFamily="18" charset="0"/>
            </a:endParaRPr>
          </a:p>
          <a:p>
            <a:pPr algn="just">
              <a:buFont typeface="Courier New" pitchFamily="49" charset="0"/>
              <a:buChar char="o"/>
            </a:pPr>
            <a:r>
              <a:rPr lang="en-US" dirty="0">
                <a:solidFill>
                  <a:schemeClr val="tx1">
                    <a:lumMod val="75000"/>
                    <a:lumOff val="25000"/>
                  </a:schemeClr>
                </a:solidFill>
                <a:latin typeface="Times New Roman" pitchFamily="18" charset="0"/>
                <a:cs typeface="Times New Roman" pitchFamily="18" charset="0"/>
              </a:rPr>
              <a:t>By using the CMS we can able to get the data from the student and by the staff also so it can provide a better to use.</a:t>
            </a:r>
          </a:p>
          <a:p>
            <a:pPr algn="just"/>
            <a:r>
              <a:rPr lang="en-US" b="1" dirty="0">
                <a:latin typeface="Times New Roman" pitchFamily="18" charset="0"/>
                <a:cs typeface="Times New Roman" pitchFamily="18" charset="0"/>
              </a:rPr>
              <a:t>Discussion:</a:t>
            </a:r>
            <a:endParaRPr lang="en-US" dirty="0">
              <a:latin typeface="Times New Roman" pitchFamily="18" charset="0"/>
              <a:cs typeface="Times New Roman" pitchFamily="18" charset="0"/>
            </a:endParaRPr>
          </a:p>
          <a:p>
            <a:pPr algn="just">
              <a:buFont typeface="Courier New" pitchFamily="49" charset="0"/>
              <a:buChar char="o"/>
            </a:pPr>
            <a:r>
              <a:rPr lang="en-US" sz="2800" dirty="0">
                <a:solidFill>
                  <a:srgbClr val="5E4E45"/>
                </a:solidFill>
                <a:latin typeface="Nunito"/>
                <a:ea typeface="Nunito"/>
                <a:cs typeface="Nunito"/>
                <a:sym typeface="Nunito"/>
              </a:rPr>
              <a:t> </a:t>
            </a:r>
            <a:r>
              <a:rPr lang="en-US" sz="2800" dirty="0">
                <a:solidFill>
                  <a:schemeClr val="tx1">
                    <a:lumMod val="75000"/>
                    <a:lumOff val="25000"/>
                  </a:schemeClr>
                </a:solidFill>
                <a:latin typeface="Times New Roman" panose="02020603050405020304" pitchFamily="18" charset="0"/>
                <a:ea typeface="Nunito"/>
                <a:cs typeface="Times New Roman" panose="02020603050405020304" pitchFamily="18" charset="0"/>
                <a:sym typeface="Nunito"/>
              </a:rPr>
              <a:t>It Enhances efficiency, accuracy, and communication across all college functions. </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Conclusion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14</a:t>
            </a:fld>
            <a:endParaRPr lang="en-US" altLang="en-US"/>
          </a:p>
        </p:txBody>
      </p:sp>
      <p:sp>
        <p:nvSpPr>
          <p:cNvPr id="5" name="Content Placeholder 4"/>
          <p:cNvSpPr>
            <a:spLocks noGrp="1"/>
          </p:cNvSpPr>
          <p:nvPr>
            <p:ph sz="quarter" idx="1"/>
          </p:nvPr>
        </p:nvSpPr>
        <p:spPr/>
        <p:txBody>
          <a:bodyPr>
            <a:normAutofit fontScale="92500" lnSpcReduction="20000"/>
          </a:bodyPr>
          <a:lstStyle/>
          <a:p>
            <a:pPr algn="just">
              <a:lnSpc>
                <a:spcPct val="150000"/>
              </a:lnSpc>
            </a:pPr>
            <a:r>
              <a:rPr lang="en-US" sz="2800" dirty="0">
                <a:solidFill>
                  <a:schemeClr val="tx1">
                    <a:lumMod val="75000"/>
                    <a:lumOff val="25000"/>
                  </a:schemeClr>
                </a:solidFill>
                <a:latin typeface="Times New Roman" panose="02020603050405020304" pitchFamily="18" charset="0"/>
                <a:ea typeface="Nunito"/>
                <a:cs typeface="Times New Roman" panose="02020603050405020304" pitchFamily="18" charset="0"/>
                <a:sym typeface="Nunito"/>
              </a:rPr>
              <a:t>The CMS is vital for modernizing college operations, offering significant benefits through integration and automation. It enhances efficiency, accuracy, and communication across all college functions. Next steps include detailed planning for implementation and ongoing support. We’re now open for any questions and discussions.</a:t>
            </a:r>
          </a:p>
          <a:p>
            <a:pPr algn="just">
              <a:lnSpc>
                <a:spcPct val="150000"/>
              </a:lnSpc>
            </a:pPr>
            <a:endParaRPr lang="en-US" sz="2800" dirty="0">
              <a:solidFill>
                <a:schemeClr val="tx1">
                  <a:lumMod val="75000"/>
                  <a:lumOff val="25000"/>
                </a:schemeClr>
              </a:solidFill>
              <a:latin typeface="Times New Roman" panose="02020603050405020304" pitchFamily="18" charset="0"/>
              <a:cs typeface="Times New Roman" pitchFamily="18" charset="0"/>
            </a:endParaRPr>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1377AE-5B94-C1F2-E1C0-17E77BBFB9DA}"/>
              </a:ext>
            </a:extLst>
          </p:cNvPr>
          <p:cNvSpPr>
            <a:spLocks noGrp="1"/>
          </p:cNvSpPr>
          <p:nvPr>
            <p:ph type="title"/>
          </p:nvPr>
        </p:nvSpPr>
        <p:spPr>
          <a:solidFill>
            <a:schemeClr val="bg2">
              <a:lumMod val="75000"/>
            </a:schemeClr>
          </a:solidFill>
        </p:spPr>
        <p:txBody>
          <a:bodyPr>
            <a:normAutofit fontScale="90000"/>
          </a:bodyPr>
          <a:lstStyle/>
          <a:p>
            <a:pPr algn="ctr"/>
            <a:r>
              <a:rPr lang="en-IN" sz="4400" b="1" dirty="0">
                <a:solidFill>
                  <a:schemeClr val="tx1"/>
                </a:solidFill>
                <a:latin typeface="Times New Roman" pitchFamily="18" charset="0"/>
                <a:cs typeface="Times New Roman" pitchFamily="18" charset="0"/>
              </a:rPr>
              <a:t>Thank  You</a:t>
            </a:r>
            <a:endParaRPr lang="en-IN" sz="4000"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1DB88336-4666-251E-4707-607718066E56}"/>
              </a:ext>
            </a:extLst>
          </p:cNvPr>
          <p:cNvSpPr>
            <a:spLocks noGrp="1"/>
          </p:cNvSpPr>
          <p:nvPr>
            <p:ph type="sldNum" sz="quarter" idx="12"/>
          </p:nvPr>
        </p:nvSpPr>
        <p:spPr/>
        <p:txBody>
          <a:bodyPr/>
          <a:lstStyle/>
          <a:p>
            <a:pPr>
              <a:defRPr/>
            </a:pPr>
            <a:fld id="{4CE540F1-D866-4735-9E65-A1952EADD02D}" type="slidenum">
              <a:rPr lang="en-US" altLang="en-US" smtClean="0"/>
              <a:pPr>
                <a:defRPr/>
              </a:pPr>
              <a:t>15</a:t>
            </a:fld>
            <a:endParaRPr lang="en-US" altLang="en-US" dirty="0"/>
          </a:p>
        </p:txBody>
      </p:sp>
      <p:sp>
        <p:nvSpPr>
          <p:cNvPr id="6" name="Title 1">
            <a:extLst>
              <a:ext uri="{FF2B5EF4-FFF2-40B4-BE49-F238E27FC236}">
                <a16:creationId xmlns:a16="http://schemas.microsoft.com/office/drawing/2014/main" id="{C622646B-3CDF-929A-2318-D91165119579}"/>
              </a:ext>
            </a:extLst>
          </p:cNvPr>
          <p:cNvSpPr txBox="1">
            <a:spLocks/>
          </p:cNvSpPr>
          <p:nvPr/>
        </p:nvSpPr>
        <p:spPr>
          <a:xfrm>
            <a:off x="0" y="2099871"/>
            <a:ext cx="9144000" cy="1664258"/>
          </a:xfrm>
          <a:prstGeom prst="rect">
            <a:avLst/>
          </a:prstGeom>
          <a:solidFill>
            <a:schemeClr val="accent3">
              <a:lumMod val="40000"/>
              <a:lumOff val="60000"/>
            </a:schemeClr>
          </a:solidFill>
        </p:spPr>
        <p:txBody>
          <a:bodyPr>
            <a:normAutofit/>
          </a:bodyPr>
          <a:lst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endParaRPr lang="en-IN" sz="3600" dirty="0"/>
          </a:p>
          <a:p>
            <a:pPr algn="ctr">
              <a:defRPr/>
            </a:pPr>
            <a:r>
              <a:rPr lang="en-IN" sz="3600" b="1" dirty="0">
                <a:solidFill>
                  <a:schemeClr val="tx1"/>
                </a:solidFill>
                <a:latin typeface="Times New Roman" pitchFamily="18" charset="0"/>
                <a:cs typeface="Times New Roman" pitchFamily="18" charset="0"/>
              </a:rPr>
              <a:t>Any queries??? </a:t>
            </a:r>
          </a:p>
        </p:txBody>
      </p:sp>
      <p:sp>
        <p:nvSpPr>
          <p:cNvPr id="8"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Tree>
    <p:extLst>
      <p:ext uri="{BB962C8B-B14F-4D97-AF65-F5344CB8AC3E}">
        <p14:creationId xmlns:p14="http://schemas.microsoft.com/office/powerpoint/2010/main" val="4281137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E05917E-1459-9543-BDC1-EB6757DCCC2B}"/>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Title of the Project</a:t>
            </a:r>
            <a:endParaRPr lang="en-IN" sz="4000" b="1" dirty="0">
              <a:solidFill>
                <a:schemeClr val="tx1"/>
              </a:solidFill>
              <a:latin typeface="Times New Roman" pitchFamily="18" charset="0"/>
              <a:cs typeface="Times New Roman" pitchFamily="18" charset="0"/>
            </a:endParaRPr>
          </a:p>
        </p:txBody>
      </p:sp>
      <p:sp>
        <p:nvSpPr>
          <p:cNvPr id="4" name="Footer Placeholder 3">
            <a:extLst>
              <a:ext uri="{FF2B5EF4-FFF2-40B4-BE49-F238E27FC236}">
                <a16:creationId xmlns:a16="http://schemas.microsoft.com/office/drawing/2014/main" id="{A59926A3-D6DE-BF77-88C6-09EA205A58DB}"/>
              </a:ext>
            </a:extLst>
          </p:cNvPr>
          <p:cNvSpPr>
            <a:spLocks noGrp="1"/>
          </p:cNvSpPr>
          <p:nvPr>
            <p:ph type="ftr" sz="quarter" idx="11"/>
          </p:nvPr>
        </p:nvSpPr>
        <p:spPr>
          <a:xfrm>
            <a:off x="2438400" y="4767263"/>
            <a:ext cx="4340352" cy="376237"/>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8196" name="Slide Number Placeholder 5"/>
          <p:cNvSpPr>
            <a:spLocks noGrp="1" noChangeArrowheads="1"/>
          </p:cNvSpPr>
          <p:nvPr>
            <p:ph type="sldNum" sz="quarter" idx="12"/>
          </p:nvPr>
        </p:nvSpPr>
        <p:spPr bwMode="auto">
          <a:noFill/>
          <a:ln>
            <a:miter lim="800000"/>
            <a:headEnd/>
            <a:tailEnd/>
          </a:ln>
        </p:spPr>
        <p:txBody>
          <a:bodyPr/>
          <a:lstStyle/>
          <a:p>
            <a:fld id="{C8B3AA75-1EA1-4A20-9182-A423EE2FFA8F}" type="slidenum">
              <a:rPr lang="en-US" altLang="en-US"/>
              <a:pPr/>
              <a:t>2</a:t>
            </a:fld>
            <a:endParaRPr lang="en-US" altLang="en-US"/>
          </a:p>
        </p:txBody>
      </p:sp>
      <p:sp>
        <p:nvSpPr>
          <p:cNvPr id="7" name="Footer Placeholder 4"/>
          <p:cNvSpPr txBox="1">
            <a:spLocks/>
          </p:cNvSpPr>
          <p:nvPr/>
        </p:nvSpPr>
        <p:spPr>
          <a:xfrm>
            <a:off x="799641" y="1271071"/>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p>
        </p:txBody>
      </p:sp>
      <p:sp>
        <p:nvSpPr>
          <p:cNvPr id="6" name="Content Placeholder 2">
            <a:extLst>
              <a:ext uri="{FF2B5EF4-FFF2-40B4-BE49-F238E27FC236}">
                <a16:creationId xmlns:a16="http://schemas.microsoft.com/office/drawing/2014/main" id="{65894BDA-3057-096C-18BB-A0D0D182A5A7}"/>
              </a:ext>
            </a:extLst>
          </p:cNvPr>
          <p:cNvSpPr>
            <a:spLocks noGrp="1"/>
          </p:cNvSpPr>
          <p:nvPr>
            <p:ph sz="quarter" idx="1"/>
          </p:nvPr>
        </p:nvSpPr>
        <p:spPr>
          <a:xfrm>
            <a:off x="457200" y="914400"/>
            <a:ext cx="8229600" cy="3703320"/>
          </a:xfrm>
        </p:spPr>
        <p:txBody>
          <a:bodyPr>
            <a:normAutofit fontScale="92500"/>
          </a:bodyPr>
          <a:lstStyle/>
          <a:p>
            <a:pPr algn="ctr"/>
            <a:endParaRPr lang="en-IN" sz="5400" b="1" dirty="0">
              <a:latin typeface="Times New Roman" pitchFamily="18" charset="0"/>
              <a:cs typeface="Times New Roman" pitchFamily="18" charset="0"/>
            </a:endParaRPr>
          </a:p>
          <a:p>
            <a:pPr algn="ctr">
              <a:lnSpc>
                <a:spcPts val="8371"/>
              </a:lnSpc>
            </a:pPr>
            <a:r>
              <a:rPr lang="en-US" sz="5400" dirty="0">
                <a:solidFill>
                  <a:srgbClr val="5E4E45"/>
                </a:solidFill>
                <a:latin typeface="Nunito Bold"/>
                <a:ea typeface="Nunito Bold"/>
                <a:cs typeface="Nunito Bold"/>
                <a:sym typeface="Nunito Bold"/>
              </a:rPr>
              <a:t>COLLEGE MANAGEMENT SYSTEM (CMS)</a:t>
            </a:r>
          </a:p>
        </p:txBody>
      </p:sp>
    </p:spTree>
    <p:extLst>
      <p:ext uri="{BB962C8B-B14F-4D97-AF65-F5344CB8AC3E}">
        <p14:creationId xmlns:p14="http://schemas.microsoft.com/office/powerpoint/2010/main" val="4255157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B552-9064-2022-2FE6-8CF056A213C6}"/>
              </a:ext>
            </a:extLst>
          </p:cNvPr>
          <p:cNvSpPr>
            <a:spLocks noGrp="1"/>
          </p:cNvSpPr>
          <p:nvPr>
            <p:ph type="title"/>
          </p:nvPr>
        </p:nvSpPr>
        <p:spPr>
          <a:xfrm>
            <a:off x="457200" y="209550"/>
            <a:ext cx="8229600" cy="60960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Abstract</a:t>
            </a:r>
            <a:r>
              <a:rPr lang="en-IN" dirty="0">
                <a:solidFill>
                  <a:schemeClr val="tx1"/>
                </a:solidFill>
                <a:latin typeface="Times New Roman" pitchFamily="18" charset="0"/>
                <a:cs typeface="Times New Roman" pitchFamily="18" charset="0"/>
              </a:rPr>
              <a:t> </a:t>
            </a:r>
            <a:endParaRPr lang="en-IN" sz="4000"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9F403579-F0D1-E1A9-9626-90D255E99861}"/>
              </a:ext>
            </a:extLst>
          </p:cNvPr>
          <p:cNvSpPr>
            <a:spLocks noGrp="1"/>
          </p:cNvSpPr>
          <p:nvPr>
            <p:ph type="ftr" sz="quarter" idx="11"/>
          </p:nvPr>
        </p:nvSpPr>
        <p:spPr>
          <a:xfrm>
            <a:off x="2514600" y="4767263"/>
            <a:ext cx="41910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6" name="Slide Number Placeholder 5">
            <a:extLst>
              <a:ext uri="{FF2B5EF4-FFF2-40B4-BE49-F238E27FC236}">
                <a16:creationId xmlns:a16="http://schemas.microsoft.com/office/drawing/2014/main" id="{03F0F658-36A0-130D-3974-0382D1967D80}"/>
              </a:ext>
            </a:extLst>
          </p:cNvPr>
          <p:cNvSpPr>
            <a:spLocks noGrp="1"/>
          </p:cNvSpPr>
          <p:nvPr>
            <p:ph type="sldNum" sz="quarter" idx="12"/>
          </p:nvPr>
        </p:nvSpPr>
        <p:spPr/>
        <p:txBody>
          <a:bodyPr/>
          <a:lstStyle/>
          <a:p>
            <a:pPr>
              <a:defRPr/>
            </a:pPr>
            <a:fld id="{0E14ABD8-B1EB-4C07-9937-C8C4E38BDF00}" type="slidenum">
              <a:rPr lang="en-US" altLang="en-US" smtClean="0"/>
              <a:pPr>
                <a:defRPr/>
              </a:pPr>
              <a:t>3</a:t>
            </a:fld>
            <a:endParaRPr lang="en-US" altLang="en-US"/>
          </a:p>
        </p:txBody>
      </p:sp>
      <p:sp>
        <p:nvSpPr>
          <p:cNvPr id="3" name="Content Placeholder 2">
            <a:extLst>
              <a:ext uri="{FF2B5EF4-FFF2-40B4-BE49-F238E27FC236}">
                <a16:creationId xmlns:a16="http://schemas.microsoft.com/office/drawing/2014/main" id="{65894BDA-3057-096C-18BB-A0D0D182A5A7}"/>
              </a:ext>
            </a:extLst>
          </p:cNvPr>
          <p:cNvSpPr>
            <a:spLocks noGrp="1"/>
          </p:cNvSpPr>
          <p:nvPr>
            <p:ph sz="quarter" idx="1"/>
          </p:nvPr>
        </p:nvSpPr>
        <p:spPr/>
        <p:txBody>
          <a:bodyPr>
            <a:normAutofit fontScale="62500" lnSpcReduction="20000"/>
          </a:bodyPr>
          <a:lstStyle/>
          <a:p>
            <a:pPr algn="just">
              <a:lnSpc>
                <a:spcPts val="4900"/>
              </a:lnSpc>
            </a:pPr>
            <a:r>
              <a:rPr lang="en-US" sz="3000" dirty="0">
                <a:solidFill>
                  <a:schemeClr val="tx2">
                    <a:lumMod val="60000"/>
                    <a:lumOff val="40000"/>
                  </a:schemeClr>
                </a:solidFill>
                <a:latin typeface="Times New Roman" panose="02020603050405020304" pitchFamily="18" charset="0"/>
                <a:ea typeface="Nunito"/>
                <a:cs typeface="Times New Roman" panose="02020603050405020304" pitchFamily="18" charset="0"/>
                <a:sym typeface="Nunito"/>
              </a:rPr>
              <a:t>The College Management System (CMS) is a robust platform designed to streamline and automate college operations. It integrates various academic and administrative functions into a single system. The CMS aims to enhance efficiency, accuracy, and communication within the college environment. This presentation explores its key features, benefits, and implementation</a:t>
            </a:r>
            <a:r>
              <a:rPr lang="en-US" sz="2800" dirty="0">
                <a:solidFill>
                  <a:schemeClr val="tx2">
                    <a:lumMod val="60000"/>
                    <a:lumOff val="40000"/>
                  </a:schemeClr>
                </a:solidFill>
                <a:latin typeface="Times New Roman" panose="02020603050405020304" pitchFamily="18" charset="0"/>
                <a:ea typeface="Nunito"/>
                <a:cs typeface="Times New Roman" panose="02020603050405020304" pitchFamily="18" charset="0"/>
                <a:sym typeface="Nunito"/>
              </a:rPr>
              <a:t>.</a:t>
            </a:r>
          </a:p>
        </p:txBody>
      </p:sp>
    </p:spTree>
    <p:extLst>
      <p:ext uri="{BB962C8B-B14F-4D97-AF65-F5344CB8AC3E}">
        <p14:creationId xmlns:p14="http://schemas.microsoft.com/office/powerpoint/2010/main" val="875433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41D2982-5921-8820-6121-B327A76C2313}"/>
              </a:ext>
            </a:extLst>
          </p:cNvPr>
          <p:cNvSpPr>
            <a:spLocks noGrp="1"/>
          </p:cNvSpPr>
          <p:nvPr>
            <p:ph type="title"/>
          </p:nvPr>
        </p:nvSpPr>
        <p:spPr>
          <a:xfrm>
            <a:off x="685800" y="171450"/>
            <a:ext cx="8001000" cy="495300"/>
          </a:xfrm>
          <a:solidFill>
            <a:schemeClr val="bg2">
              <a:lumMod val="75000"/>
            </a:schemeClr>
          </a:solidFill>
        </p:spPr>
        <p:txBody>
          <a:bodyPr>
            <a:noAutofit/>
          </a:bodyPr>
          <a:lstStyle/>
          <a:p>
            <a:pPr algn="ctr"/>
            <a:r>
              <a:rPr lang="en-IN" b="1" dirty="0">
                <a:solidFill>
                  <a:schemeClr val="tx1"/>
                </a:solidFill>
                <a:latin typeface="Times New Roman" pitchFamily="18" charset="0"/>
                <a:cs typeface="Times New Roman" pitchFamily="18" charset="0"/>
              </a:rPr>
              <a:t>Abstract with CO/PO Mapping</a:t>
            </a:r>
            <a:endParaRPr lang="en-IN" sz="4000" b="1" dirty="0">
              <a:solidFill>
                <a:schemeClr val="tx1"/>
              </a:solidFill>
              <a:latin typeface="Times New Roman" pitchFamily="18" charset="0"/>
              <a:cs typeface="Times New Roman" pitchFamily="18" charset="0"/>
            </a:endParaRPr>
          </a:p>
        </p:txBody>
      </p:sp>
      <p:sp>
        <p:nvSpPr>
          <p:cNvPr id="6" name="Footer Placeholder 5">
            <a:extLst>
              <a:ext uri="{FF2B5EF4-FFF2-40B4-BE49-F238E27FC236}">
                <a16:creationId xmlns:a16="http://schemas.microsoft.com/office/drawing/2014/main" id="{0DFA7D47-ED00-F80D-DBCB-FE3C2E8CD979}"/>
              </a:ext>
            </a:extLst>
          </p:cNvPr>
          <p:cNvSpPr>
            <a:spLocks noGrp="1"/>
          </p:cNvSpPr>
          <p:nvPr>
            <p:ph type="ftr" sz="quarter" idx="11"/>
          </p:nvPr>
        </p:nvSpPr>
        <p:spPr>
          <a:xfrm>
            <a:off x="2819400" y="4767263"/>
            <a:ext cx="41148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8196" name="Slide Number Placeholder 5"/>
          <p:cNvSpPr>
            <a:spLocks noGrp="1" noChangeArrowheads="1"/>
          </p:cNvSpPr>
          <p:nvPr>
            <p:ph type="sldNum" sz="quarter" idx="12"/>
          </p:nvPr>
        </p:nvSpPr>
        <p:spPr bwMode="auto">
          <a:noFill/>
          <a:ln>
            <a:miter lim="800000"/>
            <a:headEnd/>
            <a:tailEnd/>
          </a:ln>
        </p:spPr>
        <p:txBody>
          <a:bodyPr/>
          <a:lstStyle/>
          <a:p>
            <a:fld id="{C8B3AA75-1EA1-4A20-9182-A423EE2FFA8F}" type="slidenum">
              <a:rPr lang="en-US" altLang="en-US"/>
              <a:pPr/>
              <a:t>4</a:t>
            </a:fld>
            <a:endParaRPr lang="en-US" altLang="en-US"/>
          </a:p>
        </p:txBody>
      </p:sp>
      <p:sp>
        <p:nvSpPr>
          <p:cNvPr id="7" name="Footer Placeholder 4"/>
          <p:cNvSpPr txBox="1">
            <a:spLocks/>
          </p:cNvSpPr>
          <p:nvPr/>
        </p:nvSpPr>
        <p:spPr>
          <a:xfrm>
            <a:off x="799641" y="1271071"/>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p>
        </p:txBody>
      </p:sp>
      <p:graphicFrame>
        <p:nvGraphicFramePr>
          <p:cNvPr id="3" name="Table 2"/>
          <p:cNvGraphicFramePr>
            <a:graphicFrameLocks noGrp="1"/>
          </p:cNvGraphicFramePr>
          <p:nvPr>
            <p:extLst>
              <p:ext uri="{D42A27DB-BD31-4B8C-83A1-F6EECF244321}">
                <p14:modId xmlns:p14="http://schemas.microsoft.com/office/powerpoint/2010/main" val="3977608805"/>
              </p:ext>
            </p:extLst>
          </p:nvPr>
        </p:nvGraphicFramePr>
        <p:xfrm>
          <a:off x="533400" y="1123950"/>
          <a:ext cx="8153400" cy="3238502"/>
        </p:xfrm>
        <a:graphic>
          <a:graphicData uri="http://schemas.openxmlformats.org/drawingml/2006/table">
            <a:tbl>
              <a:tblPr firstRow="1" bandRow="1">
                <a:tableStyleId>{5C22544A-7EE6-4342-B048-85BDC9FD1C3A}</a:tableStyleId>
              </a:tblPr>
              <a:tblGrid>
                <a:gridCol w="57150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tblGrid>
              <a:tr h="438734">
                <a:tc>
                  <a:txBody>
                    <a:bodyPr/>
                    <a:lstStyle/>
                    <a:p>
                      <a:pPr algn="ctr"/>
                      <a:r>
                        <a:rPr lang="en-US" sz="1800" dirty="0">
                          <a:solidFill>
                            <a:schemeClr val="tx2">
                              <a:lumMod val="60000"/>
                              <a:lumOff val="40000"/>
                            </a:schemeClr>
                          </a:solidFill>
                          <a:latin typeface="Times New Roman" pitchFamily="18" charset="0"/>
                          <a:cs typeface="Times New Roman" pitchFamily="18" charset="0"/>
                        </a:rPr>
                        <a:t>Abstract</a:t>
                      </a:r>
                    </a:p>
                  </a:txBody>
                  <a:tcPr>
                    <a:solidFill>
                      <a:schemeClr val="bg2"/>
                    </a:solidFill>
                  </a:tcPr>
                </a:tc>
                <a:tc>
                  <a:txBody>
                    <a:bodyPr/>
                    <a:lstStyle/>
                    <a:p>
                      <a:pPr algn="ctr"/>
                      <a:r>
                        <a:rPr lang="en-US" sz="1800" dirty="0">
                          <a:solidFill>
                            <a:schemeClr val="tx2">
                              <a:lumMod val="60000"/>
                              <a:lumOff val="40000"/>
                            </a:schemeClr>
                          </a:solidFill>
                          <a:latin typeface="Times New Roman" pitchFamily="18" charset="0"/>
                          <a:cs typeface="Times New Roman" pitchFamily="18" charset="0"/>
                        </a:rPr>
                        <a:t>CO</a:t>
                      </a:r>
                    </a:p>
                  </a:txBody>
                  <a:tcPr>
                    <a:solidFill>
                      <a:schemeClr val="bg2"/>
                    </a:solidFill>
                  </a:tcPr>
                </a:tc>
                <a:tc>
                  <a:txBody>
                    <a:bodyPr/>
                    <a:lstStyle/>
                    <a:p>
                      <a:pPr algn="ctr"/>
                      <a:r>
                        <a:rPr lang="en-US" sz="1800" dirty="0">
                          <a:solidFill>
                            <a:schemeClr val="tx2">
                              <a:lumMod val="60000"/>
                              <a:lumOff val="40000"/>
                            </a:schemeClr>
                          </a:solidFill>
                          <a:latin typeface="Times New Roman" pitchFamily="18" charset="0"/>
                          <a:cs typeface="Times New Roman" pitchFamily="18" charset="0"/>
                        </a:rPr>
                        <a:t>POs</a:t>
                      </a:r>
                    </a:p>
                  </a:txBody>
                  <a:tcPr>
                    <a:solidFill>
                      <a:schemeClr val="bg2"/>
                    </a:solidFill>
                  </a:tcPr>
                </a:tc>
                <a:tc>
                  <a:txBody>
                    <a:bodyPr/>
                    <a:lstStyle/>
                    <a:p>
                      <a:pPr algn="ctr"/>
                      <a:r>
                        <a:rPr lang="en-US" sz="1800" dirty="0">
                          <a:solidFill>
                            <a:schemeClr val="tx2">
                              <a:lumMod val="60000"/>
                              <a:lumOff val="40000"/>
                            </a:schemeClr>
                          </a:solidFill>
                          <a:latin typeface="Times New Roman" pitchFamily="18" charset="0"/>
                          <a:cs typeface="Times New Roman" pitchFamily="18" charset="0"/>
                        </a:rPr>
                        <a:t>PSO</a:t>
                      </a:r>
                    </a:p>
                  </a:txBody>
                  <a:tcPr>
                    <a:solidFill>
                      <a:schemeClr val="bg2"/>
                    </a:solidFill>
                  </a:tcPr>
                </a:tc>
                <a:extLst>
                  <a:ext uri="{0D108BD9-81ED-4DB2-BD59-A6C34878D82A}">
                    <a16:rowId xmlns:a16="http://schemas.microsoft.com/office/drawing/2014/main" val="10000"/>
                  </a:ext>
                </a:extLst>
              </a:tr>
              <a:tr h="2799768">
                <a:tc>
                  <a:txBody>
                    <a:bodyPr/>
                    <a:lstStyle/>
                    <a:p>
                      <a:pPr algn="l">
                        <a:lnSpc>
                          <a:spcPct val="100000"/>
                        </a:lnSpc>
                      </a:pPr>
                      <a:r>
                        <a:rPr lang="en-US" sz="1800" dirty="0">
                          <a:solidFill>
                            <a:schemeClr val="tx2">
                              <a:lumMod val="60000"/>
                              <a:lumOff val="40000"/>
                            </a:schemeClr>
                          </a:solidFill>
                          <a:latin typeface="Nunito"/>
                          <a:ea typeface="Nunito"/>
                          <a:cs typeface="Nunito"/>
                          <a:sym typeface="Nunito"/>
                        </a:rPr>
                        <a:t>The College Management System (CMS) is a robust platform designed to streamline and automate college operations. It integrates various academic and administrative functions into a single system. The CMS aims to enhance efficiency, accuracy, and communication within the college environment. This presentation explores its key features, benefits, and implementation.</a:t>
                      </a:r>
                    </a:p>
                  </a:txBody>
                  <a:tcPr>
                    <a:solidFill>
                      <a:schemeClr val="bg2"/>
                    </a:solidFill>
                  </a:tcPr>
                </a:tc>
                <a:tc>
                  <a:txBody>
                    <a:bodyPr/>
                    <a:lstStyle/>
                    <a:p>
                      <a:endParaRPr lang="en-US" sz="1800" dirty="0">
                        <a:solidFill>
                          <a:schemeClr val="tx2">
                            <a:lumMod val="60000"/>
                            <a:lumOff val="40000"/>
                          </a:schemeClr>
                        </a:solidFill>
                        <a:latin typeface="Times New Roman" pitchFamily="18" charset="0"/>
                        <a:cs typeface="Times New Roman" pitchFamily="18" charset="0"/>
                      </a:endParaRPr>
                    </a:p>
                  </a:txBody>
                  <a:tcPr>
                    <a:solidFill>
                      <a:schemeClr val="bg2"/>
                    </a:solidFill>
                  </a:tcPr>
                </a:tc>
                <a:tc>
                  <a:txBody>
                    <a:bodyPr/>
                    <a:lstStyle/>
                    <a:p>
                      <a:endParaRPr lang="en-US" sz="1800" dirty="0">
                        <a:solidFill>
                          <a:schemeClr val="tx2">
                            <a:lumMod val="60000"/>
                            <a:lumOff val="40000"/>
                          </a:schemeClr>
                        </a:solidFill>
                        <a:latin typeface="Times New Roman" pitchFamily="18" charset="0"/>
                        <a:cs typeface="Times New Roman" pitchFamily="18" charset="0"/>
                      </a:endParaRPr>
                    </a:p>
                  </a:txBody>
                  <a:tcPr>
                    <a:solidFill>
                      <a:schemeClr val="bg2"/>
                    </a:solidFill>
                  </a:tcPr>
                </a:tc>
                <a:tc>
                  <a:txBody>
                    <a:bodyPr/>
                    <a:lstStyle/>
                    <a:p>
                      <a:endParaRPr lang="en-US" sz="1800" dirty="0">
                        <a:solidFill>
                          <a:schemeClr val="tx2">
                            <a:lumMod val="60000"/>
                            <a:lumOff val="40000"/>
                          </a:schemeClr>
                        </a:solidFill>
                        <a:latin typeface="Times New Roman" pitchFamily="18" charset="0"/>
                        <a:cs typeface="Times New Roman" pitchFamily="18" charset="0"/>
                      </a:endParaRPr>
                    </a:p>
                  </a:txBody>
                  <a:tcPr>
                    <a:solidFill>
                      <a:schemeClr val="bg2"/>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62144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F4323-5210-80A9-6891-2FD74992CE91}"/>
              </a:ext>
            </a:extLst>
          </p:cNvPr>
          <p:cNvSpPr>
            <a:spLocks noGrp="1"/>
          </p:cNvSpPr>
          <p:nvPr>
            <p:ph type="title"/>
          </p:nvPr>
        </p:nvSpPr>
        <p:spPr>
          <a:xfrm>
            <a:off x="457200" y="285750"/>
            <a:ext cx="8229600" cy="457200"/>
          </a:xfrm>
          <a:solidFill>
            <a:schemeClr val="bg2">
              <a:lumMod val="75000"/>
            </a:schemeClr>
          </a:solidFill>
        </p:spPr>
        <p:txBody>
          <a:bodyPr>
            <a:noAutofit/>
          </a:bodyPr>
          <a:lstStyle/>
          <a:p>
            <a:pPr algn="ctr"/>
            <a:r>
              <a:rPr lang="en-IN" b="1" dirty="0">
                <a:solidFill>
                  <a:schemeClr val="tx1"/>
                </a:solidFill>
                <a:latin typeface="Times New Roman" pitchFamily="18" charset="0"/>
                <a:cs typeface="Times New Roman" pitchFamily="18" charset="0"/>
              </a:rPr>
              <a:t>Introduction</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CC405221-347E-9CCD-BA88-4C53ECC3746E}"/>
              </a:ext>
            </a:extLst>
          </p:cNvPr>
          <p:cNvSpPr>
            <a:spLocks noGrp="1"/>
          </p:cNvSpPr>
          <p:nvPr>
            <p:ph type="ftr" sz="quarter" idx="11"/>
          </p:nvPr>
        </p:nvSpPr>
        <p:spPr>
          <a:xfrm>
            <a:off x="2743200" y="4767263"/>
            <a:ext cx="41148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6" name="Slide Number Placeholder 5">
            <a:extLst>
              <a:ext uri="{FF2B5EF4-FFF2-40B4-BE49-F238E27FC236}">
                <a16:creationId xmlns:a16="http://schemas.microsoft.com/office/drawing/2014/main" id="{921C23A5-3836-E986-E59E-625D0AB8CE91}"/>
              </a:ext>
            </a:extLst>
          </p:cNvPr>
          <p:cNvSpPr>
            <a:spLocks noGrp="1"/>
          </p:cNvSpPr>
          <p:nvPr>
            <p:ph type="sldNum" sz="quarter" idx="12"/>
          </p:nvPr>
        </p:nvSpPr>
        <p:spPr/>
        <p:txBody>
          <a:bodyPr/>
          <a:lstStyle/>
          <a:p>
            <a:pPr>
              <a:defRPr/>
            </a:pPr>
            <a:fld id="{0E14ABD8-B1EB-4C07-9937-C8C4E38BDF00}" type="slidenum">
              <a:rPr lang="en-US" altLang="en-US" smtClean="0"/>
              <a:pPr>
                <a:defRPr/>
              </a:pPr>
              <a:t>5</a:t>
            </a:fld>
            <a:endParaRPr lang="en-US" altLang="en-US"/>
          </a:p>
        </p:txBody>
      </p:sp>
      <p:sp>
        <p:nvSpPr>
          <p:cNvPr id="3" name="Content Placeholder 2">
            <a:extLst>
              <a:ext uri="{FF2B5EF4-FFF2-40B4-BE49-F238E27FC236}">
                <a16:creationId xmlns:a16="http://schemas.microsoft.com/office/drawing/2014/main" id="{5753BF69-1C78-F823-3EFC-69FA8564C97F}"/>
              </a:ext>
            </a:extLst>
          </p:cNvPr>
          <p:cNvSpPr>
            <a:spLocks noGrp="1"/>
          </p:cNvSpPr>
          <p:nvPr>
            <p:ph sz="quarter" idx="1"/>
          </p:nvPr>
        </p:nvSpPr>
        <p:spPr/>
        <p:txBody>
          <a:bodyPr/>
          <a:lstStyle/>
          <a:p>
            <a:pPr algn="just">
              <a:lnSpc>
                <a:spcPct val="150000"/>
              </a:lnSpc>
            </a:pPr>
            <a:r>
              <a:rPr lang="en-US" dirty="0">
                <a:solidFill>
                  <a:schemeClr val="tx2">
                    <a:lumMod val="60000"/>
                    <a:lumOff val="40000"/>
                  </a:schemeClr>
                </a:solidFill>
                <a:latin typeface="Times New Roman" pitchFamily="18" charset="0"/>
                <a:cs typeface="Times New Roman" pitchFamily="18" charset="0"/>
              </a:rPr>
              <a:t>The application calculates the user's score in real time and sends the results via email. This project demonstrates basic concepts of object-oriented programming, including user interaction, dynamic content handling, and result reporting, all within a simple and user-friendly console interface.</a:t>
            </a:r>
            <a:endParaRPr lang="en-IN" dirty="0">
              <a:solidFill>
                <a:schemeClr val="tx2">
                  <a:lumMod val="60000"/>
                  <a:lumOff val="4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414699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B6BB-2415-497F-4C70-6A70B013581E}"/>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Java Programming  - Concepts Used</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F55EE2C0-12B3-E6E1-5A16-64A0C6634B04}"/>
              </a:ext>
            </a:extLst>
          </p:cNvPr>
          <p:cNvSpPr>
            <a:spLocks noGrp="1"/>
          </p:cNvSpPr>
          <p:nvPr>
            <p:ph type="ftr" sz="quarter" idx="11"/>
          </p:nvPr>
        </p:nvSpPr>
        <p:spPr>
          <a:xfrm>
            <a:off x="2514600" y="4767263"/>
            <a:ext cx="4035552" cy="376237"/>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6" name="Slide Number Placeholder 5">
            <a:extLst>
              <a:ext uri="{FF2B5EF4-FFF2-40B4-BE49-F238E27FC236}">
                <a16:creationId xmlns:a16="http://schemas.microsoft.com/office/drawing/2014/main" id="{05A628F9-F7CC-2DB8-AAC5-C0EF604976FD}"/>
              </a:ext>
            </a:extLst>
          </p:cNvPr>
          <p:cNvSpPr>
            <a:spLocks noGrp="1"/>
          </p:cNvSpPr>
          <p:nvPr>
            <p:ph type="sldNum" sz="quarter" idx="12"/>
          </p:nvPr>
        </p:nvSpPr>
        <p:spPr/>
        <p:txBody>
          <a:bodyPr/>
          <a:lstStyle/>
          <a:p>
            <a:pPr>
              <a:defRPr/>
            </a:pPr>
            <a:fld id="{0E14ABD8-B1EB-4C07-9937-C8C4E38BDF00}" type="slidenum">
              <a:rPr lang="en-US" altLang="en-US" smtClean="0"/>
              <a:pPr>
                <a:defRPr/>
              </a:pPr>
              <a:t>6</a:t>
            </a:fld>
            <a:endParaRPr lang="en-US" altLang="en-US"/>
          </a:p>
        </p:txBody>
      </p:sp>
      <p:sp>
        <p:nvSpPr>
          <p:cNvPr id="3" name="Content Placeholder 2">
            <a:extLst>
              <a:ext uri="{FF2B5EF4-FFF2-40B4-BE49-F238E27FC236}">
                <a16:creationId xmlns:a16="http://schemas.microsoft.com/office/drawing/2014/main" id="{2AC2A75F-B902-2E39-B132-184CA4C15438}"/>
              </a:ext>
            </a:extLst>
          </p:cNvPr>
          <p:cNvSpPr>
            <a:spLocks noGrp="1"/>
          </p:cNvSpPr>
          <p:nvPr>
            <p:ph sz="quarter" idx="1"/>
          </p:nvPr>
        </p:nvSpPr>
        <p:spPr/>
        <p:txBody>
          <a:bodyPr>
            <a:normAutofit/>
          </a:bodyPr>
          <a:lstStyle/>
          <a:p>
            <a:r>
              <a:rPr lang="en-US" dirty="0">
                <a:solidFill>
                  <a:schemeClr val="tx1">
                    <a:lumMod val="75000"/>
                    <a:lumOff val="25000"/>
                  </a:schemeClr>
                </a:solidFill>
                <a:latin typeface="Times New Roman" pitchFamily="18" charset="0"/>
                <a:cs typeface="Times New Roman" pitchFamily="18" charset="0"/>
              </a:rPr>
              <a:t>Object-Oriented Programming (OOP)</a:t>
            </a:r>
          </a:p>
          <a:p>
            <a:r>
              <a:rPr lang="en-US" dirty="0">
                <a:solidFill>
                  <a:schemeClr val="tx1">
                    <a:lumMod val="75000"/>
                    <a:lumOff val="25000"/>
                  </a:schemeClr>
                </a:solidFill>
                <a:latin typeface="Times New Roman" pitchFamily="18" charset="0"/>
                <a:cs typeface="Times New Roman" pitchFamily="18" charset="0"/>
              </a:rPr>
              <a:t>Polymorphism </a:t>
            </a:r>
          </a:p>
          <a:p>
            <a:r>
              <a:rPr lang="en-US" dirty="0">
                <a:solidFill>
                  <a:schemeClr val="tx1">
                    <a:lumMod val="75000"/>
                    <a:lumOff val="25000"/>
                  </a:schemeClr>
                </a:solidFill>
                <a:latin typeface="Times New Roman" pitchFamily="18" charset="0"/>
                <a:cs typeface="Times New Roman" pitchFamily="18" charset="0"/>
              </a:rPr>
              <a:t>Data Structures </a:t>
            </a:r>
          </a:p>
          <a:p>
            <a:r>
              <a:rPr lang="en-US" dirty="0">
                <a:solidFill>
                  <a:schemeClr val="tx1">
                    <a:lumMod val="75000"/>
                    <a:lumOff val="25000"/>
                  </a:schemeClr>
                </a:solidFill>
                <a:latin typeface="Times New Roman" pitchFamily="18" charset="0"/>
                <a:cs typeface="Times New Roman" pitchFamily="18" charset="0"/>
              </a:rPr>
              <a:t>Control Flow </a:t>
            </a:r>
          </a:p>
          <a:p>
            <a:r>
              <a:rPr lang="en-US" dirty="0">
                <a:solidFill>
                  <a:schemeClr val="tx1">
                    <a:lumMod val="75000"/>
                    <a:lumOff val="25000"/>
                  </a:schemeClr>
                </a:solidFill>
                <a:latin typeface="Times New Roman" pitchFamily="18" charset="0"/>
                <a:cs typeface="Times New Roman" pitchFamily="18" charset="0"/>
              </a:rPr>
              <a:t>String Manipulation </a:t>
            </a:r>
          </a:p>
          <a:p>
            <a:r>
              <a:rPr lang="en-US" dirty="0">
                <a:solidFill>
                  <a:schemeClr val="tx1">
                    <a:lumMod val="75000"/>
                    <a:lumOff val="25000"/>
                  </a:schemeClr>
                </a:solidFill>
                <a:latin typeface="Times New Roman" pitchFamily="18" charset="0"/>
                <a:cs typeface="Times New Roman" pitchFamily="18" charset="0"/>
              </a:rPr>
              <a:t>User </a:t>
            </a:r>
            <a:r>
              <a:rPr lang="en-US" dirty="0" err="1">
                <a:solidFill>
                  <a:schemeClr val="tx1">
                    <a:lumMod val="75000"/>
                    <a:lumOff val="25000"/>
                  </a:schemeClr>
                </a:solidFill>
                <a:latin typeface="Times New Roman" pitchFamily="18" charset="0"/>
                <a:cs typeface="Times New Roman" pitchFamily="18" charset="0"/>
              </a:rPr>
              <a:t>Input/Output</a:t>
            </a:r>
            <a:endParaRPr lang="en-US" dirty="0">
              <a:solidFill>
                <a:schemeClr val="tx1">
                  <a:lumMod val="75000"/>
                  <a:lumOff val="25000"/>
                </a:schemeClr>
              </a:solidFill>
              <a:latin typeface="Times New Roman" pitchFamily="18" charset="0"/>
              <a:cs typeface="Times New Roman" pitchFamily="18" charset="0"/>
            </a:endParaRPr>
          </a:p>
          <a:p>
            <a:r>
              <a:rPr lang="en-US" dirty="0">
                <a:solidFill>
                  <a:schemeClr val="tx1">
                    <a:lumMod val="75000"/>
                    <a:lumOff val="25000"/>
                  </a:schemeClr>
                </a:solidFill>
                <a:latin typeface="Times New Roman" pitchFamily="18" charset="0"/>
                <a:cs typeface="Times New Roman" pitchFamily="18" charset="0"/>
              </a:rPr>
              <a:t>Simulating Email</a:t>
            </a:r>
            <a:endParaRPr lang="en-IN"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300557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7FB43-016D-4DDB-52D8-BCF00F70ED73}"/>
              </a:ext>
            </a:extLst>
          </p:cNvPr>
          <p:cNvSpPr>
            <a:spLocks noGrp="1"/>
          </p:cNvSpPr>
          <p:nvPr>
            <p:ph type="title"/>
          </p:nvPr>
        </p:nvSpPr>
        <p:spPr>
          <a:xfrm>
            <a:off x="381000" y="0"/>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Proposed Architecture</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AFAF8B42-1B21-5C6F-AF75-1ADAF6ED8B08}"/>
              </a:ext>
            </a:extLst>
          </p:cNvPr>
          <p:cNvSpPr>
            <a:spLocks noGrp="1"/>
          </p:cNvSpPr>
          <p:nvPr>
            <p:ph type="ftr" sz="quarter" idx="11"/>
          </p:nvPr>
        </p:nvSpPr>
        <p:spPr>
          <a:xfrm>
            <a:off x="2667000" y="4781550"/>
            <a:ext cx="4035552" cy="228599"/>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6" name="Slide Number Placeholder 5">
            <a:extLst>
              <a:ext uri="{FF2B5EF4-FFF2-40B4-BE49-F238E27FC236}">
                <a16:creationId xmlns:a16="http://schemas.microsoft.com/office/drawing/2014/main" id="{5466DEE7-B5D1-AD74-0657-7CAE2D6C0712}"/>
              </a:ext>
            </a:extLst>
          </p:cNvPr>
          <p:cNvSpPr>
            <a:spLocks noGrp="1"/>
          </p:cNvSpPr>
          <p:nvPr>
            <p:ph type="sldNum" sz="quarter" idx="12"/>
          </p:nvPr>
        </p:nvSpPr>
        <p:spPr/>
        <p:txBody>
          <a:bodyPr/>
          <a:lstStyle/>
          <a:p>
            <a:pPr>
              <a:defRPr/>
            </a:pPr>
            <a:fld id="{0E14ABD8-B1EB-4C07-9937-C8C4E38BDF00}" type="slidenum">
              <a:rPr lang="en-US" altLang="en-US" smtClean="0"/>
              <a:pPr>
                <a:defRPr/>
              </a:pPr>
              <a:t>7</a:t>
            </a:fld>
            <a:endParaRPr lang="en-US" altLang="en-US"/>
          </a:p>
        </p:txBody>
      </p:sp>
      <p:pic>
        <p:nvPicPr>
          <p:cNvPr id="7" name="Picture 2"/>
          <p:cNvPicPr>
            <a:picLocks noGrp="1" noChangeAspect="1" noChangeArrowheads="1"/>
          </p:cNvPicPr>
          <p:nvPr>
            <p:ph sz="quarter" idx="1"/>
          </p:nvPr>
        </p:nvPicPr>
        <p:blipFill>
          <a:blip r:embed="rId2"/>
          <a:srcRect/>
          <a:stretch>
            <a:fillRect/>
          </a:stretch>
        </p:blipFill>
        <p:spPr bwMode="auto">
          <a:xfrm>
            <a:off x="2071670" y="714362"/>
            <a:ext cx="5072098" cy="4071966"/>
          </a:xfrm>
          <a:prstGeom prst="rect">
            <a:avLst/>
          </a:prstGeom>
          <a:noFill/>
          <a:ln w="9525">
            <a:noFill/>
            <a:miter lim="800000"/>
            <a:headEnd/>
            <a:tailEnd/>
          </a:ln>
          <a:effectLst/>
        </p:spPr>
      </p:pic>
      <p:sp>
        <p:nvSpPr>
          <p:cNvPr id="3" name="Freeform 8">
            <a:extLst>
              <a:ext uri="{FF2B5EF4-FFF2-40B4-BE49-F238E27FC236}">
                <a16:creationId xmlns:a16="http://schemas.microsoft.com/office/drawing/2014/main" id="{91BC4025-AA6B-1E4E-B31C-22743D6B80AD}"/>
              </a:ext>
            </a:extLst>
          </p:cNvPr>
          <p:cNvSpPr/>
          <p:nvPr/>
        </p:nvSpPr>
        <p:spPr>
          <a:xfrm>
            <a:off x="2000232" y="714362"/>
            <a:ext cx="5308072" cy="4052901"/>
          </a:xfrm>
          <a:custGeom>
            <a:avLst/>
            <a:gdLst/>
            <a:ahLst/>
            <a:cxnLst/>
            <a:rect l="l" t="t" r="r" b="b"/>
            <a:pathLst>
              <a:path w="10096279" h="7978049">
                <a:moveTo>
                  <a:pt x="0" y="0"/>
                </a:moveTo>
                <a:lnTo>
                  <a:pt x="10096279" y="0"/>
                </a:lnTo>
                <a:lnTo>
                  <a:pt x="10096279" y="7978049"/>
                </a:lnTo>
                <a:lnTo>
                  <a:pt x="0" y="7978049"/>
                </a:lnTo>
                <a:lnTo>
                  <a:pt x="0" y="0"/>
                </a:lnTo>
                <a:close/>
              </a:path>
            </a:pathLst>
          </a:custGeom>
          <a:blipFill>
            <a:blip r:embed="rId3"/>
            <a:stretch>
              <a:fillRect t="-5998" b="-5998"/>
            </a:stretch>
          </a:blipFill>
        </p:spPr>
      </p:sp>
    </p:spTree>
    <p:extLst>
      <p:ext uri="{BB962C8B-B14F-4D97-AF65-F5344CB8AC3E}">
        <p14:creationId xmlns:p14="http://schemas.microsoft.com/office/powerpoint/2010/main" val="77718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63E8D-3F63-8ED5-2478-E9C00D1B15F2}"/>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Proposed Architecture - Description</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10EB4194-110F-D7FD-0DF4-398A93C90EAF}"/>
              </a:ext>
            </a:extLst>
          </p:cNvPr>
          <p:cNvSpPr>
            <a:spLocks noGrp="1"/>
          </p:cNvSpPr>
          <p:nvPr>
            <p:ph type="ftr" sz="quarter" idx="11"/>
          </p:nvPr>
        </p:nvSpPr>
        <p:spPr>
          <a:xfrm>
            <a:off x="2743200" y="4767263"/>
            <a:ext cx="41910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6" name="Slide Number Placeholder 5">
            <a:extLst>
              <a:ext uri="{FF2B5EF4-FFF2-40B4-BE49-F238E27FC236}">
                <a16:creationId xmlns:a16="http://schemas.microsoft.com/office/drawing/2014/main" id="{9C1B7B88-F6CF-BB6D-6BBC-27F7045B413C}"/>
              </a:ext>
            </a:extLst>
          </p:cNvPr>
          <p:cNvSpPr>
            <a:spLocks noGrp="1"/>
          </p:cNvSpPr>
          <p:nvPr>
            <p:ph type="sldNum" sz="quarter" idx="12"/>
          </p:nvPr>
        </p:nvSpPr>
        <p:spPr/>
        <p:txBody>
          <a:bodyPr/>
          <a:lstStyle/>
          <a:p>
            <a:pPr>
              <a:defRPr/>
            </a:pPr>
            <a:fld id="{0E14ABD8-B1EB-4C07-9937-C8C4E38BDF00}" type="slidenum">
              <a:rPr lang="en-US" altLang="en-US" smtClean="0"/>
              <a:pPr>
                <a:defRPr/>
              </a:pPr>
              <a:t>8</a:t>
            </a:fld>
            <a:endParaRPr lang="en-US" altLang="en-US"/>
          </a:p>
        </p:txBody>
      </p:sp>
      <p:sp>
        <p:nvSpPr>
          <p:cNvPr id="3" name="Content Placeholder 2">
            <a:extLst>
              <a:ext uri="{FF2B5EF4-FFF2-40B4-BE49-F238E27FC236}">
                <a16:creationId xmlns:a16="http://schemas.microsoft.com/office/drawing/2014/main" id="{CC760B63-A96A-6A6A-36D0-908FBAB9B943}"/>
              </a:ext>
            </a:extLst>
          </p:cNvPr>
          <p:cNvSpPr>
            <a:spLocks noGrp="1"/>
          </p:cNvSpPr>
          <p:nvPr>
            <p:ph sz="quarter" idx="1"/>
          </p:nvPr>
        </p:nvSpPr>
        <p:spPr/>
        <p:txBody>
          <a:bodyPr>
            <a:normAutofit/>
          </a:bodyPr>
          <a:lstStyle/>
          <a:p>
            <a:r>
              <a:rPr lang="en-US" dirty="0">
                <a:solidFill>
                  <a:schemeClr val="tx2">
                    <a:lumMod val="60000"/>
                    <a:lumOff val="40000"/>
                  </a:schemeClr>
                </a:solidFill>
                <a:latin typeface="Times New Roman" pitchFamily="18" charset="0"/>
                <a:cs typeface="Times New Roman" pitchFamily="18" charset="0"/>
              </a:rPr>
              <a:t>1. Start with the user is student or staff.</a:t>
            </a:r>
          </a:p>
          <a:p>
            <a:r>
              <a:rPr lang="en-US" dirty="0">
                <a:solidFill>
                  <a:schemeClr val="tx2">
                    <a:lumMod val="60000"/>
                    <a:lumOff val="40000"/>
                  </a:schemeClr>
                </a:solidFill>
                <a:latin typeface="Times New Roman" pitchFamily="18" charset="0"/>
                <a:cs typeface="Times New Roman" pitchFamily="18" charset="0"/>
              </a:rPr>
              <a:t>2. Ask Question and take User Input</a:t>
            </a:r>
          </a:p>
          <a:p>
            <a:r>
              <a:rPr lang="en-US" dirty="0">
                <a:solidFill>
                  <a:schemeClr val="tx2">
                    <a:lumMod val="60000"/>
                    <a:lumOff val="40000"/>
                  </a:schemeClr>
                </a:solidFill>
                <a:latin typeface="Times New Roman" pitchFamily="18" charset="0"/>
                <a:cs typeface="Times New Roman" pitchFamily="18" charset="0"/>
              </a:rPr>
              <a:t>3. Check and proceed the user based requirement</a:t>
            </a:r>
          </a:p>
          <a:p>
            <a:r>
              <a:rPr lang="en-US" dirty="0">
                <a:solidFill>
                  <a:schemeClr val="tx2">
                    <a:lumMod val="60000"/>
                    <a:lumOff val="40000"/>
                  </a:schemeClr>
                </a:solidFill>
                <a:latin typeface="Times New Roman" pitchFamily="18" charset="0"/>
                <a:cs typeface="Times New Roman" pitchFamily="18" charset="0"/>
              </a:rPr>
              <a:t>Then it work on the input </a:t>
            </a:r>
          </a:p>
          <a:p>
            <a:r>
              <a:rPr lang="en-US" dirty="0">
                <a:solidFill>
                  <a:schemeClr val="tx2">
                    <a:lumMod val="60000"/>
                    <a:lumOff val="40000"/>
                  </a:schemeClr>
                </a:solidFill>
                <a:latin typeface="Times New Roman" pitchFamily="18" charset="0"/>
                <a:cs typeface="Times New Roman" pitchFamily="18" charset="0"/>
              </a:rPr>
              <a:t>4. It give the display as the </a:t>
            </a:r>
            <a:r>
              <a:rPr lang="en-US" dirty="0" err="1">
                <a:solidFill>
                  <a:schemeClr val="tx2">
                    <a:lumMod val="60000"/>
                    <a:lumOff val="40000"/>
                  </a:schemeClr>
                </a:solidFill>
                <a:latin typeface="Times New Roman" pitchFamily="18" charset="0"/>
                <a:cs typeface="Times New Roman" pitchFamily="18" charset="0"/>
              </a:rPr>
              <a:t>requirment</a:t>
            </a:r>
            <a:endParaRPr lang="en-US" dirty="0">
              <a:solidFill>
                <a:schemeClr val="tx2">
                  <a:lumMod val="60000"/>
                  <a:lumOff val="40000"/>
                </a:schemeClr>
              </a:solidFill>
              <a:latin typeface="Times New Roman" pitchFamily="18" charset="0"/>
              <a:cs typeface="Times New Roman" pitchFamily="18" charset="0"/>
            </a:endParaRPr>
          </a:p>
          <a:p>
            <a:pPr>
              <a:buFont typeface="Courier New" pitchFamily="49" charset="0"/>
              <a:buChar char="o"/>
            </a:pPr>
            <a:r>
              <a:rPr lang="en-US" dirty="0">
                <a:solidFill>
                  <a:schemeClr val="tx2">
                    <a:lumMod val="60000"/>
                    <a:lumOff val="40000"/>
                  </a:schemeClr>
                </a:solidFill>
                <a:latin typeface="Times New Roman" pitchFamily="18" charset="0"/>
                <a:cs typeface="Times New Roman" pitchFamily="18" charset="0"/>
              </a:rPr>
              <a:t>5.Display final  data management and provide </a:t>
            </a:r>
          </a:p>
          <a:p>
            <a:pPr>
              <a:buFont typeface="Courier New" pitchFamily="49" charset="0"/>
              <a:buChar char="o"/>
            </a:pPr>
            <a:r>
              <a:rPr lang="en-US" dirty="0">
                <a:solidFill>
                  <a:schemeClr val="tx2">
                    <a:lumMod val="60000"/>
                    <a:lumOff val="40000"/>
                  </a:schemeClr>
                </a:solidFill>
                <a:latin typeface="Times New Roman" pitchFamily="18" charset="0"/>
                <a:cs typeface="Times New Roman" pitchFamily="18" charset="0"/>
              </a:rPr>
              <a:t>Class room and the attendance.</a:t>
            </a:r>
            <a:endParaRPr lang="en-IN" dirty="0">
              <a:solidFill>
                <a:schemeClr val="tx2">
                  <a:lumMod val="60000"/>
                  <a:lumOff val="4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458201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E8CD-B6C3-C340-0D91-BCD437C40468}"/>
              </a:ext>
            </a:extLst>
          </p:cNvPr>
          <p:cNvSpPr>
            <a:spLocks noGrp="1"/>
          </p:cNvSpPr>
          <p:nvPr>
            <p:ph type="title"/>
          </p:nvPr>
        </p:nvSpPr>
        <p:spPr>
          <a:xfrm>
            <a:off x="457200" y="133350"/>
            <a:ext cx="8229600" cy="742950"/>
          </a:xfrm>
          <a:solidFill>
            <a:schemeClr val="bg2">
              <a:lumMod val="75000"/>
            </a:schemeClr>
          </a:solidFill>
        </p:spPr>
        <p:txBody>
          <a:bodyPr>
            <a:normAutofit/>
          </a:bodyPr>
          <a:lstStyle/>
          <a:p>
            <a:pPr algn="ctr"/>
            <a:r>
              <a:rPr lang="en-IN" sz="2600" b="1" dirty="0">
                <a:solidFill>
                  <a:schemeClr val="tx1"/>
                </a:solidFill>
                <a:latin typeface="Times New Roman" pitchFamily="18" charset="0"/>
                <a:cs typeface="Times New Roman" pitchFamily="18" charset="0"/>
              </a:rPr>
              <a:t>List of Modules</a:t>
            </a:r>
          </a:p>
        </p:txBody>
      </p:sp>
      <p:sp>
        <p:nvSpPr>
          <p:cNvPr id="5"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6" name="Slide Number Placeholder 5">
            <a:extLst>
              <a:ext uri="{FF2B5EF4-FFF2-40B4-BE49-F238E27FC236}">
                <a16:creationId xmlns:a16="http://schemas.microsoft.com/office/drawing/2014/main" id="{2A144F88-4A41-564C-4A77-41044675C317}"/>
              </a:ext>
            </a:extLst>
          </p:cNvPr>
          <p:cNvSpPr>
            <a:spLocks noGrp="1"/>
          </p:cNvSpPr>
          <p:nvPr>
            <p:ph type="sldNum" sz="quarter" idx="12"/>
          </p:nvPr>
        </p:nvSpPr>
        <p:spPr/>
        <p:txBody>
          <a:bodyPr/>
          <a:lstStyle/>
          <a:p>
            <a:pPr>
              <a:defRPr/>
            </a:pPr>
            <a:fld id="{0E14ABD8-B1EB-4C07-9937-C8C4E38BDF00}" type="slidenum">
              <a:rPr lang="en-US" altLang="en-US" smtClean="0"/>
              <a:pPr>
                <a:defRPr/>
              </a:pPr>
              <a:t>9</a:t>
            </a:fld>
            <a:endParaRPr lang="en-US" altLang="en-US"/>
          </a:p>
        </p:txBody>
      </p:sp>
      <p:sp>
        <p:nvSpPr>
          <p:cNvPr id="3" name="Content Placeholder 2">
            <a:extLst>
              <a:ext uri="{FF2B5EF4-FFF2-40B4-BE49-F238E27FC236}">
                <a16:creationId xmlns:a16="http://schemas.microsoft.com/office/drawing/2014/main" id="{F498DCEC-7ACA-7687-5074-5D991881E0C3}"/>
              </a:ext>
            </a:extLst>
          </p:cNvPr>
          <p:cNvSpPr>
            <a:spLocks noGrp="1"/>
          </p:cNvSpPr>
          <p:nvPr>
            <p:ph sz="quarter" idx="1"/>
          </p:nvPr>
        </p:nvSpPr>
        <p:spPr>
          <a:xfrm>
            <a:off x="428596" y="928676"/>
            <a:ext cx="8401080" cy="3903358"/>
          </a:xfrm>
        </p:spPr>
        <p:txBody>
          <a:bodyPr>
            <a:normAutofit/>
          </a:bodyPr>
          <a:lstStyle/>
          <a:p>
            <a:pPr>
              <a:lnSpc>
                <a:spcPct val="120000"/>
              </a:lnSpc>
            </a:pPr>
            <a:r>
              <a:rPr lang="en-US" b="1" dirty="0">
                <a:latin typeface="Times New Roman" pitchFamily="18" charset="0"/>
                <a:cs typeface="Times New Roman" pitchFamily="18" charset="0"/>
              </a:rPr>
              <a:t>Main Module:</a:t>
            </a:r>
          </a:p>
          <a:p>
            <a:pPr lvl="1">
              <a:lnSpc>
                <a:spcPts val="4990"/>
              </a:lnSpc>
            </a:pPr>
            <a:r>
              <a:rPr lang="en-US" sz="2600" dirty="0">
                <a:solidFill>
                  <a:schemeClr val="tx1">
                    <a:lumMod val="75000"/>
                    <a:lumOff val="25000"/>
                  </a:schemeClr>
                </a:solidFill>
                <a:latin typeface="Times New Roman" panose="02020603050405020304" pitchFamily="18" charset="0"/>
                <a:ea typeface="Nunito Bold"/>
                <a:cs typeface="Times New Roman" panose="02020603050405020304" pitchFamily="18" charset="0"/>
                <a:sym typeface="Nunito Bold"/>
              </a:rPr>
              <a:t>Student Management Module</a:t>
            </a:r>
          </a:p>
          <a:p>
            <a:pPr lvl="1">
              <a:lnSpc>
                <a:spcPts val="4990"/>
              </a:lnSpc>
            </a:pPr>
            <a:r>
              <a:rPr lang="en-US" sz="2600" dirty="0">
                <a:solidFill>
                  <a:schemeClr val="tx1">
                    <a:lumMod val="75000"/>
                    <a:lumOff val="25000"/>
                  </a:schemeClr>
                </a:solidFill>
                <a:latin typeface="Times New Roman" panose="02020603050405020304" pitchFamily="18" charset="0"/>
                <a:ea typeface="Nunito Bold"/>
                <a:cs typeface="Times New Roman" panose="02020603050405020304" pitchFamily="18" charset="0"/>
                <a:sym typeface="Nunito Bold"/>
              </a:rPr>
              <a:t>Faculty Management Module</a:t>
            </a:r>
          </a:p>
          <a:p>
            <a:pPr lvl="1">
              <a:lnSpc>
                <a:spcPts val="4990"/>
              </a:lnSpc>
            </a:pPr>
            <a:r>
              <a:rPr lang="en-US" sz="2600" dirty="0">
                <a:solidFill>
                  <a:schemeClr val="tx1">
                    <a:lumMod val="75000"/>
                    <a:lumOff val="25000"/>
                  </a:schemeClr>
                </a:solidFill>
                <a:latin typeface="Times New Roman" panose="02020603050405020304" pitchFamily="18" charset="0"/>
                <a:ea typeface="Nunito"/>
                <a:cs typeface="Times New Roman" panose="02020603050405020304" pitchFamily="18" charset="0"/>
                <a:sym typeface="Nunito"/>
              </a:rPr>
              <a:t>Attendance Management Module </a:t>
            </a:r>
          </a:p>
          <a:p>
            <a:pPr lvl="1">
              <a:lnSpc>
                <a:spcPts val="4990"/>
              </a:lnSpc>
            </a:pPr>
            <a:r>
              <a:rPr lang="en-US" sz="2600" dirty="0">
                <a:solidFill>
                  <a:schemeClr val="tx1">
                    <a:lumMod val="75000"/>
                    <a:lumOff val="25000"/>
                  </a:schemeClr>
                </a:solidFill>
                <a:latin typeface="Times New Roman" panose="02020603050405020304" pitchFamily="18" charset="0"/>
                <a:ea typeface="Nunito"/>
                <a:cs typeface="Times New Roman" panose="02020603050405020304" pitchFamily="18" charset="0"/>
                <a:sym typeface="Nunito"/>
              </a:rPr>
              <a:t>Grade Management Module</a:t>
            </a:r>
            <a:endParaRPr lang="en-US" sz="2600" dirty="0">
              <a:solidFill>
                <a:schemeClr val="tx1">
                  <a:lumMod val="75000"/>
                  <a:lumOff val="25000"/>
                </a:schemeClr>
              </a:solidFill>
              <a:latin typeface="Times New Roman" panose="02020603050405020304" pitchFamily="18" charset="0"/>
              <a:ea typeface="Nunito Bold"/>
              <a:cs typeface="Times New Roman" panose="02020603050405020304" pitchFamily="18" charset="0"/>
              <a:sym typeface="Nunito Bold"/>
            </a:endParaRPr>
          </a:p>
          <a:p>
            <a:pPr>
              <a:lnSpc>
                <a:spcPct val="120000"/>
              </a:lnSpc>
              <a:buNone/>
            </a:pPr>
            <a:r>
              <a:rPr lang="en-US" dirty="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5388751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0</TotalTime>
  <Words>655</Words>
  <Application>Microsoft Office PowerPoint</Application>
  <PresentationFormat>On-screen Show (16:9)</PresentationFormat>
  <Paragraphs>98</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Bookman Old Style</vt:lpstr>
      <vt:lpstr>Calibri</vt:lpstr>
      <vt:lpstr>Courier New</vt:lpstr>
      <vt:lpstr>Gill Sans MT</vt:lpstr>
      <vt:lpstr>Nunito</vt:lpstr>
      <vt:lpstr>Nunito Bold</vt:lpstr>
      <vt:lpstr>Times New Roman</vt:lpstr>
      <vt:lpstr>Wingdings</vt:lpstr>
      <vt:lpstr>Wingdings 3</vt:lpstr>
      <vt:lpstr>Origin</vt:lpstr>
      <vt:lpstr>CGB1201 – JAVA PROGRAMMING PROJECT REVIEW-2</vt:lpstr>
      <vt:lpstr>Title of the Project</vt:lpstr>
      <vt:lpstr>Abstract </vt:lpstr>
      <vt:lpstr>Abstract with CO/PO Mapping</vt:lpstr>
      <vt:lpstr>Introduction</vt:lpstr>
      <vt:lpstr>Java Programming  - Concepts Used</vt:lpstr>
      <vt:lpstr>Proposed Architecture</vt:lpstr>
      <vt:lpstr>Proposed Architecture - Description</vt:lpstr>
      <vt:lpstr>List of Modules</vt:lpstr>
      <vt:lpstr>Module Description</vt:lpstr>
      <vt:lpstr>CODE</vt:lpstr>
      <vt:lpstr>OUTPUT</vt:lpstr>
      <vt:lpstr>Results and 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2024-11-23T12:41:38Z</dcterms:modified>
</cp:coreProperties>
</file>