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ondokova" userId="b88a3f7b02b07d16" providerId="LiveId" clId="{BA340470-CCC5-4216-919E-39B952E64343}"/>
    <pc:docChg chg="undo custSel addSld delSld modSld sldOrd">
      <pc:chgData name="Maria Dondokova" userId="b88a3f7b02b07d16" providerId="LiveId" clId="{BA340470-CCC5-4216-919E-39B952E64343}" dt="2023-03-23T12:21:07.210" v="447" actId="20577"/>
      <pc:docMkLst>
        <pc:docMk/>
      </pc:docMkLst>
      <pc:sldChg chg="modSp new mod">
        <pc:chgData name="Maria Dondokova" userId="b88a3f7b02b07d16" providerId="LiveId" clId="{BA340470-CCC5-4216-919E-39B952E64343}" dt="2023-03-10T06:07:18.768" v="411"/>
        <pc:sldMkLst>
          <pc:docMk/>
          <pc:sldMk cId="2207851152" sldId="256"/>
        </pc:sldMkLst>
        <pc:spChg chg="mod">
          <ac:chgData name="Maria Dondokova" userId="b88a3f7b02b07d16" providerId="LiveId" clId="{BA340470-CCC5-4216-919E-39B952E64343}" dt="2023-03-10T06:07:18.768" v="411"/>
          <ac:spMkLst>
            <pc:docMk/>
            <pc:sldMk cId="2207851152" sldId="256"/>
            <ac:spMk id="2" creationId="{BE3856F2-FE91-F502-5C5B-1631CFCC274C}"/>
          </ac:spMkLst>
        </pc:spChg>
        <pc:spChg chg="mod">
          <ac:chgData name="Maria Dondokova" userId="b88a3f7b02b07d16" providerId="LiveId" clId="{BA340470-CCC5-4216-919E-39B952E64343}" dt="2023-03-10T06:07:18.768" v="411"/>
          <ac:spMkLst>
            <pc:docMk/>
            <pc:sldMk cId="2207851152" sldId="256"/>
            <ac:spMk id="3" creationId="{82FDA708-5944-FBDD-95CF-70D5FEE6D401}"/>
          </ac:spMkLst>
        </pc:spChg>
      </pc:sldChg>
      <pc:sldChg chg="new del">
        <pc:chgData name="Maria Dondokova" userId="b88a3f7b02b07d16" providerId="LiveId" clId="{BA340470-CCC5-4216-919E-39B952E64343}" dt="2023-03-10T05:31:47.908" v="92" actId="47"/>
        <pc:sldMkLst>
          <pc:docMk/>
          <pc:sldMk cId="76138378" sldId="257"/>
        </pc:sldMkLst>
      </pc:sldChg>
      <pc:sldChg chg="new del">
        <pc:chgData name="Maria Dondokova" userId="b88a3f7b02b07d16" providerId="LiveId" clId="{BA340470-CCC5-4216-919E-39B952E64343}" dt="2023-03-10T05:31:48.841" v="93" actId="47"/>
        <pc:sldMkLst>
          <pc:docMk/>
          <pc:sldMk cId="697133497" sldId="258"/>
        </pc:sldMkLst>
      </pc:sldChg>
      <pc:sldChg chg="modSp new mod">
        <pc:chgData name="Maria Dondokova" userId="b88a3f7b02b07d16" providerId="LiveId" clId="{BA340470-CCC5-4216-919E-39B952E64343}" dt="2023-03-10T06:07:02.166" v="410"/>
        <pc:sldMkLst>
          <pc:docMk/>
          <pc:sldMk cId="3000526693" sldId="259"/>
        </pc:sldMkLst>
        <pc:spChg chg="mod">
          <ac:chgData name="Maria Dondokova" userId="b88a3f7b02b07d16" providerId="LiveId" clId="{BA340470-CCC5-4216-919E-39B952E64343}" dt="2023-03-10T05:51:25.890" v="353" actId="120"/>
          <ac:spMkLst>
            <pc:docMk/>
            <pc:sldMk cId="3000526693" sldId="259"/>
            <ac:spMk id="2" creationId="{2A045FCF-4A71-B7F3-F334-0E3580804301}"/>
          </ac:spMkLst>
        </pc:spChg>
        <pc:spChg chg="mod">
          <ac:chgData name="Maria Dondokova" userId="b88a3f7b02b07d16" providerId="LiveId" clId="{BA340470-CCC5-4216-919E-39B952E64343}" dt="2023-03-10T06:07:02.166" v="410"/>
          <ac:spMkLst>
            <pc:docMk/>
            <pc:sldMk cId="3000526693" sldId="259"/>
            <ac:spMk id="3" creationId="{6E6E61B2-AF35-B0DF-F1C1-BFA49A686720}"/>
          </ac:spMkLst>
        </pc:spChg>
      </pc:sldChg>
      <pc:sldChg chg="modSp new mod ord">
        <pc:chgData name="Maria Dondokova" userId="b88a3f7b02b07d16" providerId="LiveId" clId="{BA340470-CCC5-4216-919E-39B952E64343}" dt="2023-03-10T06:08:27.975" v="413" actId="20577"/>
        <pc:sldMkLst>
          <pc:docMk/>
          <pc:sldMk cId="2065117602" sldId="260"/>
        </pc:sldMkLst>
        <pc:spChg chg="mod">
          <ac:chgData name="Maria Dondokova" userId="b88a3f7b02b07d16" providerId="LiveId" clId="{BA340470-CCC5-4216-919E-39B952E64343}" dt="2023-03-10T06:08:27.975" v="413" actId="20577"/>
          <ac:spMkLst>
            <pc:docMk/>
            <pc:sldMk cId="2065117602" sldId="260"/>
            <ac:spMk id="2" creationId="{4925BADE-ACCD-18AE-C04E-29CE3B637C54}"/>
          </ac:spMkLst>
        </pc:spChg>
        <pc:spChg chg="mod">
          <ac:chgData name="Maria Dondokova" userId="b88a3f7b02b07d16" providerId="LiveId" clId="{BA340470-CCC5-4216-919E-39B952E64343}" dt="2023-03-10T06:07:18.768" v="411"/>
          <ac:spMkLst>
            <pc:docMk/>
            <pc:sldMk cId="2065117602" sldId="260"/>
            <ac:spMk id="3" creationId="{52A23A01-81BC-6156-2C92-6F412555C482}"/>
          </ac:spMkLst>
        </pc:spChg>
      </pc:sldChg>
      <pc:sldChg chg="modSp new mod">
        <pc:chgData name="Maria Dondokova" userId="b88a3f7b02b07d16" providerId="LiveId" clId="{BA340470-CCC5-4216-919E-39B952E64343}" dt="2023-03-23T12:21:07.210" v="447" actId="20577"/>
        <pc:sldMkLst>
          <pc:docMk/>
          <pc:sldMk cId="3310022459" sldId="261"/>
        </pc:sldMkLst>
        <pc:spChg chg="mod">
          <ac:chgData name="Maria Dondokova" userId="b88a3f7b02b07d16" providerId="LiveId" clId="{BA340470-CCC5-4216-919E-39B952E64343}" dt="2023-03-10T06:08:23.697" v="412" actId="20577"/>
          <ac:spMkLst>
            <pc:docMk/>
            <pc:sldMk cId="3310022459" sldId="261"/>
            <ac:spMk id="2" creationId="{7FED5C96-62A0-2055-593F-957A020B33F7}"/>
          </ac:spMkLst>
        </pc:spChg>
        <pc:spChg chg="mod">
          <ac:chgData name="Maria Dondokova" userId="b88a3f7b02b07d16" providerId="LiveId" clId="{BA340470-CCC5-4216-919E-39B952E64343}" dt="2023-03-23T12:21:07.210" v="447" actId="20577"/>
          <ac:spMkLst>
            <pc:docMk/>
            <pc:sldMk cId="3310022459" sldId="261"/>
            <ac:spMk id="3" creationId="{1F077413-5097-96FA-597A-438240A0003F}"/>
          </ac:spMkLst>
        </pc:spChg>
      </pc:sldChg>
      <pc:sldChg chg="modSp new mod">
        <pc:chgData name="Maria Dondokova" userId="b88a3f7b02b07d16" providerId="LiveId" clId="{BA340470-CCC5-4216-919E-39B952E64343}" dt="2023-03-10T06:08:36.940" v="414" actId="20577"/>
        <pc:sldMkLst>
          <pc:docMk/>
          <pc:sldMk cId="2135399477" sldId="262"/>
        </pc:sldMkLst>
        <pc:spChg chg="mod">
          <ac:chgData name="Maria Dondokova" userId="b88a3f7b02b07d16" providerId="LiveId" clId="{BA340470-CCC5-4216-919E-39B952E64343}" dt="2023-03-10T06:08:36.940" v="414" actId="20577"/>
          <ac:spMkLst>
            <pc:docMk/>
            <pc:sldMk cId="2135399477" sldId="262"/>
            <ac:spMk id="2" creationId="{1C981A2E-9565-C1DF-4A94-5884AEBB308E}"/>
          </ac:spMkLst>
        </pc:spChg>
        <pc:spChg chg="mod">
          <ac:chgData name="Maria Dondokova" userId="b88a3f7b02b07d16" providerId="LiveId" clId="{BA340470-CCC5-4216-919E-39B952E64343}" dt="2023-03-10T06:07:02.166" v="410"/>
          <ac:spMkLst>
            <pc:docMk/>
            <pc:sldMk cId="2135399477" sldId="262"/>
            <ac:spMk id="3" creationId="{E2B3AF0C-A9A9-CA37-2321-A2BFDB531240}"/>
          </ac:spMkLst>
        </pc:spChg>
      </pc:sldChg>
      <pc:sldChg chg="modSp new mod">
        <pc:chgData name="Maria Dondokova" userId="b88a3f7b02b07d16" providerId="LiveId" clId="{BA340470-CCC5-4216-919E-39B952E64343}" dt="2023-03-10T14:42:55.828" v="432" actId="20577"/>
        <pc:sldMkLst>
          <pc:docMk/>
          <pc:sldMk cId="574040646" sldId="263"/>
        </pc:sldMkLst>
        <pc:spChg chg="mod">
          <ac:chgData name="Maria Dondokova" userId="b88a3f7b02b07d16" providerId="LiveId" clId="{BA340470-CCC5-4216-919E-39B952E64343}" dt="2023-03-10T06:07:18.768" v="411"/>
          <ac:spMkLst>
            <pc:docMk/>
            <pc:sldMk cId="574040646" sldId="263"/>
            <ac:spMk id="2" creationId="{414D6EC3-A79A-C4FC-F515-7D7D3DEBA76C}"/>
          </ac:spMkLst>
        </pc:spChg>
        <pc:spChg chg="mod">
          <ac:chgData name="Maria Dondokova" userId="b88a3f7b02b07d16" providerId="LiveId" clId="{BA340470-CCC5-4216-919E-39B952E64343}" dt="2023-03-10T14:42:55.828" v="432" actId="20577"/>
          <ac:spMkLst>
            <pc:docMk/>
            <pc:sldMk cId="574040646" sldId="263"/>
            <ac:spMk id="3" creationId="{48CD7528-380A-13C7-6D49-363B537A4D07}"/>
          </ac:spMkLst>
        </pc:spChg>
      </pc:sldChg>
      <pc:sldChg chg="modSp new mod">
        <pc:chgData name="Maria Dondokova" userId="b88a3f7b02b07d16" providerId="LiveId" clId="{BA340470-CCC5-4216-919E-39B952E64343}" dt="2023-03-10T05:59:02.624" v="386" actId="20577"/>
        <pc:sldMkLst>
          <pc:docMk/>
          <pc:sldMk cId="4238131867" sldId="264"/>
        </pc:sldMkLst>
        <pc:spChg chg="mod">
          <ac:chgData name="Maria Dondokova" userId="b88a3f7b02b07d16" providerId="LiveId" clId="{BA340470-CCC5-4216-919E-39B952E64343}" dt="2023-03-10T05:58:49.250" v="374" actId="14100"/>
          <ac:spMkLst>
            <pc:docMk/>
            <pc:sldMk cId="4238131867" sldId="264"/>
            <ac:spMk id="2" creationId="{A24E0147-FCA1-7535-4CFC-8CA673F7F6B0}"/>
          </ac:spMkLst>
        </pc:spChg>
        <pc:spChg chg="mod">
          <ac:chgData name="Maria Dondokova" userId="b88a3f7b02b07d16" providerId="LiveId" clId="{BA340470-CCC5-4216-919E-39B952E64343}" dt="2023-03-10T05:59:02.624" v="386" actId="20577"/>
          <ac:spMkLst>
            <pc:docMk/>
            <pc:sldMk cId="4238131867" sldId="264"/>
            <ac:spMk id="3" creationId="{A81D1EDE-987C-EABB-DB63-0F90009F1805}"/>
          </ac:spMkLst>
        </pc:spChg>
      </pc:sldChg>
      <pc:sldMasterChg chg="addSldLayout">
        <pc:chgData name="Maria Dondokova" userId="b88a3f7b02b07d16" providerId="LiveId" clId="{BA340470-CCC5-4216-919E-39B952E64343}" dt="2023-03-10T05:29:30.814" v="0" actId="680"/>
        <pc:sldMasterMkLst>
          <pc:docMk/>
          <pc:sldMasterMk cId="3349649332" sldId="2147483648"/>
        </pc:sldMasterMkLst>
        <pc:sldLayoutChg chg="add">
          <pc:chgData name="Maria Dondokova" userId="b88a3f7b02b07d16" providerId="LiveId" clId="{BA340470-CCC5-4216-919E-39B952E64343}" dt="2023-03-10T05:29:30.814" v="0" actId="680"/>
          <pc:sldLayoutMkLst>
            <pc:docMk/>
            <pc:sldMasterMk cId="3349649332" sldId="2147483648"/>
            <pc:sldLayoutMk cId="53546971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70C6-F71D-9A57-DA8C-334FEF346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83AA90-783D-CC8B-39F6-73671F774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E35A3-1F5A-5157-16AF-8759A4B4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3C5D5-31CE-934C-3A7D-5C1E0A5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67045-683E-6786-ABF9-82D3E18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4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78382-34ED-926A-A492-249B2ADD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4D098F-7571-D208-ED68-7318ADEF1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BE891-DA85-EDBA-7D75-25F13EB4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43C30-B9E9-EC48-4C72-217705E3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E7782-0D4B-8F20-69B2-993EB64F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8759AC-E8D5-4872-7DAE-D03CD28D1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823B3F-6075-9FF7-AAC9-8E696519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A1-1EF6-55FA-DF8B-E9240BC0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AF743-0007-88CD-1ED2-EEFEDDE3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2F1B7-FF0D-F64C-08A1-CEE40609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4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57425-1826-1F98-2332-EEE8075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B38F3-4ADD-01FF-C3A8-1E3BE93A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43D33-49D8-8B07-1508-7DED4B8C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6772B4-447D-3518-3DDB-3CCB2AC8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78DB10-2FA7-E303-A221-2030C09A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4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AFCF9-2909-8944-DC0E-735546FB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AFCF3-3511-E452-1EAB-D42FEC32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BC174-FCAE-9D30-4AB5-2F70D84E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E56A0-0D45-028A-F6C1-90B3CCBF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48DCB-D10B-66A8-2815-83C2B0DD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31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4C74A-EA54-D7C6-422B-89E039FE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4E087-D15F-643E-9819-1BD03D5AA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DFE856-F080-65A0-7786-65DE73A6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18DE10-715A-2D5D-5EAB-A18103FD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8B1273-3F4E-51FA-E2CC-4EAD2DA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F3B0F7-45FC-3168-18ED-0AA042C5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56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5247B-C169-02FF-02C4-1BA1D353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A0CD64-6FC1-222D-9E11-5999FEB9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626085-B853-7C1B-7468-4DC556EF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989983-44DD-EA29-7E04-ECD20A03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BB3E74-0B56-BBDB-6D18-4D119A76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E0B1EC-54D3-325C-2E2D-809FC346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50DA5F-D1E6-7C5C-44EE-150BA71C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838C4C-775E-4ECE-7919-197DAF4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1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134AC-EA13-4DC2-1630-896D640E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6C89C6-E480-27D0-CA37-D346874B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6B6C49-B7C2-06DA-243B-AFE5429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A6CAD1-1F32-2653-794A-99B98B83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43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61254F-593D-ECAC-0FB9-C02724EE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7C36D5-D0C1-FBB5-BE12-014A04E8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82350-A9BD-6D9A-3035-D0C80494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6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C0915-5BB2-4DDC-C1AA-EE311EE6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634F8-CD06-DF8C-E0EF-F71A4658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6AAB56-5F60-A0C2-56B0-5A3C01E0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A2BF06-ADA7-B591-A8DC-2B5D4891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E44D5D-DE6B-E477-8382-99D3543E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77D843-F9FD-0A2E-153B-4C75EA8C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1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313EF-199F-F04B-E082-57E2EE14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2274F0-79F5-2E87-8BA5-974492710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B5B4C3-40B4-EFA1-B26C-072EFDD86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51EB78-BD30-818C-43C9-875D37BD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4F8EB2-0BED-8297-70DF-EF8B61E4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D50A0C-6347-AE3B-09E1-65E69A5B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EF6C3-E677-43E6-ADE6-E954FD7F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452EB-8FD4-2A5F-015E-7337D330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2E19C-8B9D-33E6-67C4-CB4CB53B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653E-870C-4076-BDF5-305DE82B7D23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2ADCD-6E40-1B4B-86FD-53E361330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E1DA2-B30C-ECAD-0205-5EB79FC7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42DA-BCB1-4293-8769-E1F7C6A7D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9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56F2-FE91-F502-5C5B-1631CFCC2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Обучающая платформа по </a:t>
            </a:r>
            <a:r>
              <a:rPr lang="en-US" dirty="0"/>
              <a:t>LabVIEW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FDA708-5944-FBDD-95CF-70D5FEE6D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85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45FCF-4A71-B7F3-F334-0E3580804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2881"/>
            <a:ext cx="2925452" cy="597081"/>
          </a:xfrm>
        </p:spPr>
        <p:txBody>
          <a:bodyPr/>
          <a:lstStyle/>
          <a:p>
            <a:pPr algn="l"/>
            <a:r>
              <a:rPr lang="ru-RU" sz="3000" dirty="0"/>
              <a:t>Руководитель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6E61B2-AF35-B0DF-F1C1-BFA49A68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2007"/>
          </a:xfrm>
        </p:spPr>
        <p:txBody>
          <a:bodyPr/>
          <a:lstStyle/>
          <a:p>
            <a:pPr algn="l"/>
            <a:r>
              <a:rPr lang="ru-RU" dirty="0" err="1"/>
              <a:t>Дондокова</a:t>
            </a:r>
            <a:r>
              <a:rPr lang="ru-RU" dirty="0"/>
              <a:t> Мария</a:t>
            </a:r>
          </a:p>
          <a:p>
            <a:pPr algn="l"/>
            <a:r>
              <a:rPr lang="ru-RU" dirty="0"/>
              <a:t>Промежуточное звено между командой и клиентом. Переводит пожелания клиента на язык программистов и наоборот. Координирует скорость и качество выполнения работы. На начальном этапе разрабатывает техническое задание, включающее </a:t>
            </a:r>
            <a:r>
              <a:rPr lang="ru-RU" dirty="0" err="1"/>
              <a:t>мокапы</a:t>
            </a:r>
            <a:r>
              <a:rPr lang="ru-RU" dirty="0"/>
              <a:t> будущего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00052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5BADE-ACCD-18AE-C04E-29CE3B637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000" b="0" dirty="0">
                <a:effectLst/>
              </a:rPr>
              <a:t>Back-end </a:t>
            </a:r>
            <a:r>
              <a:rPr lang="ru-RU" sz="3000" b="0" dirty="0">
                <a:effectLst/>
              </a:rPr>
              <a:t>разработчики</a:t>
            </a:r>
            <a:endParaRPr lang="ru-RU" sz="3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A23A01-81BC-6156-2C92-6F412555C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Щеглов Артём, </a:t>
            </a:r>
            <a:r>
              <a:rPr lang="ru-RU" dirty="0" err="1"/>
              <a:t>Ниёзова</a:t>
            </a:r>
            <a:r>
              <a:rPr lang="ru-RU" dirty="0"/>
              <a:t> </a:t>
            </a:r>
            <a:r>
              <a:rPr lang="ru-RU" dirty="0" err="1"/>
              <a:t>Улмасой</a:t>
            </a:r>
            <a:endParaRPr lang="ru-RU" dirty="0"/>
          </a:p>
          <a:p>
            <a:pPr algn="l"/>
            <a:r>
              <a:rPr lang="ru-RU" dirty="0"/>
              <a:t>Отвечают за серверную часть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06511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D5C96-62A0-2055-593F-957A020B3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000" b="0" dirty="0">
                <a:effectLst/>
              </a:rPr>
              <a:t>Front-end </a:t>
            </a:r>
            <a:r>
              <a:rPr lang="ru-RU" sz="3000" b="0" dirty="0">
                <a:effectLst/>
              </a:rPr>
              <a:t>разработчики</a:t>
            </a:r>
            <a:endParaRPr lang="ru-RU" sz="3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077413-5097-96FA-597A-438240A00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/>
              <a:t>Дондокова</a:t>
            </a:r>
            <a:r>
              <a:rPr lang="ru-RU" dirty="0"/>
              <a:t> Мария, Анохина Юлия, </a:t>
            </a:r>
            <a:r>
              <a:rPr lang="ru-RU" dirty="0" err="1"/>
              <a:t>Жадовец</a:t>
            </a:r>
            <a:r>
              <a:rPr lang="ru-RU" dirty="0"/>
              <a:t> Илья</a:t>
            </a:r>
          </a:p>
          <a:p>
            <a:pPr algn="l"/>
            <a:r>
              <a:rPr lang="ru-RU" dirty="0"/>
              <a:t>Отвечают за внешнюю часть проекта: верстку, клиентское программирование, оптимизацию производительности </a:t>
            </a:r>
          </a:p>
        </p:txBody>
      </p:sp>
    </p:spTree>
    <p:extLst>
      <p:ext uri="{BB962C8B-B14F-4D97-AF65-F5344CB8AC3E}">
        <p14:creationId xmlns:p14="http://schemas.microsoft.com/office/powerpoint/2010/main" val="331002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81A2E-9565-C1DF-4A94-5884AEBB3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sz="3000" dirty="0"/>
              <a:t>Дизайнеры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B3AF0C-A9A9-CA37-2321-A2BFDB531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1434"/>
          </a:xfrm>
        </p:spPr>
        <p:txBody>
          <a:bodyPr/>
          <a:lstStyle/>
          <a:p>
            <a:pPr algn="l"/>
            <a:r>
              <a:rPr lang="ru-RU" dirty="0" err="1"/>
              <a:t>Ниёзова</a:t>
            </a:r>
            <a:r>
              <a:rPr lang="ru-RU" dirty="0"/>
              <a:t> </a:t>
            </a:r>
            <a:r>
              <a:rPr lang="ru-RU" dirty="0" err="1"/>
              <a:t>Улмасой</a:t>
            </a:r>
            <a:r>
              <a:rPr lang="ru-RU" dirty="0"/>
              <a:t>, </a:t>
            </a:r>
            <a:r>
              <a:rPr lang="ru-RU" dirty="0" err="1"/>
              <a:t>Дондокова</a:t>
            </a:r>
            <a:r>
              <a:rPr lang="ru-RU" dirty="0"/>
              <a:t> Мария, Анохина Юлия</a:t>
            </a:r>
          </a:p>
          <a:p>
            <a:pPr algn="l"/>
            <a:r>
              <a:rPr lang="ru-RU" dirty="0"/>
              <a:t>Занимаются созданием фирменного стиля, проектированием и отрисовкой интерфейсов на основе </a:t>
            </a:r>
            <a:r>
              <a:rPr lang="ru-RU" dirty="0" err="1"/>
              <a:t>мокапов</a:t>
            </a:r>
            <a:r>
              <a:rPr lang="ru-RU" dirty="0"/>
              <a:t> из основного ТЗ проекта. Дизайнеры студии используют облегченный подход к дизайну, обоснованному сложностью проектов и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21353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D6EC3-A79A-C4FC-F515-7D7D3DEBA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sz="3000" dirty="0"/>
              <a:t>Системный администратор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CD7528-380A-13C7-6D49-363B537A4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Щеглов Артём</a:t>
            </a:r>
          </a:p>
          <a:p>
            <a:pPr algn="l"/>
            <a:r>
              <a:rPr lang="ru-RU" dirty="0"/>
              <a:t>Настраивает серверы, резервное копирование и средства безопасности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57404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E0147-FCA1-7535-4CFC-8CA673F7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5291"/>
          </a:xfrm>
        </p:spPr>
        <p:txBody>
          <a:bodyPr/>
          <a:lstStyle/>
          <a:p>
            <a:endParaRPr lang="ru-RU" sz="3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1D1EDE-987C-EABB-DB63-0F90009F1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4470"/>
            <a:ext cx="9144000" cy="3193330"/>
          </a:xfrm>
        </p:spPr>
        <p:txBody>
          <a:bodyPr/>
          <a:lstStyle/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131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129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Обучающая платформа по LabVIEW</vt:lpstr>
      <vt:lpstr>Руководитель</vt:lpstr>
      <vt:lpstr>Back-end разработчики</vt:lpstr>
      <vt:lpstr>Front-end разработчики</vt:lpstr>
      <vt:lpstr>Дизайнеры</vt:lpstr>
      <vt:lpstr>Системный администратор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Обучающая платформа по LabVIEW</dc:title>
  <dc:creator>Maria Dondokova</dc:creator>
  <cp:lastModifiedBy>Maria Dondokova</cp:lastModifiedBy>
  <cp:revision>1</cp:revision>
  <dcterms:created xsi:type="dcterms:W3CDTF">2023-03-10T05:29:26Z</dcterms:created>
  <dcterms:modified xsi:type="dcterms:W3CDTF">2023-03-23T12:21:08Z</dcterms:modified>
</cp:coreProperties>
</file>