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B8EA-4B77-48E2-8F2A-873A9F82D9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9AA3-DC18-43FE-ABED-97DB459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Panic Builder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response to </a:t>
            </a:r>
            <a:r>
              <a:rPr lang="en-GB" dirty="0" smtClean="0"/>
              <a:t>Tower of Babble</a:t>
            </a:r>
            <a:endParaRPr lang="en-GB" dirty="0" smtClean="0"/>
          </a:p>
          <a:p>
            <a:r>
              <a:rPr lang="en-GB" dirty="0" smtClean="0"/>
              <a:t>Bradley McDonald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4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Tower of Babble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1219"/>
            <a:ext cx="7892717" cy="4351338"/>
          </a:xfrm>
        </p:spPr>
        <p:txBody>
          <a:bodyPr/>
          <a:lstStyle/>
          <a:p>
            <a:r>
              <a:rPr lang="en-GB" dirty="0" smtClean="0"/>
              <a:t>Created by the artist M.C Escher in 1928. </a:t>
            </a:r>
          </a:p>
          <a:p>
            <a:r>
              <a:rPr lang="en-GB" dirty="0" smtClean="0"/>
              <a:t>It was one of M.C </a:t>
            </a:r>
            <a:r>
              <a:rPr lang="en-GB" dirty="0" err="1" smtClean="0"/>
              <a:t>Eschers</a:t>
            </a:r>
            <a:r>
              <a:rPr lang="en-GB" dirty="0" smtClean="0"/>
              <a:t> earlier works and what made him want to pursue his style of perception in his later, more famous works of art.</a:t>
            </a:r>
            <a:endParaRPr lang="en-GB" dirty="0" smtClean="0"/>
          </a:p>
        </p:txBody>
      </p:sp>
      <p:pic>
        <p:nvPicPr>
          <p:cNvPr id="4" name="Picture 3" descr="https://upload.wikimedia.org/wikipedia/en/4/4f/Babel-esch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17" y="641684"/>
            <a:ext cx="3945104" cy="606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49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&lt;Some (more) context about your work of art&gt;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[Maybe include a small image of the work here]</a:t>
            </a:r>
          </a:p>
          <a:p>
            <a:r>
              <a:rPr lang="en-GB" dirty="0" smtClean="0"/>
              <a:t>What it depicts / what  it’s “about”</a:t>
            </a:r>
          </a:p>
          <a:p>
            <a:r>
              <a:rPr lang="en-GB" dirty="0" smtClean="0"/>
              <a:t>History</a:t>
            </a:r>
          </a:p>
          <a:p>
            <a:r>
              <a:rPr lang="en-GB" dirty="0" smtClean="0"/>
              <a:t>[Social conditions when it was created]</a:t>
            </a:r>
          </a:p>
          <a:p>
            <a:r>
              <a:rPr lang="en-GB" dirty="0" smtClean="0"/>
              <a:t>[Reception to the work of art when it was released]</a:t>
            </a:r>
          </a:p>
          <a:p>
            <a:r>
              <a:rPr lang="en-GB" dirty="0" smtClean="0"/>
              <a:t>[Any other thing that may be relevant]</a:t>
            </a:r>
          </a:p>
          <a:p>
            <a:r>
              <a:rPr lang="en-GB" dirty="0" smtClean="0"/>
              <a:t>[Why you selected this work of art]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ttps://upload.wikimedia.org/wikipedia/en/4/4f/Babel-esch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52" y="1825625"/>
            <a:ext cx="2371725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0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response to &lt;work </a:t>
            </a:r>
            <a:r>
              <a:rPr lang="en-GB" smtClean="0"/>
              <a:t>of </a:t>
            </a:r>
            <a:r>
              <a:rPr lang="en-GB" smtClean="0"/>
              <a:t>art&gt;g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[Expand on your reaction to the work]</a:t>
            </a:r>
          </a:p>
          <a:p>
            <a:r>
              <a:rPr lang="en-GB" dirty="0" smtClean="0"/>
              <a:t>Explain the form that your game will take</a:t>
            </a:r>
          </a:p>
          <a:p>
            <a:r>
              <a:rPr lang="en-GB" dirty="0" smtClean="0"/>
              <a:t>Explain how your game will be a response to the work</a:t>
            </a:r>
          </a:p>
          <a:p>
            <a:r>
              <a:rPr lang="en-GB" dirty="0" smtClean="0"/>
              <a:t>Explain the technology you intending to use and why</a:t>
            </a:r>
          </a:p>
          <a:p>
            <a:r>
              <a:rPr lang="en-GB" dirty="0" smtClean="0"/>
              <a:t>Explain how you are intending to limit the scope to make it achievable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3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Level layout (Visio?)</a:t>
            </a:r>
            <a:br>
              <a:rPr lang="en-GB" dirty="0" smtClean="0"/>
            </a:br>
            <a:r>
              <a:rPr lang="en-GB" dirty="0" smtClean="0"/>
              <a:t>or</a:t>
            </a:r>
          </a:p>
          <a:p>
            <a:r>
              <a:rPr lang="en-GB" dirty="0" err="1" smtClean="0"/>
              <a:t>Whitebox</a:t>
            </a:r>
            <a:r>
              <a:rPr lang="en-GB" dirty="0" smtClean="0"/>
              <a:t> of level</a:t>
            </a:r>
            <a:br>
              <a:rPr lang="en-GB" dirty="0" smtClean="0"/>
            </a:br>
            <a:r>
              <a:rPr lang="en-GB" dirty="0" smtClean="0"/>
              <a:t>or</a:t>
            </a:r>
          </a:p>
          <a:p>
            <a:r>
              <a:rPr lang="en-GB" dirty="0" smtClean="0"/>
              <a:t>Mood board</a:t>
            </a:r>
            <a:br>
              <a:rPr lang="en-GB" dirty="0" smtClean="0"/>
            </a:br>
            <a:r>
              <a:rPr lang="en-GB" dirty="0" smtClean="0"/>
              <a:t>or</a:t>
            </a:r>
          </a:p>
          <a:p>
            <a:r>
              <a:rPr lang="en-GB" dirty="0" smtClean="0"/>
              <a:t>Storyboard</a:t>
            </a:r>
            <a:br>
              <a:rPr lang="en-GB" dirty="0" smtClean="0"/>
            </a:br>
            <a:r>
              <a:rPr lang="en-GB" dirty="0" smtClean="0"/>
              <a:t>or</a:t>
            </a:r>
          </a:p>
          <a:p>
            <a:r>
              <a:rPr lang="en-GB" dirty="0" smtClean="0"/>
              <a:t>Prototype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572676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515">
                  <a:extLst>
                    <a:ext uri="{9D8B030D-6E8A-4147-A177-3AD203B41FA5}">
                      <a16:colId xmlns:a16="http://schemas.microsoft.com/office/drawing/2014/main" val="2086940454"/>
                    </a:ext>
                  </a:extLst>
                </a:gridCol>
                <a:gridCol w="7828085">
                  <a:extLst>
                    <a:ext uri="{9D8B030D-6E8A-4147-A177-3AD203B41FA5}">
                      <a16:colId xmlns:a16="http://schemas.microsoft.com/office/drawing/2014/main" val="156024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 will</a:t>
                      </a:r>
                      <a:r>
                        <a:rPr lang="en-GB" baseline="0" dirty="0" smtClean="0"/>
                        <a:t> I have finished?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2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25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February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1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March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41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baseline="0" dirty="0" smtClean="0"/>
                        <a:t> March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4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March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25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March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April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5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April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4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29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April 2019 (hand-in)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4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1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&lt;Your best is to make the references in a Word document and then copy paste it here&gt;</a:t>
            </a:r>
          </a:p>
        </p:txBody>
      </p:sp>
    </p:spTree>
    <p:extLst>
      <p:ext uri="{BB962C8B-B14F-4D97-AF65-F5344CB8AC3E}">
        <p14:creationId xmlns:p14="http://schemas.microsoft.com/office/powerpoint/2010/main" val="393343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Panic Builder</vt:lpstr>
      <vt:lpstr>Tower of Babble</vt:lpstr>
      <vt:lpstr>&lt;Some (more) context about your work of art&gt;</vt:lpstr>
      <vt:lpstr>Your response to &lt;work of art&gt;g</vt:lpstr>
      <vt:lpstr>Proof of concept</vt:lpstr>
      <vt:lpstr>Planning</vt:lpstr>
      <vt:lpstr>References</vt:lpstr>
    </vt:vector>
  </TitlesOfParts>
  <Company>University of Bolton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&lt;The name of your game&gt;</dc:title>
  <dc:creator>Williams, Andrew</dc:creator>
  <cp:lastModifiedBy>McDonald, Bradley</cp:lastModifiedBy>
  <cp:revision>7</cp:revision>
  <dcterms:created xsi:type="dcterms:W3CDTF">2018-02-12T08:45:06Z</dcterms:created>
  <dcterms:modified xsi:type="dcterms:W3CDTF">2019-02-15T11:18:03Z</dcterms:modified>
</cp:coreProperties>
</file>