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2" r:id="rId6"/>
    <p:sldId id="265" r:id="rId7"/>
    <p:sldId id="268" r:id="rId8"/>
    <p:sldId id="267" r:id="rId9"/>
    <p:sldId id="266"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6DB8EA-4B77-48E2-8F2A-873A9F82D9F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172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31893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563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826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110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6DB8EA-4B77-48E2-8F2A-873A9F82D9F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2028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6DB8EA-4B77-48E2-8F2A-873A9F82D9F4}"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155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6DB8EA-4B77-48E2-8F2A-873A9F82D9F4}"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25237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5633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719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194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DB8EA-4B77-48E2-8F2A-873A9F82D9F4}" type="datetimeFigureOut">
              <a:rPr lang="en-US" smtClean="0"/>
              <a:t>5/15/2019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3096837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lstStyle/>
          <a:p>
            <a:r>
              <a:rPr lang="en-GB" dirty="0"/>
              <a:t>&lt;Your best bet is to make the References section in a Word document and then copy &amp; paste it here&gt;</a:t>
            </a:r>
          </a:p>
        </p:txBody>
      </p:sp>
    </p:spTree>
    <p:extLst>
      <p:ext uri="{BB962C8B-B14F-4D97-AF65-F5344CB8AC3E}">
        <p14:creationId xmlns:p14="http://schemas.microsoft.com/office/powerpoint/2010/main" val="393343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This presentation will go over </a:t>
            </a:r>
          </a:p>
          <a:p>
            <a:pPr marL="0" indent="0">
              <a:buNone/>
            </a:pPr>
            <a:r>
              <a:rPr lang="en-GB" dirty="0"/>
              <a:t>[Explain that the presentation is a discussion of various theories of games design in the context of the game that you have created]</a:t>
            </a:r>
          </a:p>
          <a:p>
            <a:pPr marL="0" indent="0">
              <a:buNone/>
            </a:pPr>
            <a:r>
              <a:rPr lang="en-GB" dirty="0"/>
              <a:t>[1. Brief discussion of the work of art to which you responded]</a:t>
            </a:r>
          </a:p>
          <a:p>
            <a:pPr marL="0" indent="0">
              <a:buNone/>
            </a:pPr>
            <a:r>
              <a:rPr lang="en-GB" dirty="0"/>
              <a:t>[2. Brief discussion of your game]</a:t>
            </a:r>
          </a:p>
          <a:p>
            <a:pPr marL="0" indent="0">
              <a:buNone/>
            </a:pPr>
            <a:r>
              <a:rPr lang="en-GB" dirty="0"/>
              <a:t>[3. Theorist 1 – VERY brief introduction to their work]</a:t>
            </a:r>
          </a:p>
          <a:p>
            <a:pPr marL="0" indent="0">
              <a:buNone/>
            </a:pPr>
            <a:r>
              <a:rPr lang="en-GB" dirty="0"/>
              <a:t>[4. Theorist 2 – VERY brief introduction to their work]</a:t>
            </a:r>
          </a:p>
          <a:p>
            <a:pPr marL="0" indent="0">
              <a:buNone/>
            </a:pPr>
            <a:r>
              <a:rPr lang="en-GB" dirty="0"/>
              <a:t>[5. Theorist … etc]</a:t>
            </a:r>
          </a:p>
          <a:p>
            <a:pPr marL="0" indent="0">
              <a:buNone/>
            </a:pPr>
            <a:r>
              <a:rPr lang="en-GB" dirty="0"/>
              <a:t>[6. Conclusion</a:t>
            </a:r>
          </a:p>
          <a:p>
            <a:pPr marL="0" indent="0">
              <a:buNone/>
            </a:pPr>
            <a:r>
              <a:rPr lang="en-GB" dirty="0"/>
              <a:t>[7. References]</a:t>
            </a:r>
          </a:p>
          <a:p>
            <a:pPr marL="0" indent="0">
              <a:buNone/>
            </a:pPr>
            <a:r>
              <a:rPr lang="en-GB" dirty="0"/>
              <a:t>[8. Opportunity for questions]</a:t>
            </a:r>
            <a:endParaRPr lang="en-US" dirty="0"/>
          </a:p>
        </p:txBody>
      </p:sp>
      <p:sp>
        <p:nvSpPr>
          <p:cNvPr id="4" name="Rectangle 3"/>
          <p:cNvSpPr/>
          <p:nvPr/>
        </p:nvSpPr>
        <p:spPr>
          <a:xfrm>
            <a:off x="9275885" y="46527"/>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You don’t need to do it precisely like this, but this is one approach to introducing your presentation.</a:t>
            </a:r>
            <a:endParaRPr lang="en-US" dirty="0">
              <a:latin typeface="Franklin Gothic Book" panose="020B0503020102020204" pitchFamily="34" charset="0"/>
            </a:endParaRPr>
          </a:p>
        </p:txBody>
      </p:sp>
      <p:sp>
        <p:nvSpPr>
          <p:cNvPr id="5" name="Rectangle 4"/>
          <p:cNvSpPr/>
          <p:nvPr/>
        </p:nvSpPr>
        <p:spPr>
          <a:xfrm>
            <a:off x="8255978" y="4976141"/>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Don’t get too bogged down here, as you have only 15 minutes overall..</a:t>
            </a:r>
            <a:endParaRPr lang="en-US" dirty="0">
              <a:latin typeface="Franklin Gothic Book" panose="020B0503020102020204" pitchFamily="34" charset="0"/>
            </a:endParaRPr>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 </a:t>
            </a:r>
          </a:p>
          <a:p>
            <a:endParaRPr lang="en-US" dirty="0"/>
          </a:p>
        </p:txBody>
      </p:sp>
      <p:sp>
        <p:nvSpPr>
          <p:cNvPr id="4" name="Rectangle 3"/>
          <p:cNvSpPr/>
          <p:nvPr/>
        </p:nvSpPr>
        <p:spPr>
          <a:xfrm>
            <a:off x="9029701" y="4809088"/>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Remember, this presentation is not about the response, so cover this briefly</a:t>
            </a:r>
            <a:endParaRPr lang="en-US" dirty="0">
              <a:latin typeface="Franklin Gothic Book" panose="020B05030201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515" y="187293"/>
            <a:ext cx="2907217" cy="2066193"/>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p:txBody>
      </p:sp>
      <p:sp>
        <p:nvSpPr>
          <p:cNvPr id="4" name="Rectangle 3"/>
          <p:cNvSpPr/>
          <p:nvPr/>
        </p:nvSpPr>
        <p:spPr>
          <a:xfrm>
            <a:off x="8976947" y="698684"/>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It’s worth pointing out here that you did not create the game with the theories in mind</a:t>
            </a:r>
            <a:endParaRPr lang="en-US" dirty="0">
              <a:latin typeface="Franklin Gothic Book" panose="020B0503020102020204" pitchFamily="34" charset="0"/>
            </a:endParaRP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30632"/>
            <a:ext cx="7373815" cy="646331"/>
          </a:xfrm>
          <a:prstGeom prst="rect">
            <a:avLst/>
          </a:prstGeom>
          <a:noFill/>
        </p:spPr>
        <p:txBody>
          <a:bodyPr wrap="square" rtlCol="0">
            <a:spAutoFit/>
          </a:bodyPr>
          <a:lstStyle/>
          <a:p>
            <a:r>
              <a:rPr lang="en-US" dirty="0">
                <a:hlinkClick r:id="rId2"/>
              </a:rPr>
              <a:t>https://www.interactive.org/Interviews/the_game_makers_notebook.asp-</a:t>
            </a:r>
            <a:r>
              <a:rPr lang="en-US" dirty="0"/>
              <a:t> 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p:txBody>
          <a:bodyPr/>
          <a:lstStyle/>
          <a:p>
            <a:r>
              <a:rPr lang="en-GB" dirty="0"/>
              <a:t>Shaun Barons theory is about cognitive flow, the engagement of the player when playing the game. This is done by increasing difficulty as the players skill increases, however to a somewhat equal balance as shown below.  </a:t>
            </a:r>
          </a:p>
          <a:p>
            <a:r>
              <a:rPr lang="en-GB" dirty="0"/>
              <a:t>[Where your game fits in]</a:t>
            </a:r>
          </a:p>
          <a:p>
            <a:r>
              <a:rPr lang="en-GB" dirty="0"/>
              <a:t>[Where your game does not fit in]</a:t>
            </a:r>
          </a:p>
          <a:p>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983" y="3171261"/>
            <a:ext cx="4353017" cy="36867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4792427" y="4568906"/>
            <a:ext cx="3548180" cy="1597290"/>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normAutofit lnSpcReduction="10000"/>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My games level difficulty is randomly generated meaning a later level could be incredibly easy because there is a chance it may spawn no obstacles, though this is improbable. Also a beginning level could be incredibly hard</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Katherine </a:t>
            </a:r>
            <a:r>
              <a:rPr lang="en-US" dirty="0" err="1"/>
              <a:t>Isbister</a:t>
            </a:r>
            <a:endParaRPr lang="en-US" dirty="0"/>
          </a:p>
        </p:txBody>
      </p:sp>
      <p:sp>
        <p:nvSpPr>
          <p:cNvPr id="3" name="Content Placeholder 2"/>
          <p:cNvSpPr>
            <a:spLocks noGrp="1"/>
          </p:cNvSpPr>
          <p:nvPr>
            <p:ph idx="1"/>
          </p:nvPr>
        </p:nvSpPr>
        <p:spPr/>
        <p:txBody>
          <a:bodyPr/>
          <a:lstStyle/>
          <a:p>
            <a:r>
              <a:rPr lang="en-GB" dirty="0"/>
              <a:t>The theory is how video games affect the way you relate to others. This is shown by how the player places themselves as an avatar and gets emotionally invested.</a:t>
            </a:r>
          </a:p>
          <a:p>
            <a:r>
              <a:rPr lang="en-GB" dirty="0"/>
              <a:t>The player can get emotionally invested in the games playable character which is a potato as the player may want it to be free and have a fear losing it in a variety of ways such as being eaten and being stabbed by forks.</a:t>
            </a:r>
          </a:p>
          <a:p>
            <a:r>
              <a:rPr lang="en-GB" dirty="0"/>
              <a:t>The Potato has no visual familiarity to a human or share any visual or auditory feedback, so it is harder to have empathy for that object.</a:t>
            </a:r>
            <a:endParaRPr lang="en-US" dirty="0"/>
          </a:p>
        </p:txBody>
      </p:sp>
      <p:sp>
        <p:nvSpPr>
          <p:cNvPr id="4" name="Rectangle 3"/>
          <p:cNvSpPr/>
          <p:nvPr/>
        </p:nvSpPr>
        <p:spPr>
          <a:xfrm>
            <a:off x="8462725" y="-55104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This does not all have to be on one slide. Eg for </a:t>
            </a:r>
            <a:r>
              <a:rPr lang="en-GB" dirty="0" err="1">
                <a:latin typeface="Franklin Gothic Book" panose="020B0503020102020204" pitchFamily="34" charset="0"/>
              </a:rPr>
              <a:t>Callois</a:t>
            </a:r>
            <a:r>
              <a:rPr lang="en-GB" dirty="0">
                <a:latin typeface="Franklin Gothic Book" panose="020B0503020102020204" pitchFamily="34" charset="0"/>
              </a:rPr>
              <a:t>, you might show his table here and then show it again on the next slide but with your </a:t>
            </a:r>
            <a:r>
              <a:rPr lang="en-GB">
                <a:latin typeface="Franklin Gothic Book" panose="020B0503020102020204" pitchFamily="34" charset="0"/>
              </a:rPr>
              <a:t>game included.</a:t>
            </a:r>
            <a:endParaRPr lang="en-US" dirty="0">
              <a:latin typeface="Franklin Gothic Book" panose="020B0503020102020204" pitchFamily="34" charset="0"/>
            </a:endParaRPr>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US" dirty="0"/>
              <a:t>The theories talked about show different aspects of the game and how it reflects to the player from, player experience through difficulty, game flow for the player and emotional investment for the player. </a:t>
            </a:r>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Is there anything that you can say about the theories and their relevance for your game? If so, say it here!</a:t>
            </a:r>
            <a:endParaRPr lang="en-US" dirty="0">
              <a:latin typeface="Franklin Gothic Book" panose="020B0503020102020204" pitchFamily="34" charset="0"/>
            </a:endParaRPr>
          </a:p>
        </p:txBody>
      </p:sp>
    </p:spTree>
    <p:extLst>
      <p:ext uri="{BB962C8B-B14F-4D97-AF65-F5344CB8AC3E}">
        <p14:creationId xmlns:p14="http://schemas.microsoft.com/office/powerpoint/2010/main" val="675517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900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Franklin Gothic Book</vt:lpstr>
      <vt:lpstr>Office Theme</vt:lpstr>
      <vt:lpstr>Game theory of Potato Eater</vt:lpstr>
      <vt:lpstr>Introduction</vt:lpstr>
      <vt:lpstr>The Potato Eaters</vt:lpstr>
      <vt:lpstr>Potato Eater</vt:lpstr>
      <vt:lpstr>Justin Ma</vt:lpstr>
      <vt:lpstr>Shaun Baron</vt:lpstr>
      <vt:lpstr>Shaun Baron</vt:lpstr>
      <vt:lpstr>Katherine Isbister</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31</cp:revision>
  <dcterms:created xsi:type="dcterms:W3CDTF">2018-02-12T08:45:06Z</dcterms:created>
  <dcterms:modified xsi:type="dcterms:W3CDTF">2019-05-15T11:27:58Z</dcterms:modified>
</cp:coreProperties>
</file>