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9" r:id="rId10"/>
    <p:sldId id="266" r:id="rId11"/>
    <p:sldId id="26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5/21/2019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5/21/2019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YWL1jeL0uB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experience through difficulty, game flow and emotional investment. </a:t>
            </a:r>
          </a:p>
          <a:p>
            <a:r>
              <a:rPr lang="en-US" dirty="0"/>
              <a:t>Though the game does follow these theories it does not dedicate itself to prove these theories, instead it is flexible and allows more theories to be implemented in later if needed.   </a:t>
            </a:r>
          </a:p>
        </p:txBody>
      </p:sp>
    </p:spTree>
    <p:extLst>
      <p:ext uri="{BB962C8B-B14F-4D97-AF65-F5344CB8AC3E}">
        <p14:creationId xmlns:p14="http://schemas.microsoft.com/office/powerpoint/2010/main" val="67551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pic>
        <p:nvPicPr>
          <p:cNvPr id="5" name="Picture 4">
            <a:extLst>
              <a:ext uri="{FF2B5EF4-FFF2-40B4-BE49-F238E27FC236}">
                <a16:creationId xmlns:a16="http://schemas.microsoft.com/office/drawing/2014/main" id="{851C73C3-1484-4C1F-AB25-0081BC1E6756}"/>
              </a:ext>
            </a:extLst>
          </p:cNvPr>
          <p:cNvPicPr>
            <a:picLocks noChangeAspect="1"/>
          </p:cNvPicPr>
          <p:nvPr/>
        </p:nvPicPr>
        <p:blipFill>
          <a:blip r:embed="rId2"/>
          <a:stretch>
            <a:fillRect/>
          </a:stretch>
        </p:blipFill>
        <p:spPr>
          <a:xfrm>
            <a:off x="1141413" y="1772234"/>
            <a:ext cx="10129737" cy="4012746"/>
          </a:xfrm>
          <a:prstGeom prst="rect">
            <a:avLst/>
          </a:prstGeom>
        </p:spPr>
      </p:pic>
    </p:spTree>
    <p:extLst>
      <p:ext uri="{BB962C8B-B14F-4D97-AF65-F5344CB8AC3E}">
        <p14:creationId xmlns:p14="http://schemas.microsoft.com/office/powerpoint/2010/main" val="393343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feels through play. </a:t>
            </a:r>
          </a:p>
          <a:p>
            <a:pPr marL="0" indent="0">
              <a:buNone/>
            </a:pPr>
            <a:r>
              <a:rPr lang="en-GB" dirty="0"/>
              <a:t>The theories presented are by public speakers with industry experience of which presented their theories in a peered reviewed manor, be that by a presentation, article or interview.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2541" y="187293"/>
            <a:ext cx="4712191" cy="3349009"/>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an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93151"/>
            <a:ext cx="7373815" cy="646331"/>
          </a:xfrm>
          <a:prstGeom prst="rect">
            <a:avLst/>
          </a:prstGeom>
          <a:noFill/>
        </p:spPr>
        <p:txBody>
          <a:bodyPr wrap="square" rtlCol="0">
            <a:spAutoFit/>
          </a:bodyPr>
          <a:lstStyle/>
          <a:p>
            <a:r>
              <a:rPr lang="en-US" dirty="0">
                <a:hlinkClick r:id="rId2"/>
              </a:rPr>
              <a:t>https://www.interactive.org/Interviews/the_game_makers_notebook.asp</a:t>
            </a:r>
            <a:endParaRPr lang="en-US" dirty="0"/>
          </a:p>
          <a:p>
            <a:r>
              <a:rPr lang="en-US" dirty="0"/>
              <a:t>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a:bodyPr>
          <a:lstStyle/>
          <a:p>
            <a:r>
              <a:rPr lang="en-GB" dirty="0"/>
              <a:t>The theory is how video games affect the way you relate to others. This is shown by how the player places themselves as an avatar and gets emotionally invested.</a:t>
            </a:r>
          </a:p>
          <a:p>
            <a:pPr marL="0" indent="0">
              <a:buNone/>
            </a:pPr>
            <a:r>
              <a:rPr lang="en-GB" dirty="0"/>
              <a:t>-Video </a:t>
            </a:r>
            <a:r>
              <a:rPr lang="en-GB" dirty="0">
                <a:hlinkClick r:id="rId2"/>
              </a:rPr>
              <a:t>https://www.youtube.com/watch?v=YWL1jeL0uBU</a:t>
            </a:r>
            <a:endParaRPr lang="en-GB" dirty="0"/>
          </a:p>
          <a:p>
            <a:r>
              <a:rPr lang="en-GB" dirty="0"/>
              <a:t>In her Book ‘</a:t>
            </a:r>
            <a:r>
              <a:rPr lang="en-GB" i="1" dirty="0"/>
              <a:t>How Games Move Us’ </a:t>
            </a:r>
            <a:r>
              <a:rPr lang="en-GB" dirty="0"/>
              <a:t>she goes into detail of this ‘Avatar based Roleplay’ and how it allows the player to project themselves onto the character.  </a:t>
            </a:r>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C5A8-CE47-483C-8532-2D884354A3DA}"/>
              </a:ext>
            </a:extLst>
          </p:cNvPr>
          <p:cNvSpPr>
            <a:spLocks noGrp="1"/>
          </p:cNvSpPr>
          <p:nvPr>
            <p:ph type="title"/>
          </p:nvPr>
        </p:nvSpPr>
        <p:spPr/>
        <p:txBody>
          <a:bodyPr/>
          <a:lstStyle/>
          <a:p>
            <a:r>
              <a:rPr lang="en-GB" dirty="0"/>
              <a:t>Katherine </a:t>
            </a:r>
            <a:r>
              <a:rPr lang="en-GB" dirty="0" err="1"/>
              <a:t>Isbister</a:t>
            </a:r>
            <a:endParaRPr lang="en-GB" dirty="0"/>
          </a:p>
        </p:txBody>
      </p:sp>
      <p:sp>
        <p:nvSpPr>
          <p:cNvPr id="3" name="Content Placeholder 2">
            <a:extLst>
              <a:ext uri="{FF2B5EF4-FFF2-40B4-BE49-F238E27FC236}">
                <a16:creationId xmlns:a16="http://schemas.microsoft.com/office/drawing/2014/main" id="{B72F1985-F815-4201-AB07-658999F28E89}"/>
              </a:ext>
            </a:extLst>
          </p:cNvPr>
          <p:cNvSpPr>
            <a:spLocks noGrp="1"/>
          </p:cNvSpPr>
          <p:nvPr>
            <p:ph idx="1"/>
          </p:nvPr>
        </p:nvSpPr>
        <p:spPr/>
        <p:txBody>
          <a:bodyPr>
            <a:normAutofit lnSpcReduction="10000"/>
          </a:bodyPr>
          <a:lstStyle/>
          <a:p>
            <a:r>
              <a:rPr lang="en-GB" dirty="0"/>
              <a:t>The player can get emotionally invested in the games playable character which is a potato as the player may want it to be free and have a fear losing it in a variety of ways such as being eaten and being stabbed by forks. This gives the potato human traits as a want to survive and makes the player believe it is a real living thing.</a:t>
            </a:r>
          </a:p>
          <a:p>
            <a:r>
              <a:rPr lang="en-GB" dirty="0"/>
              <a:t>The Potato has no visual familiarity to a human or share any visual or auditory feedback, so it is harder to have empathy for that object. There is also not customisable avatar for the player.</a:t>
            </a:r>
            <a:endParaRPr lang="en-US" dirty="0"/>
          </a:p>
          <a:p>
            <a:endParaRPr lang="en-GB" dirty="0"/>
          </a:p>
        </p:txBody>
      </p:sp>
    </p:spTree>
    <p:extLst>
      <p:ext uri="{BB962C8B-B14F-4D97-AF65-F5344CB8AC3E}">
        <p14:creationId xmlns:p14="http://schemas.microsoft.com/office/powerpoint/2010/main" val="40072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1281</TotalTime>
  <Words>911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53</cp:revision>
  <dcterms:created xsi:type="dcterms:W3CDTF">2018-02-12T08:45:06Z</dcterms:created>
  <dcterms:modified xsi:type="dcterms:W3CDTF">2019-05-21T13:53:11Z</dcterms:modified>
</cp:coreProperties>
</file>