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2" r:id="rId6"/>
    <p:sldId id="265" r:id="rId7"/>
    <p:sldId id="267" r:id="rId8"/>
    <p:sldId id="266" r:id="rId9"/>
    <p:sldId id="261"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172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318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56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6DB8EA-4B77-48E2-8F2A-873A9F82D9F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8268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1109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6DB8EA-4B77-48E2-8F2A-873A9F82D9F4}"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20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6DB8EA-4B77-48E2-8F2A-873A9F82D9F4}"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155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6DB8EA-4B77-48E2-8F2A-873A9F82D9F4}"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25237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5633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719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1941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6DB8EA-4B77-48E2-8F2A-873A9F82D9F4}" type="datetimeFigureOut">
              <a:rPr lang="en-US" smtClean="0"/>
              <a:t>5/3/2019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3096837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Game theory of Potato Eater</a:t>
            </a:r>
            <a:endParaRPr lang="en-US" dirty="0"/>
          </a:p>
        </p:txBody>
      </p:sp>
      <p:sp>
        <p:nvSpPr>
          <p:cNvPr id="3" name="Subtitle 2"/>
          <p:cNvSpPr>
            <a:spLocks noGrp="1"/>
          </p:cNvSpPr>
          <p:nvPr>
            <p:ph type="subTitle" idx="1"/>
          </p:nvPr>
        </p:nvSpPr>
        <p:spPr/>
        <p:txBody>
          <a:bodyPr/>
          <a:lstStyle/>
          <a:p>
            <a:r>
              <a:rPr lang="en-GB" dirty="0" smtClean="0"/>
              <a:t>Bradley McDonald</a:t>
            </a:r>
            <a:endParaRPr lang="en-US" dirty="0"/>
          </a:p>
        </p:txBody>
      </p:sp>
    </p:spTree>
    <p:extLst>
      <p:ext uri="{BB962C8B-B14F-4D97-AF65-F5344CB8AC3E}">
        <p14:creationId xmlns:p14="http://schemas.microsoft.com/office/powerpoint/2010/main" val="418144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GB" sz="23900" b="1" dirty="0" smtClean="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This presentation will go over </a:t>
            </a:r>
            <a:endParaRPr lang="en-GB" dirty="0" smtClean="0"/>
          </a:p>
          <a:p>
            <a:pPr marL="0" indent="0">
              <a:buNone/>
            </a:pPr>
            <a:r>
              <a:rPr lang="en-GB" dirty="0" smtClean="0"/>
              <a:t>[</a:t>
            </a:r>
            <a:r>
              <a:rPr lang="en-GB" dirty="0" smtClean="0"/>
              <a:t>Explain that the presentation is a discussion of various theories of games design in the context of the game that you have created]</a:t>
            </a:r>
          </a:p>
          <a:p>
            <a:pPr marL="0" indent="0">
              <a:buNone/>
            </a:pPr>
            <a:r>
              <a:rPr lang="en-GB" dirty="0" smtClean="0"/>
              <a:t>[1. Brief discussion of the work of art to which you responded]</a:t>
            </a:r>
          </a:p>
          <a:p>
            <a:pPr marL="0" indent="0">
              <a:buNone/>
            </a:pPr>
            <a:r>
              <a:rPr lang="en-GB" dirty="0" smtClean="0"/>
              <a:t>[2. Brief discussion of your game]</a:t>
            </a:r>
          </a:p>
          <a:p>
            <a:pPr marL="0" indent="0">
              <a:buNone/>
            </a:pPr>
            <a:r>
              <a:rPr lang="en-GB" dirty="0" smtClean="0"/>
              <a:t>[3. Theorist 1 – VERY brief introduction to their work]</a:t>
            </a:r>
          </a:p>
          <a:p>
            <a:pPr marL="0" indent="0">
              <a:buNone/>
            </a:pPr>
            <a:r>
              <a:rPr lang="en-GB" dirty="0" smtClean="0"/>
              <a:t>[4. Theorist 2 – VERY brief introduction to their work]</a:t>
            </a:r>
          </a:p>
          <a:p>
            <a:pPr marL="0" indent="0">
              <a:buNone/>
            </a:pPr>
            <a:r>
              <a:rPr lang="en-GB" dirty="0" smtClean="0"/>
              <a:t>[5. Theorist … etc]</a:t>
            </a:r>
          </a:p>
          <a:p>
            <a:pPr marL="0" indent="0">
              <a:buNone/>
            </a:pPr>
            <a:r>
              <a:rPr lang="en-GB" dirty="0" smtClean="0"/>
              <a:t>[6. Conclusion</a:t>
            </a:r>
          </a:p>
          <a:p>
            <a:pPr marL="0" indent="0">
              <a:buNone/>
            </a:pPr>
            <a:r>
              <a:rPr lang="en-GB" dirty="0" smtClean="0"/>
              <a:t>[7. References]</a:t>
            </a:r>
          </a:p>
          <a:p>
            <a:pPr marL="0" indent="0">
              <a:buNone/>
            </a:pPr>
            <a:r>
              <a:rPr lang="en-GB" dirty="0" smtClean="0"/>
              <a:t>[8. Opportunity for questions]</a:t>
            </a:r>
            <a:endParaRPr lang="en-US" dirty="0"/>
          </a:p>
        </p:txBody>
      </p:sp>
      <p:sp>
        <p:nvSpPr>
          <p:cNvPr id="4" name="Rectangle 3"/>
          <p:cNvSpPr/>
          <p:nvPr/>
        </p:nvSpPr>
        <p:spPr>
          <a:xfrm>
            <a:off x="9275885" y="46527"/>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You don’t need to do it precisely like this, but this is one approach to introducing your presentation.</a:t>
            </a:r>
            <a:endParaRPr lang="en-US" dirty="0">
              <a:latin typeface="Franklin Gothic Book" panose="020B0503020102020204" pitchFamily="34" charset="0"/>
            </a:endParaRPr>
          </a:p>
        </p:txBody>
      </p:sp>
      <p:sp>
        <p:nvSpPr>
          <p:cNvPr id="5" name="Rectangle 4"/>
          <p:cNvSpPr/>
          <p:nvPr/>
        </p:nvSpPr>
        <p:spPr>
          <a:xfrm>
            <a:off x="8255978" y="4976141"/>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Don’t get too bogged down here, as you have only 15 minutes overall..</a:t>
            </a:r>
            <a:endParaRPr lang="en-US" dirty="0">
              <a:latin typeface="Franklin Gothic Book" panose="020B0503020102020204" pitchFamily="34" charset="0"/>
            </a:endParaRPr>
          </a:p>
        </p:txBody>
      </p:sp>
    </p:spTree>
    <p:extLst>
      <p:ext uri="{BB962C8B-B14F-4D97-AF65-F5344CB8AC3E}">
        <p14:creationId xmlns:p14="http://schemas.microsoft.com/office/powerpoint/2010/main" val="1651185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Potato Eaters</a:t>
            </a:r>
            <a:endParaRPr lang="en-US" dirty="0"/>
          </a:p>
        </p:txBody>
      </p:sp>
      <p:sp>
        <p:nvSpPr>
          <p:cNvPr id="3" name="Content Placeholder 2"/>
          <p:cNvSpPr>
            <a:spLocks noGrp="1"/>
          </p:cNvSpPr>
          <p:nvPr>
            <p:ph idx="1"/>
          </p:nvPr>
        </p:nvSpPr>
        <p:spPr/>
        <p:txBody>
          <a:bodyPr/>
          <a:lstStyle/>
          <a:p>
            <a:r>
              <a:rPr lang="en-GB" dirty="0" smtClean="0"/>
              <a:t>Artist- Vincent van Gogh</a:t>
            </a:r>
          </a:p>
          <a:p>
            <a:r>
              <a:rPr lang="en-GB" dirty="0" smtClean="0"/>
              <a:t>Year of creation- 1885</a:t>
            </a:r>
          </a:p>
          <a:p>
            <a:r>
              <a:rPr lang="en-GB" dirty="0" smtClean="0"/>
              <a:t>The painting was made to show how peasants really are, using ugly models and eating by a single candle light. </a:t>
            </a:r>
          </a:p>
          <a:p>
            <a:endParaRPr lang="en-US" dirty="0"/>
          </a:p>
        </p:txBody>
      </p:sp>
      <p:sp>
        <p:nvSpPr>
          <p:cNvPr id="4" name="Rectangle 3"/>
          <p:cNvSpPr/>
          <p:nvPr/>
        </p:nvSpPr>
        <p:spPr>
          <a:xfrm>
            <a:off x="9029701" y="4809088"/>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Remember, this presentation is not about the response, so cover this briefly</a:t>
            </a:r>
            <a:endParaRPr lang="en-US" dirty="0">
              <a:latin typeface="Franklin Gothic Book" panose="020B05030201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7515" y="187293"/>
            <a:ext cx="2907217" cy="2066193"/>
          </a:xfrm>
          <a:prstGeom prst="rect">
            <a:avLst/>
          </a:prstGeom>
        </p:spPr>
      </p:pic>
    </p:spTree>
    <p:extLst>
      <p:ext uri="{BB962C8B-B14F-4D97-AF65-F5344CB8AC3E}">
        <p14:creationId xmlns:p14="http://schemas.microsoft.com/office/powerpoint/2010/main" val="1833491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Potato Eater</a:t>
            </a:r>
            <a:endParaRPr lang="en-US" dirty="0"/>
          </a:p>
        </p:txBody>
      </p:sp>
      <p:sp>
        <p:nvSpPr>
          <p:cNvPr id="3" name="Content Placeholder 2"/>
          <p:cNvSpPr>
            <a:spLocks noGrp="1"/>
          </p:cNvSpPr>
          <p:nvPr>
            <p:ph idx="1"/>
          </p:nvPr>
        </p:nvSpPr>
        <p:spPr/>
        <p:txBody>
          <a:bodyPr/>
          <a:lstStyle/>
          <a:p>
            <a:r>
              <a:rPr lang="en-GB" dirty="0" smtClean="0"/>
              <a:t>Endless Runner</a:t>
            </a:r>
          </a:p>
          <a:p>
            <a:r>
              <a:rPr lang="en-GB" dirty="0" smtClean="0"/>
              <a:t>Play as a potato that is attempting to escape from a monster trying to eat you. </a:t>
            </a:r>
          </a:p>
          <a:p>
            <a:r>
              <a:rPr lang="en-GB" dirty="0" smtClean="0"/>
              <a:t>I hoped that the player will enjoy the progressive challenge, whilst trying to figure out the hidden metaphors in the game.</a:t>
            </a:r>
          </a:p>
          <a:p>
            <a:r>
              <a:rPr lang="en-GB" dirty="0" smtClean="0"/>
              <a:t>The experience is how long as the player wants. After a level is completed a new one is made with more platforms and obstacles.</a:t>
            </a:r>
          </a:p>
          <a:p>
            <a:r>
              <a:rPr lang="en-GB" dirty="0" smtClean="0"/>
              <a:t>Due to the obstacles being random it’s possible the player may not experience certain things until later playthroughs.</a:t>
            </a:r>
          </a:p>
        </p:txBody>
      </p:sp>
      <p:sp>
        <p:nvSpPr>
          <p:cNvPr id="4" name="Rectangle 3"/>
          <p:cNvSpPr/>
          <p:nvPr/>
        </p:nvSpPr>
        <p:spPr>
          <a:xfrm>
            <a:off x="8976947" y="698684"/>
            <a:ext cx="2842846" cy="1644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It’s worth pointing out here that you did not create the game with the theories in mind</a:t>
            </a:r>
            <a:endParaRPr lang="en-US" dirty="0">
              <a:latin typeface="Franklin Gothic Book" panose="020B0503020102020204" pitchFamily="34" charset="0"/>
            </a:endParaRPr>
          </a:p>
        </p:txBody>
      </p:sp>
    </p:spTree>
    <p:extLst>
      <p:ext uri="{BB962C8B-B14F-4D97-AF65-F5344CB8AC3E}">
        <p14:creationId xmlns:p14="http://schemas.microsoft.com/office/powerpoint/2010/main" val="2137131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smtClean="0"/>
              <a:t>Justin Ma goes into how his games can allow the players to have the experience they want with the game such as playtime length and difficulty is wide ranged, if they want to have a relaxing or challenging experience they are able to do so.</a:t>
            </a:r>
          </a:p>
          <a:p>
            <a:r>
              <a:rPr lang="en-GB" dirty="0" smtClean="0"/>
              <a:t>In my game players are able to experience the game for as long or short as they want. As they immediately put into it.</a:t>
            </a:r>
          </a:p>
          <a:p>
            <a:r>
              <a:rPr lang="en-GB" dirty="0"/>
              <a:t>D</a:t>
            </a:r>
            <a:r>
              <a:rPr lang="en-GB" dirty="0" smtClean="0"/>
              <a:t>oes </a:t>
            </a:r>
            <a:r>
              <a:rPr lang="en-GB" dirty="0"/>
              <a:t>not </a:t>
            </a:r>
            <a:r>
              <a:rPr lang="en-GB" dirty="0" smtClean="0"/>
              <a:t>have set </a:t>
            </a:r>
            <a:r>
              <a:rPr lang="en-GB" dirty="0"/>
              <a:t>difficulty </a:t>
            </a:r>
            <a:r>
              <a:rPr lang="en-GB" dirty="0" smtClean="0"/>
              <a:t>levels, but is random so a player could have a easier experience by luck rather than from experience or by design.</a:t>
            </a:r>
          </a:p>
          <a:p>
            <a:endParaRPr lang="en-GB" dirty="0"/>
          </a:p>
          <a:p>
            <a:endParaRPr lang="en-GB" dirty="0" smtClean="0"/>
          </a:p>
          <a:p>
            <a:endParaRPr lang="en-US" dirty="0"/>
          </a:p>
        </p:txBody>
      </p:sp>
      <p:sp>
        <p:nvSpPr>
          <p:cNvPr id="5" name="TextBox 4"/>
          <p:cNvSpPr txBox="1"/>
          <p:nvPr/>
        </p:nvSpPr>
        <p:spPr>
          <a:xfrm>
            <a:off x="838200" y="5530632"/>
            <a:ext cx="7373815" cy="646331"/>
          </a:xfrm>
          <a:prstGeom prst="rect">
            <a:avLst/>
          </a:prstGeom>
          <a:noFill/>
        </p:spPr>
        <p:txBody>
          <a:bodyPr wrap="square" rtlCol="0">
            <a:spAutoFit/>
          </a:bodyPr>
          <a:lstStyle/>
          <a:p>
            <a:r>
              <a:rPr lang="en-US" dirty="0">
                <a:hlinkClick r:id="rId2"/>
              </a:rPr>
              <a:t>https://</a:t>
            </a:r>
            <a:r>
              <a:rPr lang="en-US" dirty="0" smtClean="0">
                <a:hlinkClick r:id="rId2"/>
              </a:rPr>
              <a:t>www.interactive.org/Interviews/the_game_makers_notebook.asp-</a:t>
            </a:r>
            <a:r>
              <a:rPr lang="en-US" dirty="0" smtClean="0"/>
              <a:t> Justin Ma- 58:30-59:21</a:t>
            </a:r>
            <a:endParaRPr lang="en-US" dirty="0"/>
          </a:p>
        </p:txBody>
      </p:sp>
    </p:spTree>
    <p:extLst>
      <p:ext uri="{BB962C8B-B14F-4D97-AF65-F5344CB8AC3E}">
        <p14:creationId xmlns:p14="http://schemas.microsoft.com/office/powerpoint/2010/main" val="3303292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Sean Murray</a:t>
            </a:r>
            <a:endParaRPr lang="en-US" dirty="0"/>
          </a:p>
        </p:txBody>
      </p:sp>
      <p:sp>
        <p:nvSpPr>
          <p:cNvPr id="3" name="Content Placeholder 2"/>
          <p:cNvSpPr>
            <a:spLocks noGrp="1"/>
          </p:cNvSpPr>
          <p:nvPr>
            <p:ph idx="1"/>
          </p:nvPr>
        </p:nvSpPr>
        <p:spPr/>
        <p:txBody>
          <a:bodyPr/>
          <a:lstStyle/>
          <a:p>
            <a:r>
              <a:rPr lang="en-GB" dirty="0" smtClean="0"/>
              <a:t>[Brief summary of the theory]</a:t>
            </a:r>
          </a:p>
          <a:p>
            <a:r>
              <a:rPr lang="en-GB" dirty="0" smtClean="0"/>
              <a:t>[Where your game fits in]</a:t>
            </a:r>
          </a:p>
          <a:p>
            <a:r>
              <a:rPr lang="en-GB" dirty="0" smtClean="0"/>
              <a:t>[Where your game does not fit in]</a:t>
            </a:r>
          </a:p>
          <a:p>
            <a:endParaRPr lang="en-US" dirty="0"/>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This does not all have to be on one slide. Eg for </a:t>
            </a:r>
            <a:r>
              <a:rPr lang="en-GB" dirty="0" err="1" smtClean="0">
                <a:latin typeface="Franklin Gothic Book" panose="020B0503020102020204" pitchFamily="34" charset="0"/>
              </a:rPr>
              <a:t>Callois</a:t>
            </a:r>
            <a:r>
              <a:rPr lang="en-GB" dirty="0" smtClean="0">
                <a:latin typeface="Franklin Gothic Book" panose="020B0503020102020204" pitchFamily="34" charset="0"/>
              </a:rPr>
              <a:t>, you might show his table here and then show it again on the next slide but with your </a:t>
            </a:r>
            <a:r>
              <a:rPr lang="en-GB" smtClean="0">
                <a:latin typeface="Franklin Gothic Book" panose="020B0503020102020204" pitchFamily="34" charset="0"/>
              </a:rPr>
              <a:t>game included.</a:t>
            </a:r>
            <a:endParaRPr lang="en-US" dirty="0">
              <a:latin typeface="Franklin Gothic Book" panose="020B0503020102020204" pitchFamily="34" charset="0"/>
            </a:endParaRPr>
          </a:p>
        </p:txBody>
      </p:sp>
    </p:spTree>
    <p:extLst>
      <p:ext uri="{BB962C8B-B14F-4D97-AF65-F5344CB8AC3E}">
        <p14:creationId xmlns:p14="http://schemas.microsoft.com/office/powerpoint/2010/main" val="262002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&lt;Theorist #3&gt;</a:t>
            </a:r>
            <a:endParaRPr lang="en-US" dirty="0"/>
          </a:p>
        </p:txBody>
      </p:sp>
      <p:sp>
        <p:nvSpPr>
          <p:cNvPr id="3" name="Content Placeholder 2"/>
          <p:cNvSpPr>
            <a:spLocks noGrp="1"/>
          </p:cNvSpPr>
          <p:nvPr>
            <p:ph idx="1"/>
          </p:nvPr>
        </p:nvSpPr>
        <p:spPr/>
        <p:txBody>
          <a:bodyPr/>
          <a:lstStyle/>
          <a:p>
            <a:r>
              <a:rPr lang="en-GB" dirty="0" smtClean="0"/>
              <a:t>[Brief summary of the theory]</a:t>
            </a:r>
          </a:p>
          <a:p>
            <a:r>
              <a:rPr lang="en-GB" dirty="0" smtClean="0"/>
              <a:t>[Where your game fits in]</a:t>
            </a:r>
          </a:p>
          <a:p>
            <a:r>
              <a:rPr lang="en-GB" dirty="0" smtClean="0"/>
              <a:t>[Where your game does not fit in]</a:t>
            </a:r>
          </a:p>
          <a:p>
            <a:endParaRPr lang="en-US" dirty="0"/>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This does not all have to be on one slide. Eg for </a:t>
            </a:r>
            <a:r>
              <a:rPr lang="en-GB" dirty="0" err="1" smtClean="0">
                <a:latin typeface="Franklin Gothic Book" panose="020B0503020102020204" pitchFamily="34" charset="0"/>
              </a:rPr>
              <a:t>Callois</a:t>
            </a:r>
            <a:r>
              <a:rPr lang="en-GB" dirty="0" smtClean="0">
                <a:latin typeface="Franklin Gothic Book" panose="020B0503020102020204" pitchFamily="34" charset="0"/>
              </a:rPr>
              <a:t>, you might show his table here and then show it again on the next slide but with your </a:t>
            </a:r>
            <a:r>
              <a:rPr lang="en-GB" smtClean="0">
                <a:latin typeface="Franklin Gothic Book" panose="020B0503020102020204" pitchFamily="34" charset="0"/>
              </a:rPr>
              <a:t>game included.</a:t>
            </a:r>
            <a:endParaRPr lang="en-US" dirty="0">
              <a:latin typeface="Franklin Gothic Book" panose="020B0503020102020204" pitchFamily="34" charset="0"/>
            </a:endParaRPr>
          </a:p>
        </p:txBody>
      </p:sp>
    </p:spTree>
    <p:extLst>
      <p:ext uri="{BB962C8B-B14F-4D97-AF65-F5344CB8AC3E}">
        <p14:creationId xmlns:p14="http://schemas.microsoft.com/office/powerpoint/2010/main" val="145644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lstStyle/>
          <a:p>
            <a:r>
              <a:rPr lang="en-GB" dirty="0" smtClean="0"/>
              <a:t>&lt;blah </a:t>
            </a:r>
            <a:r>
              <a:rPr lang="en-GB" dirty="0" err="1" smtClean="0"/>
              <a:t>blah</a:t>
            </a:r>
            <a:r>
              <a:rPr lang="en-GB" dirty="0" smtClean="0"/>
              <a:t> blah&gt;</a:t>
            </a:r>
            <a:endParaRPr lang="en-US" dirty="0"/>
          </a:p>
        </p:txBody>
      </p:sp>
      <p:sp>
        <p:nvSpPr>
          <p:cNvPr id="4" name="Rectangle 3"/>
          <p:cNvSpPr/>
          <p:nvPr/>
        </p:nvSpPr>
        <p:spPr>
          <a:xfrm>
            <a:off x="7992208" y="4211516"/>
            <a:ext cx="3880339" cy="224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atin typeface="Franklin Gothic Book" panose="020B0503020102020204" pitchFamily="34" charset="0"/>
              </a:rPr>
              <a:t>Is there anything that you can say about the theories and their relevance for your game? If so, say it here!</a:t>
            </a:r>
            <a:endParaRPr lang="en-US" dirty="0">
              <a:latin typeface="Franklin Gothic Book" panose="020B0503020102020204" pitchFamily="34" charset="0"/>
            </a:endParaRPr>
          </a:p>
        </p:txBody>
      </p:sp>
    </p:spTree>
    <p:extLst>
      <p:ext uri="{BB962C8B-B14F-4D97-AF65-F5344CB8AC3E}">
        <p14:creationId xmlns:p14="http://schemas.microsoft.com/office/powerpoint/2010/main" val="67551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GB" dirty="0" smtClean="0"/>
              <a:t>&lt;Your best bet is to make the References section in a Word document and then copy &amp; paste it here&gt;</a:t>
            </a:r>
          </a:p>
        </p:txBody>
      </p:sp>
    </p:spTree>
    <p:extLst>
      <p:ext uri="{BB962C8B-B14F-4D97-AF65-F5344CB8AC3E}">
        <p14:creationId xmlns:p14="http://schemas.microsoft.com/office/powerpoint/2010/main" val="3933433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590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Franklin Gothic Book</vt:lpstr>
      <vt:lpstr>Office Theme</vt:lpstr>
      <vt:lpstr>Game theory of Potato Eater</vt:lpstr>
      <vt:lpstr>Introduction</vt:lpstr>
      <vt:lpstr>The Potato Eaters</vt:lpstr>
      <vt:lpstr>Potato Eater</vt:lpstr>
      <vt:lpstr>Justin Ma</vt:lpstr>
      <vt:lpstr>Sean Murray</vt:lpstr>
      <vt:lpstr>&lt;Theorist #3&gt;</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McDonald, Bradley</cp:lastModifiedBy>
  <cp:revision>20</cp:revision>
  <dcterms:created xsi:type="dcterms:W3CDTF">2018-02-12T08:45:06Z</dcterms:created>
  <dcterms:modified xsi:type="dcterms:W3CDTF">2019-05-03T12:27:54Z</dcterms:modified>
</cp:coreProperties>
</file>