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9" r:id="rId5"/>
    <p:sldId id="262" r:id="rId6"/>
    <p:sldId id="265" r:id="rId7"/>
    <p:sldId id="268" r:id="rId8"/>
    <p:sldId id="267"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6DB8EA-4B77-48E2-8F2A-873A9F82D9F4}" type="datetimeFigureOut">
              <a:rPr lang="en-US" smtClean="0"/>
              <a:t>5/18/2019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968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09994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313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43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8373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0160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90857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89421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75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50672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4831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DB8EA-4B77-48E2-8F2A-873A9F82D9F4}"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3398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DB8EA-4B77-48E2-8F2A-873A9F82D9F4}" type="datetimeFigureOut">
              <a:rPr lang="en-US" smtClean="0"/>
              <a:t>5/18/2019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402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DB8EA-4B77-48E2-8F2A-873A9F82D9F4}"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459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78405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2684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42064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6DB8EA-4B77-48E2-8F2A-873A9F82D9F4}" type="datetimeFigureOut">
              <a:rPr lang="en-US" smtClean="0"/>
              <a:t>5/18/2019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2786887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lstStyle/>
          <a:p>
            <a:r>
              <a:rPr lang="en-GB" dirty="0"/>
              <a:t>&lt;Your best bet is to make the References section in a Word document and then copy &amp; paste it here&gt;</a:t>
            </a:r>
          </a:p>
        </p:txBody>
      </p:sp>
    </p:spTree>
    <p:extLst>
      <p:ext uri="{BB962C8B-B14F-4D97-AF65-F5344CB8AC3E}">
        <p14:creationId xmlns:p14="http://schemas.microsoft.com/office/powerpoint/2010/main" val="393343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This presentation will go over multiple game theories that relate back to the game that I have created. These theories go over how the player can use the game to their required experience, how the game changes overtime and how it makes the player feel through play. </a:t>
            </a:r>
          </a:p>
          <a:p>
            <a:pPr marL="0" indent="0">
              <a:buNone/>
            </a:pPr>
            <a:endParaRPr lang="en-GB" dirty="0"/>
          </a:p>
          <a:p>
            <a:pPr marL="0" indent="0">
              <a:buNone/>
            </a:pPr>
            <a:r>
              <a:rPr lang="en-GB" dirty="0"/>
              <a:t>1. Art Work </a:t>
            </a:r>
          </a:p>
          <a:p>
            <a:pPr marL="0" indent="0">
              <a:buNone/>
            </a:pPr>
            <a:r>
              <a:rPr lang="en-GB" dirty="0"/>
              <a:t>2. Game Description</a:t>
            </a:r>
          </a:p>
          <a:p>
            <a:pPr marL="0" indent="0">
              <a:buNone/>
            </a:pPr>
            <a:r>
              <a:rPr lang="en-GB" dirty="0"/>
              <a:t>3. Theorist 1 – Justin Ma</a:t>
            </a:r>
          </a:p>
          <a:p>
            <a:pPr marL="0" indent="0">
              <a:buNone/>
            </a:pPr>
            <a:r>
              <a:rPr lang="en-GB" dirty="0"/>
              <a:t>4. Theorist 2 – Shaun Baron</a:t>
            </a:r>
          </a:p>
          <a:p>
            <a:pPr marL="0" indent="0">
              <a:buNone/>
            </a:pPr>
            <a:r>
              <a:rPr lang="en-GB" dirty="0"/>
              <a:t>5. Theorist 3 – Katherine Isbister</a:t>
            </a:r>
          </a:p>
          <a:p>
            <a:pPr marL="0" indent="0">
              <a:buNone/>
            </a:pPr>
            <a:r>
              <a:rPr lang="en-GB" dirty="0"/>
              <a:t>6. Conclusion</a:t>
            </a:r>
          </a:p>
          <a:p>
            <a:pPr marL="0" indent="0">
              <a:buNone/>
            </a:pPr>
            <a:r>
              <a:rPr lang="en-GB" dirty="0"/>
              <a:t>7. References</a:t>
            </a:r>
          </a:p>
          <a:p>
            <a:pPr marL="0" indent="0">
              <a:buNone/>
            </a:pPr>
            <a:r>
              <a:rPr lang="en-GB" dirty="0"/>
              <a:t>8. Questions</a:t>
            </a:r>
            <a:endParaRPr lang="en-US" dirty="0"/>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a:t>
            </a:r>
          </a:p>
          <a:p>
            <a:pPr marL="0" indent="0">
              <a:buNone/>
            </a:pPr>
            <a:endParaRPr lang="en-GB"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515" y="187293"/>
            <a:ext cx="2907217" cy="2066193"/>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normAutofit fontScale="70000" lnSpcReduction="20000"/>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a:p>
            <a:r>
              <a:rPr lang="en-GB" dirty="0"/>
              <a:t>The game was not originally created with the current game theories in mind, but were found later that they were incorporated within the game.</a:t>
            </a: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30632"/>
            <a:ext cx="7373815" cy="646331"/>
          </a:xfrm>
          <a:prstGeom prst="rect">
            <a:avLst/>
          </a:prstGeom>
          <a:noFill/>
        </p:spPr>
        <p:txBody>
          <a:bodyPr wrap="square" rtlCol="0">
            <a:spAutoFit/>
          </a:bodyPr>
          <a:lstStyle/>
          <a:p>
            <a:r>
              <a:rPr lang="en-US" dirty="0">
                <a:hlinkClick r:id="rId2"/>
              </a:rPr>
              <a:t>https://www.interactive.org/Interviews/the_game_makers_notebook.asp-</a:t>
            </a:r>
            <a:r>
              <a:rPr lang="en-US" dirty="0"/>
              <a:t> 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1076098" y="1658143"/>
            <a:ext cx="9905999" cy="3541714"/>
          </a:xfrm>
        </p:spPr>
        <p:txBody>
          <a:bodyPr/>
          <a:lstStyle/>
          <a:p>
            <a:r>
              <a:rPr lang="en-GB" dirty="0"/>
              <a:t>Shaun Barons theory is about cognitive flow, the engagement of the player when playing the game. This is done by increasing difficulty as the players skill increases, however to a somewhat equal balance as shown below.</a:t>
            </a:r>
          </a:p>
          <a:p>
            <a:r>
              <a:rPr lang="en-GB" dirty="0"/>
              <a:t>Maintaining this equilibrium of difficulty and skills is believed to engage the player the most and thereby increase their enjoyment of the game.</a:t>
            </a:r>
          </a:p>
          <a:p>
            <a:pPr marL="0" indent="0">
              <a:buNone/>
            </a:pPr>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905" y="4040154"/>
            <a:ext cx="3327094" cy="2817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5726548" y="4571566"/>
            <a:ext cx="2791339" cy="1256582"/>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33" y="103832"/>
            <a:ext cx="9905998" cy="1478570"/>
          </a:xfrm>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normAutofit lnSpcReduction="10000"/>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My games level difficulty is randomly generated meaning a later level could be incredibly easy because there is a chance it may spawn no obstacles, though this is improbable. Also a beginning level could be incredibly hard</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Katherine </a:t>
            </a:r>
            <a:r>
              <a:rPr lang="en-US" dirty="0" err="1"/>
              <a:t>Isbister</a:t>
            </a:r>
            <a:endParaRPr lang="en-US" dirty="0"/>
          </a:p>
        </p:txBody>
      </p:sp>
      <p:sp>
        <p:nvSpPr>
          <p:cNvPr id="3" name="Content Placeholder 2"/>
          <p:cNvSpPr>
            <a:spLocks noGrp="1"/>
          </p:cNvSpPr>
          <p:nvPr>
            <p:ph idx="1"/>
          </p:nvPr>
        </p:nvSpPr>
        <p:spPr/>
        <p:txBody>
          <a:bodyPr>
            <a:normAutofit fontScale="92500"/>
          </a:bodyPr>
          <a:lstStyle/>
          <a:p>
            <a:r>
              <a:rPr lang="en-GB" dirty="0"/>
              <a:t>The theory is how video games affect the way you relate to others. This is shown by how the player places themselves as an avatar and gets emotionally invested.</a:t>
            </a:r>
          </a:p>
          <a:p>
            <a:r>
              <a:rPr lang="en-GB" dirty="0"/>
              <a:t>The player can get emotionally invested in the games playable character which is a potato as the player may want it to be free and have a fear losing it in a variety of ways such as being eaten and being stabbed by forks.</a:t>
            </a:r>
          </a:p>
          <a:p>
            <a:r>
              <a:rPr lang="en-GB" dirty="0"/>
              <a:t>The Potato has no visual familiarity to a human or share any visual or auditory feedback, so it is harder to have empathy for that object.</a:t>
            </a:r>
            <a:endParaRPr lang="en-US" dirty="0"/>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US" dirty="0"/>
              <a:t>The theories talked about show different aspects of the game and how it reflects to the player from, player experience through difficulty, game flow for the player and emotional investment for the player. </a:t>
            </a:r>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Is there anything that you can say about the theories and their relevance for your game? If so, say it here!</a:t>
            </a:r>
            <a:endParaRPr lang="en-US" dirty="0">
              <a:latin typeface="Franklin Gothic Book" panose="020B0503020102020204" pitchFamily="34" charset="0"/>
            </a:endParaRPr>
          </a:p>
        </p:txBody>
      </p:sp>
    </p:spTree>
    <p:extLst>
      <p:ext uri="{BB962C8B-B14F-4D97-AF65-F5344CB8AC3E}">
        <p14:creationId xmlns:p14="http://schemas.microsoft.com/office/powerpoint/2010/main" val="67551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890</TotalTime>
  <Words>817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Tw Cen MT</vt:lpstr>
      <vt:lpstr>Circuit</vt:lpstr>
      <vt:lpstr>Game theory of Potato Eater</vt:lpstr>
      <vt:lpstr>Introduction</vt:lpstr>
      <vt:lpstr>The Potato Eaters</vt:lpstr>
      <vt:lpstr>Potato Eater</vt:lpstr>
      <vt:lpstr>Justin Ma</vt:lpstr>
      <vt:lpstr>Shaun Baron</vt:lpstr>
      <vt:lpstr>Shaun Baron</vt:lpstr>
      <vt:lpstr>Katherine Isbister</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39</cp:revision>
  <dcterms:created xsi:type="dcterms:W3CDTF">2018-02-12T08:45:06Z</dcterms:created>
  <dcterms:modified xsi:type="dcterms:W3CDTF">2019-05-18T11:34:46Z</dcterms:modified>
</cp:coreProperties>
</file>