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1A894A-2B6C-406A-AE44-FA0DE46D3DAE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7EF4060C-BE7F-49E7-A0E4-85B90276DA41}">
      <dgm:prSet phldrT="[Text]"/>
      <dgm:spPr/>
      <dgm:t>
        <a:bodyPr/>
        <a:lstStyle/>
        <a:p>
          <a:r>
            <a:rPr lang="en-US" b="1" dirty="0"/>
            <a:t>AI agent for parsing	</a:t>
          </a:r>
          <a:endParaRPr lang="en-IN" b="1" dirty="0"/>
        </a:p>
      </dgm:t>
    </dgm:pt>
    <dgm:pt modelId="{E97E9BFD-2306-4E8A-A4AF-DBF6B76FF9EE}" type="parTrans" cxnId="{FC0EF47A-8C3C-45E4-A1F4-96EBE1DE3290}">
      <dgm:prSet/>
      <dgm:spPr/>
      <dgm:t>
        <a:bodyPr/>
        <a:lstStyle/>
        <a:p>
          <a:endParaRPr lang="en-IN"/>
        </a:p>
      </dgm:t>
    </dgm:pt>
    <dgm:pt modelId="{CF6E9101-1C09-4EF7-9AC0-A6F7AAB1A32B}" type="sibTrans" cxnId="{FC0EF47A-8C3C-45E4-A1F4-96EBE1DE3290}">
      <dgm:prSet/>
      <dgm:spPr/>
      <dgm:t>
        <a:bodyPr/>
        <a:lstStyle/>
        <a:p>
          <a:endParaRPr lang="en-IN"/>
        </a:p>
      </dgm:t>
    </dgm:pt>
    <dgm:pt modelId="{887ED112-E310-4495-8D3E-AA559A564EA6}">
      <dgm:prSet phldrT="[Text]"/>
      <dgm:spPr/>
      <dgm:t>
        <a:bodyPr/>
        <a:lstStyle/>
        <a:p>
          <a:r>
            <a:rPr lang="en-US" dirty="0"/>
            <a:t>Parse email</a:t>
          </a:r>
          <a:endParaRPr lang="en-IN" dirty="0"/>
        </a:p>
      </dgm:t>
    </dgm:pt>
    <dgm:pt modelId="{04597E26-9923-4FA2-836A-701BFAC0BDA9}" type="parTrans" cxnId="{33CB57E0-056C-43DA-9BE4-C0FF69B31BCF}">
      <dgm:prSet/>
      <dgm:spPr/>
      <dgm:t>
        <a:bodyPr/>
        <a:lstStyle/>
        <a:p>
          <a:endParaRPr lang="en-IN"/>
        </a:p>
      </dgm:t>
    </dgm:pt>
    <dgm:pt modelId="{1D9E7306-F239-4FD8-B8FD-645947B76639}" type="sibTrans" cxnId="{33CB57E0-056C-43DA-9BE4-C0FF69B31BCF}">
      <dgm:prSet/>
      <dgm:spPr/>
      <dgm:t>
        <a:bodyPr/>
        <a:lstStyle/>
        <a:p>
          <a:endParaRPr lang="en-IN"/>
        </a:p>
      </dgm:t>
    </dgm:pt>
    <dgm:pt modelId="{A13EF84C-14A3-47B6-94F5-5B9211D4EE2D}">
      <dgm:prSet phldrT="[Text]"/>
      <dgm:spPr/>
      <dgm:t>
        <a:bodyPr/>
        <a:lstStyle/>
        <a:p>
          <a:r>
            <a:rPr lang="en-US" dirty="0"/>
            <a:t>Judger</a:t>
          </a:r>
          <a:endParaRPr lang="en-IN" dirty="0"/>
        </a:p>
      </dgm:t>
    </dgm:pt>
    <dgm:pt modelId="{FE665A60-A328-4DA1-83FA-764B0B367D7E}" type="parTrans" cxnId="{9731F20D-FE8D-4E18-8FF1-434602DE8D48}">
      <dgm:prSet/>
      <dgm:spPr/>
      <dgm:t>
        <a:bodyPr/>
        <a:lstStyle/>
        <a:p>
          <a:endParaRPr lang="en-IN"/>
        </a:p>
      </dgm:t>
    </dgm:pt>
    <dgm:pt modelId="{3595BE12-DEA2-4526-ABB4-4E908067A959}" type="sibTrans" cxnId="{9731F20D-FE8D-4E18-8FF1-434602DE8D48}">
      <dgm:prSet/>
      <dgm:spPr/>
      <dgm:t>
        <a:bodyPr/>
        <a:lstStyle/>
        <a:p>
          <a:endParaRPr lang="en-IN"/>
        </a:p>
      </dgm:t>
    </dgm:pt>
    <dgm:pt modelId="{F6920DDF-5D53-4AD2-AB93-6F8148FBA4C1}">
      <dgm:prSet phldrT="[Text]"/>
      <dgm:spPr/>
      <dgm:t>
        <a:bodyPr/>
        <a:lstStyle/>
        <a:p>
          <a:r>
            <a:rPr lang="en-US" b="1" dirty="0"/>
            <a:t>Google calendar Integration</a:t>
          </a:r>
          <a:endParaRPr lang="en-IN" b="1" dirty="0"/>
        </a:p>
      </dgm:t>
    </dgm:pt>
    <dgm:pt modelId="{EB8A11B9-FF2B-4EFC-B9C9-93D8D9CB4A3C}" type="parTrans" cxnId="{42402BC0-B790-495B-9E2E-6DBA013F8947}">
      <dgm:prSet/>
      <dgm:spPr/>
      <dgm:t>
        <a:bodyPr/>
        <a:lstStyle/>
        <a:p>
          <a:endParaRPr lang="en-IN"/>
        </a:p>
      </dgm:t>
    </dgm:pt>
    <dgm:pt modelId="{BD548505-D844-4735-8048-D45EF533F8CA}" type="sibTrans" cxnId="{42402BC0-B790-495B-9E2E-6DBA013F8947}">
      <dgm:prSet/>
      <dgm:spPr/>
      <dgm:t>
        <a:bodyPr/>
        <a:lstStyle/>
        <a:p>
          <a:endParaRPr lang="en-IN"/>
        </a:p>
      </dgm:t>
    </dgm:pt>
    <dgm:pt modelId="{256AD591-DE76-43CA-AABF-D3BC27E6340D}">
      <dgm:prSet phldrT="[Text]"/>
      <dgm:spPr/>
      <dgm:t>
        <a:bodyPr/>
        <a:lstStyle/>
        <a:p>
          <a:r>
            <a:rPr lang="en-US" dirty="0"/>
            <a:t>Mapping attendees to tokens</a:t>
          </a:r>
          <a:endParaRPr lang="en-IN" dirty="0"/>
        </a:p>
      </dgm:t>
    </dgm:pt>
    <dgm:pt modelId="{B018035C-A97D-4FE2-8CF1-EF549BE4B9DD}" type="parTrans" cxnId="{62057B6D-B468-4C0F-BE90-33EC53E7D482}">
      <dgm:prSet/>
      <dgm:spPr/>
      <dgm:t>
        <a:bodyPr/>
        <a:lstStyle/>
        <a:p>
          <a:endParaRPr lang="en-IN"/>
        </a:p>
      </dgm:t>
    </dgm:pt>
    <dgm:pt modelId="{14532E6D-5BB3-433F-A4D2-8B0F3CCED716}" type="sibTrans" cxnId="{62057B6D-B468-4C0F-BE90-33EC53E7D482}">
      <dgm:prSet/>
      <dgm:spPr/>
      <dgm:t>
        <a:bodyPr/>
        <a:lstStyle/>
        <a:p>
          <a:endParaRPr lang="en-IN"/>
        </a:p>
      </dgm:t>
    </dgm:pt>
    <dgm:pt modelId="{3C974BC7-B3F4-4376-8F5B-4A5588D58154}">
      <dgm:prSet phldrT="[Text]"/>
      <dgm:spPr/>
      <dgm:t>
        <a:bodyPr/>
        <a:lstStyle/>
        <a:p>
          <a:r>
            <a:rPr lang="en-US" dirty="0"/>
            <a:t>Retrieve calendar events</a:t>
          </a:r>
          <a:endParaRPr lang="en-IN" dirty="0"/>
        </a:p>
      </dgm:t>
    </dgm:pt>
    <dgm:pt modelId="{4F2A667F-9D34-4DE1-8ED7-7410CBA26168}" type="parTrans" cxnId="{76ED6A49-8D53-4AF1-9489-DAA39E9E48EF}">
      <dgm:prSet/>
      <dgm:spPr/>
      <dgm:t>
        <a:bodyPr/>
        <a:lstStyle/>
        <a:p>
          <a:endParaRPr lang="en-IN"/>
        </a:p>
      </dgm:t>
    </dgm:pt>
    <dgm:pt modelId="{C311375B-F800-45FB-87A8-2610BD1C79CA}" type="sibTrans" cxnId="{76ED6A49-8D53-4AF1-9489-DAA39E9E48EF}">
      <dgm:prSet/>
      <dgm:spPr/>
      <dgm:t>
        <a:bodyPr/>
        <a:lstStyle/>
        <a:p>
          <a:endParaRPr lang="en-IN"/>
        </a:p>
      </dgm:t>
    </dgm:pt>
    <dgm:pt modelId="{889D99AF-8965-4F23-8713-8BD9BE391696}">
      <dgm:prSet phldrT="[Text]"/>
      <dgm:spPr/>
      <dgm:t>
        <a:bodyPr/>
        <a:lstStyle/>
        <a:p>
          <a:r>
            <a:rPr lang="en-US" b="1" dirty="0"/>
            <a:t>Meeting Slot Scheduling</a:t>
          </a:r>
          <a:endParaRPr lang="en-IN" b="1" dirty="0"/>
        </a:p>
      </dgm:t>
    </dgm:pt>
    <dgm:pt modelId="{C2F2A8D8-D7DF-4B7D-84E3-7D114EC290CF}" type="parTrans" cxnId="{9B85B085-6F45-404A-9444-517B17BB4260}">
      <dgm:prSet/>
      <dgm:spPr/>
      <dgm:t>
        <a:bodyPr/>
        <a:lstStyle/>
        <a:p>
          <a:endParaRPr lang="en-IN"/>
        </a:p>
      </dgm:t>
    </dgm:pt>
    <dgm:pt modelId="{C022F34C-5F02-4F0C-B8CD-2A7E64D26608}" type="sibTrans" cxnId="{9B85B085-6F45-404A-9444-517B17BB4260}">
      <dgm:prSet/>
      <dgm:spPr/>
      <dgm:t>
        <a:bodyPr/>
        <a:lstStyle/>
        <a:p>
          <a:endParaRPr lang="en-IN"/>
        </a:p>
      </dgm:t>
    </dgm:pt>
    <dgm:pt modelId="{CBA47F2A-D91D-4C42-B23D-F17B2828719F}">
      <dgm:prSet phldrT="[Text]"/>
      <dgm:spPr/>
      <dgm:t>
        <a:bodyPr/>
        <a:lstStyle/>
        <a:p>
          <a:r>
            <a:rPr lang="en-US" dirty="0"/>
            <a:t>Date Parsing</a:t>
          </a:r>
          <a:endParaRPr lang="en-IN" dirty="0"/>
        </a:p>
      </dgm:t>
    </dgm:pt>
    <dgm:pt modelId="{BB92D23B-6E41-4463-AA13-48EDABF9CE35}" type="parTrans" cxnId="{79B47FD0-E86D-4A78-AD85-482B01AF9B5E}">
      <dgm:prSet/>
      <dgm:spPr/>
      <dgm:t>
        <a:bodyPr/>
        <a:lstStyle/>
        <a:p>
          <a:endParaRPr lang="en-IN"/>
        </a:p>
      </dgm:t>
    </dgm:pt>
    <dgm:pt modelId="{52222C41-FD3B-4F03-9BF6-1108234A71AE}" type="sibTrans" cxnId="{79B47FD0-E86D-4A78-AD85-482B01AF9B5E}">
      <dgm:prSet/>
      <dgm:spPr/>
      <dgm:t>
        <a:bodyPr/>
        <a:lstStyle/>
        <a:p>
          <a:endParaRPr lang="en-IN"/>
        </a:p>
      </dgm:t>
    </dgm:pt>
    <dgm:pt modelId="{FF78762B-CB0F-480A-A2FB-FC4B54203A74}">
      <dgm:prSet/>
      <dgm:spPr/>
      <dgm:t>
        <a:bodyPr/>
        <a:lstStyle/>
        <a:p>
          <a:pPr>
            <a:buNone/>
          </a:pPr>
          <a:r>
            <a:rPr lang="en-IN" b="1" dirty="0"/>
            <a:t>Main Processing Logic</a:t>
          </a:r>
        </a:p>
      </dgm:t>
    </dgm:pt>
    <dgm:pt modelId="{9F7170E4-2655-4340-BB44-092C2C2DAF81}" type="parTrans" cxnId="{12D25A92-64D3-4325-B531-AB056C6E04D9}">
      <dgm:prSet/>
      <dgm:spPr/>
      <dgm:t>
        <a:bodyPr/>
        <a:lstStyle/>
        <a:p>
          <a:endParaRPr lang="en-IN"/>
        </a:p>
      </dgm:t>
    </dgm:pt>
    <dgm:pt modelId="{C7F9FE5F-414E-4A75-A61B-FE75BAC1A0CA}" type="sibTrans" cxnId="{12D25A92-64D3-4325-B531-AB056C6E04D9}">
      <dgm:prSet/>
      <dgm:spPr/>
      <dgm:t>
        <a:bodyPr/>
        <a:lstStyle/>
        <a:p>
          <a:endParaRPr lang="en-IN"/>
        </a:p>
      </dgm:t>
    </dgm:pt>
    <dgm:pt modelId="{345BDA9F-5263-4E31-828B-36B501DF7D03}">
      <dgm:prSet/>
      <dgm:spPr/>
      <dgm:t>
        <a:bodyPr/>
        <a:lstStyle/>
        <a:p>
          <a:pPr>
            <a:buNone/>
          </a:pPr>
          <a:r>
            <a:rPr lang="en-IN" b="1" dirty="0"/>
            <a:t>Flask Server Setup</a:t>
          </a:r>
        </a:p>
      </dgm:t>
    </dgm:pt>
    <dgm:pt modelId="{E040D85D-151D-4D12-A165-6FB9BEA60988}" type="parTrans" cxnId="{A57A5C6D-680F-48CB-942B-726AF053227A}">
      <dgm:prSet/>
      <dgm:spPr/>
      <dgm:t>
        <a:bodyPr/>
        <a:lstStyle/>
        <a:p>
          <a:endParaRPr lang="en-IN"/>
        </a:p>
      </dgm:t>
    </dgm:pt>
    <dgm:pt modelId="{574DEACE-E289-4793-9CB5-8A935C2CF1F9}" type="sibTrans" cxnId="{A57A5C6D-680F-48CB-942B-726AF053227A}">
      <dgm:prSet/>
      <dgm:spPr/>
      <dgm:t>
        <a:bodyPr/>
        <a:lstStyle/>
        <a:p>
          <a:endParaRPr lang="en-IN"/>
        </a:p>
      </dgm:t>
    </dgm:pt>
    <dgm:pt modelId="{84ECE650-EA37-4990-8016-E9AEFE54AF8E}">
      <dgm:prSet phldrT="[Text]"/>
      <dgm:spPr/>
      <dgm:t>
        <a:bodyPr/>
        <a:lstStyle/>
        <a:p>
          <a:r>
            <a:rPr lang="en-US" dirty="0"/>
            <a:t>Fetch and Merge Busy Slots</a:t>
          </a:r>
          <a:endParaRPr lang="en-IN" dirty="0"/>
        </a:p>
      </dgm:t>
    </dgm:pt>
    <dgm:pt modelId="{D421E227-4D15-4B3E-919E-C48F63923CF1}" type="parTrans" cxnId="{356F3275-DF15-4810-962E-353D07CFB594}">
      <dgm:prSet/>
      <dgm:spPr/>
      <dgm:t>
        <a:bodyPr/>
        <a:lstStyle/>
        <a:p>
          <a:endParaRPr lang="en-IN"/>
        </a:p>
      </dgm:t>
    </dgm:pt>
    <dgm:pt modelId="{763C6318-C49E-43C1-B3C3-3788F0AC918C}" type="sibTrans" cxnId="{356F3275-DF15-4810-962E-353D07CFB594}">
      <dgm:prSet/>
      <dgm:spPr/>
      <dgm:t>
        <a:bodyPr/>
        <a:lstStyle/>
        <a:p>
          <a:endParaRPr lang="en-IN"/>
        </a:p>
      </dgm:t>
    </dgm:pt>
    <dgm:pt modelId="{AAD06B69-BC89-4097-A151-1A6CF7A54CE8}">
      <dgm:prSet phldrT="[Text]"/>
      <dgm:spPr/>
      <dgm:t>
        <a:bodyPr/>
        <a:lstStyle/>
        <a:p>
          <a:r>
            <a:rPr lang="en-US" dirty="0"/>
            <a:t>Find a free slot</a:t>
          </a:r>
          <a:endParaRPr lang="en-IN" dirty="0"/>
        </a:p>
      </dgm:t>
    </dgm:pt>
    <dgm:pt modelId="{B5D0E258-7C62-422E-AD9B-67A67276187B}" type="parTrans" cxnId="{65E3CDD7-8828-44E3-8328-CFD0AA09578F}">
      <dgm:prSet/>
      <dgm:spPr/>
      <dgm:t>
        <a:bodyPr/>
        <a:lstStyle/>
        <a:p>
          <a:endParaRPr lang="en-IN"/>
        </a:p>
      </dgm:t>
    </dgm:pt>
    <dgm:pt modelId="{51326666-BCF8-4262-AC1B-ACAD1030B873}" type="sibTrans" cxnId="{65E3CDD7-8828-44E3-8328-CFD0AA09578F}">
      <dgm:prSet/>
      <dgm:spPr/>
      <dgm:t>
        <a:bodyPr/>
        <a:lstStyle/>
        <a:p>
          <a:endParaRPr lang="en-IN"/>
        </a:p>
      </dgm:t>
    </dgm:pt>
    <dgm:pt modelId="{A319BD4C-B4FC-4A57-ACE8-F652BA0256F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Meeting Details Extraction</a:t>
          </a:r>
        </a:p>
      </dgm:t>
    </dgm:pt>
    <dgm:pt modelId="{8241C7EA-F1F2-402E-B419-6BB2A0B27448}" type="parTrans" cxnId="{BE2F1AA6-15CE-4F9D-BB36-7C47B5E0711A}">
      <dgm:prSet/>
      <dgm:spPr/>
      <dgm:t>
        <a:bodyPr/>
        <a:lstStyle/>
        <a:p>
          <a:endParaRPr lang="en-IN"/>
        </a:p>
      </dgm:t>
    </dgm:pt>
    <dgm:pt modelId="{9EADE255-CFB9-4BFB-AA5C-89F397C8BBA5}" type="sibTrans" cxnId="{BE2F1AA6-15CE-4F9D-BB36-7C47B5E0711A}">
      <dgm:prSet/>
      <dgm:spPr/>
      <dgm:t>
        <a:bodyPr/>
        <a:lstStyle/>
        <a:p>
          <a:endParaRPr lang="en-IN"/>
        </a:p>
      </dgm:t>
    </dgm:pt>
    <dgm:pt modelId="{FE8D4DC3-BC14-437B-AFD1-862D21F67C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Meeting Scheduling</a:t>
          </a:r>
        </a:p>
      </dgm:t>
    </dgm:pt>
    <dgm:pt modelId="{61FB94AB-8F1B-459C-AEE8-B86D11965D9E}" type="parTrans" cxnId="{5AF65176-44D5-4433-965A-6B6B3A398CEA}">
      <dgm:prSet/>
      <dgm:spPr/>
      <dgm:t>
        <a:bodyPr/>
        <a:lstStyle/>
        <a:p>
          <a:endParaRPr lang="en-IN"/>
        </a:p>
      </dgm:t>
    </dgm:pt>
    <dgm:pt modelId="{1D2B46F8-7892-4C27-90AA-9A3578B071EF}" type="sibTrans" cxnId="{5AF65176-44D5-4433-965A-6B6B3A398CEA}">
      <dgm:prSet/>
      <dgm:spPr/>
      <dgm:t>
        <a:bodyPr/>
        <a:lstStyle/>
        <a:p>
          <a:endParaRPr lang="en-IN"/>
        </a:p>
      </dgm:t>
    </dgm:pt>
    <dgm:pt modelId="{0A534D09-E7C3-4A3C-80CA-0D747509B8D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AI Agent Instantiation</a:t>
          </a:r>
          <a:endParaRPr lang="en-IN" b="1" dirty="0"/>
        </a:p>
      </dgm:t>
    </dgm:pt>
    <dgm:pt modelId="{47694B5B-F0DA-4647-BBF6-0C9B387CC808}" type="parTrans" cxnId="{F0822E6A-5199-48A1-A764-324C815A060A}">
      <dgm:prSet/>
      <dgm:spPr/>
      <dgm:t>
        <a:bodyPr/>
        <a:lstStyle/>
        <a:p>
          <a:endParaRPr lang="en-IN"/>
        </a:p>
      </dgm:t>
    </dgm:pt>
    <dgm:pt modelId="{C8D0901D-92B4-4B67-942E-622982A792E8}" type="sibTrans" cxnId="{F0822E6A-5199-48A1-A764-324C815A060A}">
      <dgm:prSet/>
      <dgm:spPr/>
      <dgm:t>
        <a:bodyPr/>
        <a:lstStyle/>
        <a:p>
          <a:endParaRPr lang="en-IN"/>
        </a:p>
      </dgm:t>
    </dgm:pt>
    <dgm:pt modelId="{84E85828-312B-44C6-AA4F-33A840EE337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Endpoint Definition</a:t>
          </a:r>
          <a:endParaRPr lang="en-IN" b="1" dirty="0"/>
        </a:p>
      </dgm:t>
    </dgm:pt>
    <dgm:pt modelId="{743219C4-1F0E-4CF6-AA19-42EDA3612637}" type="parTrans" cxnId="{FB46AC96-A182-4448-9AA5-B31F70B60420}">
      <dgm:prSet/>
      <dgm:spPr/>
      <dgm:t>
        <a:bodyPr/>
        <a:lstStyle/>
        <a:p>
          <a:endParaRPr lang="en-IN"/>
        </a:p>
      </dgm:t>
    </dgm:pt>
    <dgm:pt modelId="{0179023D-1D52-427C-ABC9-AEA2FFEB5291}" type="sibTrans" cxnId="{FB46AC96-A182-4448-9AA5-B31F70B60420}">
      <dgm:prSet/>
      <dgm:spPr/>
      <dgm:t>
        <a:bodyPr/>
        <a:lstStyle/>
        <a:p>
          <a:endParaRPr lang="en-IN"/>
        </a:p>
      </dgm:t>
    </dgm:pt>
    <dgm:pt modelId="{FC9A33CD-51DA-469F-A8B0-D1C8AFF843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Request Processing</a:t>
          </a:r>
          <a:endParaRPr lang="en-IN" b="1" dirty="0"/>
        </a:p>
      </dgm:t>
    </dgm:pt>
    <dgm:pt modelId="{B45A0D12-C4F4-4A49-84E5-75B2567DA160}" type="parTrans" cxnId="{1CA551C5-10E5-442B-8623-89570266D198}">
      <dgm:prSet/>
      <dgm:spPr/>
      <dgm:t>
        <a:bodyPr/>
        <a:lstStyle/>
        <a:p>
          <a:endParaRPr lang="en-IN"/>
        </a:p>
      </dgm:t>
    </dgm:pt>
    <dgm:pt modelId="{5F1D7502-B855-4A14-B29B-8C1556903D2D}" type="sibTrans" cxnId="{1CA551C5-10E5-442B-8623-89570266D198}">
      <dgm:prSet/>
      <dgm:spPr/>
      <dgm:t>
        <a:bodyPr/>
        <a:lstStyle/>
        <a:p>
          <a:endParaRPr lang="en-IN"/>
        </a:p>
      </dgm:t>
    </dgm:pt>
    <dgm:pt modelId="{775B0D21-FAA2-4F55-8C33-EC94EC540C9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Server Execution</a:t>
          </a:r>
          <a:endParaRPr lang="en-IN" b="1" dirty="0"/>
        </a:p>
      </dgm:t>
    </dgm:pt>
    <dgm:pt modelId="{D84B3975-DE8B-4F8F-A6A6-CFD2A6B09A37}" type="parTrans" cxnId="{EDFD4F97-4804-44B1-9229-957D4323BC8C}">
      <dgm:prSet/>
      <dgm:spPr/>
      <dgm:t>
        <a:bodyPr/>
        <a:lstStyle/>
        <a:p>
          <a:endParaRPr lang="en-IN"/>
        </a:p>
      </dgm:t>
    </dgm:pt>
    <dgm:pt modelId="{CC91EE53-9DB3-4F00-9F5E-18CB9A82654C}" type="sibTrans" cxnId="{EDFD4F97-4804-44B1-9229-957D4323BC8C}">
      <dgm:prSet/>
      <dgm:spPr/>
      <dgm:t>
        <a:bodyPr/>
        <a:lstStyle/>
        <a:p>
          <a:endParaRPr lang="en-IN"/>
        </a:p>
      </dgm:t>
    </dgm:pt>
    <dgm:pt modelId="{1838EA96-D9B7-428D-82EE-98064034F4D1}" type="pres">
      <dgm:prSet presAssocID="{BD1A894A-2B6C-406A-AE44-FA0DE46D3DAE}" presName="rootnode" presStyleCnt="0">
        <dgm:presLayoutVars>
          <dgm:chMax/>
          <dgm:chPref/>
          <dgm:dir/>
          <dgm:animLvl val="lvl"/>
        </dgm:presLayoutVars>
      </dgm:prSet>
      <dgm:spPr/>
    </dgm:pt>
    <dgm:pt modelId="{20B1FC2C-65C0-404A-BA84-7A9A0BD17128}" type="pres">
      <dgm:prSet presAssocID="{7EF4060C-BE7F-49E7-A0E4-85B90276DA41}" presName="composite" presStyleCnt="0"/>
      <dgm:spPr/>
    </dgm:pt>
    <dgm:pt modelId="{6DEA50E2-342E-4434-92C8-E08613F5D938}" type="pres">
      <dgm:prSet presAssocID="{7EF4060C-BE7F-49E7-A0E4-85B90276DA41}" presName="LShape" presStyleLbl="alignNode1" presStyleIdx="0" presStyleCnt="9"/>
      <dgm:spPr/>
    </dgm:pt>
    <dgm:pt modelId="{B4F5A8C5-D15E-4013-9457-C37929999C19}" type="pres">
      <dgm:prSet presAssocID="{7EF4060C-BE7F-49E7-A0E4-85B90276DA41}" presName="Parent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51933E71-D999-42A3-B184-B36318057375}" type="pres">
      <dgm:prSet presAssocID="{7EF4060C-BE7F-49E7-A0E4-85B90276DA41}" presName="Triangle" presStyleLbl="alignNode1" presStyleIdx="1" presStyleCnt="9"/>
      <dgm:spPr/>
    </dgm:pt>
    <dgm:pt modelId="{C2B316C0-A147-48FD-B107-17FA6D7CE960}" type="pres">
      <dgm:prSet presAssocID="{CF6E9101-1C09-4EF7-9AC0-A6F7AAB1A32B}" presName="sibTrans" presStyleCnt="0"/>
      <dgm:spPr/>
    </dgm:pt>
    <dgm:pt modelId="{B15D0B0B-75C6-4E20-85A9-381F0C858D41}" type="pres">
      <dgm:prSet presAssocID="{CF6E9101-1C09-4EF7-9AC0-A6F7AAB1A32B}" presName="space" presStyleCnt="0"/>
      <dgm:spPr/>
    </dgm:pt>
    <dgm:pt modelId="{F9249504-B4C0-4395-917F-03D788716C3E}" type="pres">
      <dgm:prSet presAssocID="{F6920DDF-5D53-4AD2-AB93-6F8148FBA4C1}" presName="composite" presStyleCnt="0"/>
      <dgm:spPr/>
    </dgm:pt>
    <dgm:pt modelId="{A90FC367-F948-45FD-9A07-82FBBDAB76EE}" type="pres">
      <dgm:prSet presAssocID="{F6920DDF-5D53-4AD2-AB93-6F8148FBA4C1}" presName="LShape" presStyleLbl="alignNode1" presStyleIdx="2" presStyleCnt="9"/>
      <dgm:spPr/>
    </dgm:pt>
    <dgm:pt modelId="{D2C58EFB-2FEB-4F2E-80EC-2DD0A9D98EAF}" type="pres">
      <dgm:prSet presAssocID="{F6920DDF-5D53-4AD2-AB93-6F8148FBA4C1}" presName="Parent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E8AD9C1E-02E7-49BB-829E-30B33BD196C9}" type="pres">
      <dgm:prSet presAssocID="{F6920DDF-5D53-4AD2-AB93-6F8148FBA4C1}" presName="Triangle" presStyleLbl="alignNode1" presStyleIdx="3" presStyleCnt="9"/>
      <dgm:spPr/>
    </dgm:pt>
    <dgm:pt modelId="{8DB94794-BBA8-4CA9-B72C-ECB38B365E73}" type="pres">
      <dgm:prSet presAssocID="{BD548505-D844-4735-8048-D45EF533F8CA}" presName="sibTrans" presStyleCnt="0"/>
      <dgm:spPr/>
    </dgm:pt>
    <dgm:pt modelId="{C4B66FA1-AF71-4E75-BB80-8710827ECD5A}" type="pres">
      <dgm:prSet presAssocID="{BD548505-D844-4735-8048-D45EF533F8CA}" presName="space" presStyleCnt="0"/>
      <dgm:spPr/>
    </dgm:pt>
    <dgm:pt modelId="{C2955704-6F06-47A0-9C53-5C5BA1832E1D}" type="pres">
      <dgm:prSet presAssocID="{889D99AF-8965-4F23-8713-8BD9BE391696}" presName="composite" presStyleCnt="0"/>
      <dgm:spPr/>
    </dgm:pt>
    <dgm:pt modelId="{A4163EA8-6547-44E7-84A1-F12E82BDA574}" type="pres">
      <dgm:prSet presAssocID="{889D99AF-8965-4F23-8713-8BD9BE391696}" presName="LShape" presStyleLbl="alignNode1" presStyleIdx="4" presStyleCnt="9"/>
      <dgm:spPr/>
    </dgm:pt>
    <dgm:pt modelId="{492B13AB-56BB-4BB8-87D2-8489831C3D49}" type="pres">
      <dgm:prSet presAssocID="{889D99AF-8965-4F23-8713-8BD9BE391696}" presName="Parent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1D9D3A43-5D9E-4AF3-99DE-C71D8E6BE3B8}" type="pres">
      <dgm:prSet presAssocID="{889D99AF-8965-4F23-8713-8BD9BE391696}" presName="Triangle" presStyleLbl="alignNode1" presStyleIdx="5" presStyleCnt="9"/>
      <dgm:spPr/>
    </dgm:pt>
    <dgm:pt modelId="{745CE4A5-B45E-47FF-BEFB-49424A66B886}" type="pres">
      <dgm:prSet presAssocID="{C022F34C-5F02-4F0C-B8CD-2A7E64D26608}" presName="sibTrans" presStyleCnt="0"/>
      <dgm:spPr/>
    </dgm:pt>
    <dgm:pt modelId="{5D3D2F18-BFB3-456E-9115-4F1AC4ED7ADB}" type="pres">
      <dgm:prSet presAssocID="{C022F34C-5F02-4F0C-B8CD-2A7E64D26608}" presName="space" presStyleCnt="0"/>
      <dgm:spPr/>
    </dgm:pt>
    <dgm:pt modelId="{3B1691A6-3B80-43C3-AFE5-4E4F10C9BF36}" type="pres">
      <dgm:prSet presAssocID="{FF78762B-CB0F-480A-A2FB-FC4B54203A74}" presName="composite" presStyleCnt="0"/>
      <dgm:spPr/>
    </dgm:pt>
    <dgm:pt modelId="{1756FED0-4C7E-4F8D-8D90-A3091B478648}" type="pres">
      <dgm:prSet presAssocID="{FF78762B-CB0F-480A-A2FB-FC4B54203A74}" presName="LShape" presStyleLbl="alignNode1" presStyleIdx="6" presStyleCnt="9"/>
      <dgm:spPr/>
    </dgm:pt>
    <dgm:pt modelId="{4908C342-5387-471F-B128-50BC6ABB3694}" type="pres">
      <dgm:prSet presAssocID="{FF78762B-CB0F-480A-A2FB-FC4B54203A74}" presName="Parent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C6B5DD01-DD4E-47AC-BE08-3C57EBF151B4}" type="pres">
      <dgm:prSet presAssocID="{FF78762B-CB0F-480A-A2FB-FC4B54203A74}" presName="Triangle" presStyleLbl="alignNode1" presStyleIdx="7" presStyleCnt="9"/>
      <dgm:spPr/>
    </dgm:pt>
    <dgm:pt modelId="{90C56032-3BCA-4220-B5C1-577FCC6B9595}" type="pres">
      <dgm:prSet presAssocID="{C7F9FE5F-414E-4A75-A61B-FE75BAC1A0CA}" presName="sibTrans" presStyleCnt="0"/>
      <dgm:spPr/>
    </dgm:pt>
    <dgm:pt modelId="{D15C580D-C513-49D9-871C-A7A03F483DC8}" type="pres">
      <dgm:prSet presAssocID="{C7F9FE5F-414E-4A75-A61B-FE75BAC1A0CA}" presName="space" presStyleCnt="0"/>
      <dgm:spPr/>
    </dgm:pt>
    <dgm:pt modelId="{79E66E8D-7083-429B-BDC0-354588E999FC}" type="pres">
      <dgm:prSet presAssocID="{345BDA9F-5263-4E31-828B-36B501DF7D03}" presName="composite" presStyleCnt="0"/>
      <dgm:spPr/>
    </dgm:pt>
    <dgm:pt modelId="{0C8EE097-EA34-4F56-A626-777C2C56FABB}" type="pres">
      <dgm:prSet presAssocID="{345BDA9F-5263-4E31-828B-36B501DF7D03}" presName="LShape" presStyleLbl="alignNode1" presStyleIdx="8" presStyleCnt="9"/>
      <dgm:spPr/>
    </dgm:pt>
    <dgm:pt modelId="{62ECA6EA-F0F8-4396-92CD-12EFC8E97A8E}" type="pres">
      <dgm:prSet presAssocID="{345BDA9F-5263-4E31-828B-36B501DF7D03}" presName="ParentText" presStyleLbl="revTx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9731F20D-FE8D-4E18-8FF1-434602DE8D48}" srcId="{7EF4060C-BE7F-49E7-A0E4-85B90276DA41}" destId="{A13EF84C-14A3-47B6-94F5-5B9211D4EE2D}" srcOrd="1" destOrd="0" parTransId="{FE665A60-A328-4DA1-83FA-764B0B367D7E}" sibTransId="{3595BE12-DEA2-4526-ABB4-4E908067A959}"/>
    <dgm:cxn modelId="{D6082E12-0D2F-4281-8083-C573751610FD}" type="presOf" srcId="{FE8D4DC3-BC14-437B-AFD1-862D21F67C77}" destId="{4908C342-5387-471F-B128-50BC6ABB3694}" srcOrd="0" destOrd="3" presId="urn:microsoft.com/office/officeart/2009/3/layout/StepUpProcess"/>
    <dgm:cxn modelId="{D4EA4113-A11D-43CA-98D0-D62EE05D1606}" type="presOf" srcId="{A13EF84C-14A3-47B6-94F5-5B9211D4EE2D}" destId="{B4F5A8C5-D15E-4013-9457-C37929999C19}" srcOrd="0" destOrd="2" presId="urn:microsoft.com/office/officeart/2009/3/layout/StepUpProcess"/>
    <dgm:cxn modelId="{A910B620-AE43-4AB5-8B3D-59BEE259F6AA}" type="presOf" srcId="{FF78762B-CB0F-480A-A2FB-FC4B54203A74}" destId="{4908C342-5387-471F-B128-50BC6ABB3694}" srcOrd="0" destOrd="0" presId="urn:microsoft.com/office/officeart/2009/3/layout/StepUpProcess"/>
    <dgm:cxn modelId="{9B658C2E-5904-45E7-B31D-54D9F733CBAA}" type="presOf" srcId="{F6920DDF-5D53-4AD2-AB93-6F8148FBA4C1}" destId="{D2C58EFB-2FEB-4F2E-80EC-2DD0A9D98EAF}" srcOrd="0" destOrd="0" presId="urn:microsoft.com/office/officeart/2009/3/layout/StepUpProcess"/>
    <dgm:cxn modelId="{C6418333-19C6-4565-831C-E58985974577}" type="presOf" srcId="{FC9A33CD-51DA-469F-A8B0-D1C8AFF84343}" destId="{62ECA6EA-F0F8-4396-92CD-12EFC8E97A8E}" srcOrd="0" destOrd="2" presId="urn:microsoft.com/office/officeart/2009/3/layout/StepUpProcess"/>
    <dgm:cxn modelId="{6983C73A-02FB-4666-AC8E-54386B52B6FD}" type="presOf" srcId="{AAD06B69-BC89-4097-A151-1A6CF7A54CE8}" destId="{492B13AB-56BB-4BB8-87D2-8489831C3D49}" srcOrd="0" destOrd="3" presId="urn:microsoft.com/office/officeart/2009/3/layout/StepUpProcess"/>
    <dgm:cxn modelId="{05F9775D-4BCB-4F5C-9EBA-C60ECEBD5B44}" type="presOf" srcId="{887ED112-E310-4495-8D3E-AA559A564EA6}" destId="{B4F5A8C5-D15E-4013-9457-C37929999C19}" srcOrd="0" destOrd="1" presId="urn:microsoft.com/office/officeart/2009/3/layout/StepUpProcess"/>
    <dgm:cxn modelId="{3B04EC5F-826B-498A-9CFC-25FE7A84C100}" type="presOf" srcId="{3C974BC7-B3F4-4376-8F5B-4A5588D58154}" destId="{D2C58EFB-2FEB-4F2E-80EC-2DD0A9D98EAF}" srcOrd="0" destOrd="2" presId="urn:microsoft.com/office/officeart/2009/3/layout/StepUpProcess"/>
    <dgm:cxn modelId="{4E815546-4079-4892-912A-F325231DA66D}" type="presOf" srcId="{889D99AF-8965-4F23-8713-8BD9BE391696}" destId="{492B13AB-56BB-4BB8-87D2-8489831C3D49}" srcOrd="0" destOrd="0" presId="urn:microsoft.com/office/officeart/2009/3/layout/StepUpProcess"/>
    <dgm:cxn modelId="{76ED6A49-8D53-4AF1-9489-DAA39E9E48EF}" srcId="{F6920DDF-5D53-4AD2-AB93-6F8148FBA4C1}" destId="{3C974BC7-B3F4-4376-8F5B-4A5588D58154}" srcOrd="1" destOrd="0" parTransId="{4F2A667F-9D34-4DE1-8ED7-7410CBA26168}" sibTransId="{C311375B-F800-45FB-87A8-2610BD1C79CA}"/>
    <dgm:cxn modelId="{F0822E6A-5199-48A1-A764-324C815A060A}" srcId="{FF78762B-CB0F-480A-A2FB-FC4B54203A74}" destId="{0A534D09-E7C3-4A3C-80CA-0D747509B8D6}" srcOrd="0" destOrd="0" parTransId="{47694B5B-F0DA-4647-BBF6-0C9B387CC808}" sibTransId="{C8D0901D-92B4-4B67-942E-622982A792E8}"/>
    <dgm:cxn modelId="{A57A5C6D-680F-48CB-942B-726AF053227A}" srcId="{BD1A894A-2B6C-406A-AE44-FA0DE46D3DAE}" destId="{345BDA9F-5263-4E31-828B-36B501DF7D03}" srcOrd="4" destOrd="0" parTransId="{E040D85D-151D-4D12-A165-6FB9BEA60988}" sibTransId="{574DEACE-E289-4793-9CB5-8A935C2CF1F9}"/>
    <dgm:cxn modelId="{62057B6D-B468-4C0F-BE90-33EC53E7D482}" srcId="{F6920DDF-5D53-4AD2-AB93-6F8148FBA4C1}" destId="{256AD591-DE76-43CA-AABF-D3BC27E6340D}" srcOrd="0" destOrd="0" parTransId="{B018035C-A97D-4FE2-8CF1-EF549BE4B9DD}" sibTransId="{14532E6D-5BB3-433F-A4D2-8B0F3CCED716}"/>
    <dgm:cxn modelId="{356F3275-DF15-4810-962E-353D07CFB594}" srcId="{889D99AF-8965-4F23-8713-8BD9BE391696}" destId="{84ECE650-EA37-4990-8016-E9AEFE54AF8E}" srcOrd="1" destOrd="0" parTransId="{D421E227-4D15-4B3E-919E-C48F63923CF1}" sibTransId="{763C6318-C49E-43C1-B3C3-3788F0AC918C}"/>
    <dgm:cxn modelId="{0A056576-731B-4920-A8E8-53CCAFD4D02B}" type="presOf" srcId="{BD1A894A-2B6C-406A-AE44-FA0DE46D3DAE}" destId="{1838EA96-D9B7-428D-82EE-98064034F4D1}" srcOrd="0" destOrd="0" presId="urn:microsoft.com/office/officeart/2009/3/layout/StepUpProcess"/>
    <dgm:cxn modelId="{5AF65176-44D5-4433-965A-6B6B3A398CEA}" srcId="{FF78762B-CB0F-480A-A2FB-FC4B54203A74}" destId="{FE8D4DC3-BC14-437B-AFD1-862D21F67C77}" srcOrd="2" destOrd="0" parTransId="{61FB94AB-8F1B-459C-AEE8-B86D11965D9E}" sibTransId="{1D2B46F8-7892-4C27-90AA-9A3578B071EF}"/>
    <dgm:cxn modelId="{0DC0FC79-F07A-43C8-8152-305DCA7AF6F9}" type="presOf" srcId="{0A534D09-E7C3-4A3C-80CA-0D747509B8D6}" destId="{4908C342-5387-471F-B128-50BC6ABB3694}" srcOrd="0" destOrd="1" presId="urn:microsoft.com/office/officeart/2009/3/layout/StepUpProcess"/>
    <dgm:cxn modelId="{FC0EF47A-8C3C-45E4-A1F4-96EBE1DE3290}" srcId="{BD1A894A-2B6C-406A-AE44-FA0DE46D3DAE}" destId="{7EF4060C-BE7F-49E7-A0E4-85B90276DA41}" srcOrd="0" destOrd="0" parTransId="{E97E9BFD-2306-4E8A-A4AF-DBF6B76FF9EE}" sibTransId="{CF6E9101-1C09-4EF7-9AC0-A6F7AAB1A32B}"/>
    <dgm:cxn modelId="{5421957F-FE23-4159-8454-DDA2A67CA917}" type="presOf" srcId="{7EF4060C-BE7F-49E7-A0E4-85B90276DA41}" destId="{B4F5A8C5-D15E-4013-9457-C37929999C19}" srcOrd="0" destOrd="0" presId="urn:microsoft.com/office/officeart/2009/3/layout/StepUpProcess"/>
    <dgm:cxn modelId="{E2A53584-0A46-442D-9675-7839A9838CA2}" type="presOf" srcId="{84E85828-312B-44C6-AA4F-33A840EE3379}" destId="{62ECA6EA-F0F8-4396-92CD-12EFC8E97A8E}" srcOrd="0" destOrd="1" presId="urn:microsoft.com/office/officeart/2009/3/layout/StepUpProcess"/>
    <dgm:cxn modelId="{9B85B085-6F45-404A-9444-517B17BB4260}" srcId="{BD1A894A-2B6C-406A-AE44-FA0DE46D3DAE}" destId="{889D99AF-8965-4F23-8713-8BD9BE391696}" srcOrd="2" destOrd="0" parTransId="{C2F2A8D8-D7DF-4B7D-84E3-7D114EC290CF}" sibTransId="{C022F34C-5F02-4F0C-B8CD-2A7E64D26608}"/>
    <dgm:cxn modelId="{12D25A92-64D3-4325-B531-AB056C6E04D9}" srcId="{BD1A894A-2B6C-406A-AE44-FA0DE46D3DAE}" destId="{FF78762B-CB0F-480A-A2FB-FC4B54203A74}" srcOrd="3" destOrd="0" parTransId="{9F7170E4-2655-4340-BB44-092C2C2DAF81}" sibTransId="{C7F9FE5F-414E-4A75-A61B-FE75BAC1A0CA}"/>
    <dgm:cxn modelId="{FB46AC96-A182-4448-9AA5-B31F70B60420}" srcId="{345BDA9F-5263-4E31-828B-36B501DF7D03}" destId="{84E85828-312B-44C6-AA4F-33A840EE3379}" srcOrd="0" destOrd="0" parTransId="{743219C4-1F0E-4CF6-AA19-42EDA3612637}" sibTransId="{0179023D-1D52-427C-ABC9-AEA2FFEB5291}"/>
    <dgm:cxn modelId="{EDFD4F97-4804-44B1-9229-957D4323BC8C}" srcId="{345BDA9F-5263-4E31-828B-36B501DF7D03}" destId="{775B0D21-FAA2-4F55-8C33-EC94EC540C90}" srcOrd="2" destOrd="0" parTransId="{D84B3975-DE8B-4F8F-A6A6-CFD2A6B09A37}" sibTransId="{CC91EE53-9DB3-4F00-9F5E-18CB9A82654C}"/>
    <dgm:cxn modelId="{918017A1-814F-47CE-A2E0-629584EB25F5}" type="presOf" srcId="{345BDA9F-5263-4E31-828B-36B501DF7D03}" destId="{62ECA6EA-F0F8-4396-92CD-12EFC8E97A8E}" srcOrd="0" destOrd="0" presId="urn:microsoft.com/office/officeart/2009/3/layout/StepUpProcess"/>
    <dgm:cxn modelId="{84FC79A5-F5A9-4C8B-9979-0BD4CE07E20D}" type="presOf" srcId="{A319BD4C-B4FC-4A57-ACE8-F652BA0256F5}" destId="{4908C342-5387-471F-B128-50BC6ABB3694}" srcOrd="0" destOrd="2" presId="urn:microsoft.com/office/officeart/2009/3/layout/StepUpProcess"/>
    <dgm:cxn modelId="{BE2F1AA6-15CE-4F9D-BB36-7C47B5E0711A}" srcId="{FF78762B-CB0F-480A-A2FB-FC4B54203A74}" destId="{A319BD4C-B4FC-4A57-ACE8-F652BA0256F5}" srcOrd="1" destOrd="0" parTransId="{8241C7EA-F1F2-402E-B419-6BB2A0B27448}" sibTransId="{9EADE255-CFB9-4BFB-AA5C-89F397C8BBA5}"/>
    <dgm:cxn modelId="{CF9481B0-19A0-4503-A554-6185857A1259}" type="presOf" srcId="{256AD591-DE76-43CA-AABF-D3BC27E6340D}" destId="{D2C58EFB-2FEB-4F2E-80EC-2DD0A9D98EAF}" srcOrd="0" destOrd="1" presId="urn:microsoft.com/office/officeart/2009/3/layout/StepUpProcess"/>
    <dgm:cxn modelId="{42402BC0-B790-495B-9E2E-6DBA013F8947}" srcId="{BD1A894A-2B6C-406A-AE44-FA0DE46D3DAE}" destId="{F6920DDF-5D53-4AD2-AB93-6F8148FBA4C1}" srcOrd="1" destOrd="0" parTransId="{EB8A11B9-FF2B-4EFC-B9C9-93D8D9CB4A3C}" sibTransId="{BD548505-D844-4735-8048-D45EF533F8CA}"/>
    <dgm:cxn modelId="{1CA551C5-10E5-442B-8623-89570266D198}" srcId="{345BDA9F-5263-4E31-828B-36B501DF7D03}" destId="{FC9A33CD-51DA-469F-A8B0-D1C8AFF84343}" srcOrd="1" destOrd="0" parTransId="{B45A0D12-C4F4-4A49-84E5-75B2567DA160}" sibTransId="{5F1D7502-B855-4A14-B29B-8C1556903D2D}"/>
    <dgm:cxn modelId="{79B47FD0-E86D-4A78-AD85-482B01AF9B5E}" srcId="{889D99AF-8965-4F23-8713-8BD9BE391696}" destId="{CBA47F2A-D91D-4C42-B23D-F17B2828719F}" srcOrd="0" destOrd="0" parTransId="{BB92D23B-6E41-4463-AA13-48EDABF9CE35}" sibTransId="{52222C41-FD3B-4F03-9BF6-1108234A71AE}"/>
    <dgm:cxn modelId="{65E3CDD7-8828-44E3-8328-CFD0AA09578F}" srcId="{889D99AF-8965-4F23-8713-8BD9BE391696}" destId="{AAD06B69-BC89-4097-A151-1A6CF7A54CE8}" srcOrd="2" destOrd="0" parTransId="{B5D0E258-7C62-422E-AD9B-67A67276187B}" sibTransId="{51326666-BCF8-4262-AC1B-ACAD1030B873}"/>
    <dgm:cxn modelId="{B2495FDC-238E-4EBE-BEB6-8DC2959003B9}" type="presOf" srcId="{775B0D21-FAA2-4F55-8C33-EC94EC540C90}" destId="{62ECA6EA-F0F8-4396-92CD-12EFC8E97A8E}" srcOrd="0" destOrd="3" presId="urn:microsoft.com/office/officeart/2009/3/layout/StepUpProcess"/>
    <dgm:cxn modelId="{33CB57E0-056C-43DA-9BE4-C0FF69B31BCF}" srcId="{7EF4060C-BE7F-49E7-A0E4-85B90276DA41}" destId="{887ED112-E310-4495-8D3E-AA559A564EA6}" srcOrd="0" destOrd="0" parTransId="{04597E26-9923-4FA2-836A-701BFAC0BDA9}" sibTransId="{1D9E7306-F239-4FD8-B8FD-645947B76639}"/>
    <dgm:cxn modelId="{8CAFBAF1-43FC-4589-9C53-08ED48C4C7AE}" type="presOf" srcId="{84ECE650-EA37-4990-8016-E9AEFE54AF8E}" destId="{492B13AB-56BB-4BB8-87D2-8489831C3D49}" srcOrd="0" destOrd="2" presId="urn:microsoft.com/office/officeart/2009/3/layout/StepUpProcess"/>
    <dgm:cxn modelId="{E906D0F4-56BA-40EC-9818-49FC4F095F73}" type="presOf" srcId="{CBA47F2A-D91D-4C42-B23D-F17B2828719F}" destId="{492B13AB-56BB-4BB8-87D2-8489831C3D49}" srcOrd="0" destOrd="1" presId="urn:microsoft.com/office/officeart/2009/3/layout/StepUpProcess"/>
    <dgm:cxn modelId="{9E908AC2-CDC5-49F2-BD19-B56F7022A655}" type="presParOf" srcId="{1838EA96-D9B7-428D-82EE-98064034F4D1}" destId="{20B1FC2C-65C0-404A-BA84-7A9A0BD17128}" srcOrd="0" destOrd="0" presId="urn:microsoft.com/office/officeart/2009/3/layout/StepUpProcess"/>
    <dgm:cxn modelId="{23651B92-FFBA-4DF7-986C-BDDEFDDCA096}" type="presParOf" srcId="{20B1FC2C-65C0-404A-BA84-7A9A0BD17128}" destId="{6DEA50E2-342E-4434-92C8-E08613F5D938}" srcOrd="0" destOrd="0" presId="urn:microsoft.com/office/officeart/2009/3/layout/StepUpProcess"/>
    <dgm:cxn modelId="{66B395C5-13DC-4519-866C-7EC4AB7E195C}" type="presParOf" srcId="{20B1FC2C-65C0-404A-BA84-7A9A0BD17128}" destId="{B4F5A8C5-D15E-4013-9457-C37929999C19}" srcOrd="1" destOrd="0" presId="urn:microsoft.com/office/officeart/2009/3/layout/StepUpProcess"/>
    <dgm:cxn modelId="{B60024E2-8E37-46B5-BF39-2AC9BC752BD5}" type="presParOf" srcId="{20B1FC2C-65C0-404A-BA84-7A9A0BD17128}" destId="{51933E71-D999-42A3-B184-B36318057375}" srcOrd="2" destOrd="0" presId="urn:microsoft.com/office/officeart/2009/3/layout/StepUpProcess"/>
    <dgm:cxn modelId="{9A29DFBE-24BE-42BA-87A5-586F4A0AD7BC}" type="presParOf" srcId="{1838EA96-D9B7-428D-82EE-98064034F4D1}" destId="{C2B316C0-A147-48FD-B107-17FA6D7CE960}" srcOrd="1" destOrd="0" presId="urn:microsoft.com/office/officeart/2009/3/layout/StepUpProcess"/>
    <dgm:cxn modelId="{2BED4C2C-7BF0-4D56-AAEA-07C31CC94EC5}" type="presParOf" srcId="{C2B316C0-A147-48FD-B107-17FA6D7CE960}" destId="{B15D0B0B-75C6-4E20-85A9-381F0C858D41}" srcOrd="0" destOrd="0" presId="urn:microsoft.com/office/officeart/2009/3/layout/StepUpProcess"/>
    <dgm:cxn modelId="{32FC99FC-B32F-4A62-8051-6B23E2D9EF22}" type="presParOf" srcId="{1838EA96-D9B7-428D-82EE-98064034F4D1}" destId="{F9249504-B4C0-4395-917F-03D788716C3E}" srcOrd="2" destOrd="0" presId="urn:microsoft.com/office/officeart/2009/3/layout/StepUpProcess"/>
    <dgm:cxn modelId="{D242F52D-4BD3-424E-A70F-168CC412AA9C}" type="presParOf" srcId="{F9249504-B4C0-4395-917F-03D788716C3E}" destId="{A90FC367-F948-45FD-9A07-82FBBDAB76EE}" srcOrd="0" destOrd="0" presId="urn:microsoft.com/office/officeart/2009/3/layout/StepUpProcess"/>
    <dgm:cxn modelId="{C5BB0222-71D0-48A4-8F01-DF4F71294BFA}" type="presParOf" srcId="{F9249504-B4C0-4395-917F-03D788716C3E}" destId="{D2C58EFB-2FEB-4F2E-80EC-2DD0A9D98EAF}" srcOrd="1" destOrd="0" presId="urn:microsoft.com/office/officeart/2009/3/layout/StepUpProcess"/>
    <dgm:cxn modelId="{B153B57D-D3C5-43D0-9B9A-C1B087F794CC}" type="presParOf" srcId="{F9249504-B4C0-4395-917F-03D788716C3E}" destId="{E8AD9C1E-02E7-49BB-829E-30B33BD196C9}" srcOrd="2" destOrd="0" presId="urn:microsoft.com/office/officeart/2009/3/layout/StepUpProcess"/>
    <dgm:cxn modelId="{783B10C0-92CE-4BDA-8AF5-F1215D2CF9AC}" type="presParOf" srcId="{1838EA96-D9B7-428D-82EE-98064034F4D1}" destId="{8DB94794-BBA8-4CA9-B72C-ECB38B365E73}" srcOrd="3" destOrd="0" presId="urn:microsoft.com/office/officeart/2009/3/layout/StepUpProcess"/>
    <dgm:cxn modelId="{6889F7F0-8602-43BE-B7DC-C2C4EE19EDDB}" type="presParOf" srcId="{8DB94794-BBA8-4CA9-B72C-ECB38B365E73}" destId="{C4B66FA1-AF71-4E75-BB80-8710827ECD5A}" srcOrd="0" destOrd="0" presId="urn:microsoft.com/office/officeart/2009/3/layout/StepUpProcess"/>
    <dgm:cxn modelId="{3BD9ACD4-1C57-4DD0-BAB7-E5C98E613974}" type="presParOf" srcId="{1838EA96-D9B7-428D-82EE-98064034F4D1}" destId="{C2955704-6F06-47A0-9C53-5C5BA1832E1D}" srcOrd="4" destOrd="0" presId="urn:microsoft.com/office/officeart/2009/3/layout/StepUpProcess"/>
    <dgm:cxn modelId="{5E7ADC80-557C-4EF7-ABDE-120009CD1B57}" type="presParOf" srcId="{C2955704-6F06-47A0-9C53-5C5BA1832E1D}" destId="{A4163EA8-6547-44E7-84A1-F12E82BDA574}" srcOrd="0" destOrd="0" presId="urn:microsoft.com/office/officeart/2009/3/layout/StepUpProcess"/>
    <dgm:cxn modelId="{AA9DD9AA-F523-4251-89D4-9C70EB93963E}" type="presParOf" srcId="{C2955704-6F06-47A0-9C53-5C5BA1832E1D}" destId="{492B13AB-56BB-4BB8-87D2-8489831C3D49}" srcOrd="1" destOrd="0" presId="urn:microsoft.com/office/officeart/2009/3/layout/StepUpProcess"/>
    <dgm:cxn modelId="{2AD89ABF-D89C-4DD1-BE47-440964A1CC0F}" type="presParOf" srcId="{C2955704-6F06-47A0-9C53-5C5BA1832E1D}" destId="{1D9D3A43-5D9E-4AF3-99DE-C71D8E6BE3B8}" srcOrd="2" destOrd="0" presId="urn:microsoft.com/office/officeart/2009/3/layout/StepUpProcess"/>
    <dgm:cxn modelId="{EB6EBAD6-700C-463F-9013-1BC133A013DA}" type="presParOf" srcId="{1838EA96-D9B7-428D-82EE-98064034F4D1}" destId="{745CE4A5-B45E-47FF-BEFB-49424A66B886}" srcOrd="5" destOrd="0" presId="urn:microsoft.com/office/officeart/2009/3/layout/StepUpProcess"/>
    <dgm:cxn modelId="{540DA622-8862-4575-8683-24A5EAA751CD}" type="presParOf" srcId="{745CE4A5-B45E-47FF-BEFB-49424A66B886}" destId="{5D3D2F18-BFB3-456E-9115-4F1AC4ED7ADB}" srcOrd="0" destOrd="0" presId="urn:microsoft.com/office/officeart/2009/3/layout/StepUpProcess"/>
    <dgm:cxn modelId="{33623514-11C4-4B49-BED9-046E4C039A25}" type="presParOf" srcId="{1838EA96-D9B7-428D-82EE-98064034F4D1}" destId="{3B1691A6-3B80-43C3-AFE5-4E4F10C9BF36}" srcOrd="6" destOrd="0" presId="urn:microsoft.com/office/officeart/2009/3/layout/StepUpProcess"/>
    <dgm:cxn modelId="{A3B502F6-4564-40C4-8BC8-3EE9A1BC269B}" type="presParOf" srcId="{3B1691A6-3B80-43C3-AFE5-4E4F10C9BF36}" destId="{1756FED0-4C7E-4F8D-8D90-A3091B478648}" srcOrd="0" destOrd="0" presId="urn:microsoft.com/office/officeart/2009/3/layout/StepUpProcess"/>
    <dgm:cxn modelId="{C6D7C7E4-4294-47F6-A146-CC20A756629C}" type="presParOf" srcId="{3B1691A6-3B80-43C3-AFE5-4E4F10C9BF36}" destId="{4908C342-5387-471F-B128-50BC6ABB3694}" srcOrd="1" destOrd="0" presId="urn:microsoft.com/office/officeart/2009/3/layout/StepUpProcess"/>
    <dgm:cxn modelId="{057981A1-6B93-4C0B-82B8-AC61B023384A}" type="presParOf" srcId="{3B1691A6-3B80-43C3-AFE5-4E4F10C9BF36}" destId="{C6B5DD01-DD4E-47AC-BE08-3C57EBF151B4}" srcOrd="2" destOrd="0" presId="urn:microsoft.com/office/officeart/2009/3/layout/StepUpProcess"/>
    <dgm:cxn modelId="{46732FAD-CDF5-4FC7-AFDC-AA9DA0C1EA30}" type="presParOf" srcId="{1838EA96-D9B7-428D-82EE-98064034F4D1}" destId="{90C56032-3BCA-4220-B5C1-577FCC6B9595}" srcOrd="7" destOrd="0" presId="urn:microsoft.com/office/officeart/2009/3/layout/StepUpProcess"/>
    <dgm:cxn modelId="{FC407EA1-FA58-4445-824C-7141AA54B852}" type="presParOf" srcId="{90C56032-3BCA-4220-B5C1-577FCC6B9595}" destId="{D15C580D-C513-49D9-871C-A7A03F483DC8}" srcOrd="0" destOrd="0" presId="urn:microsoft.com/office/officeart/2009/3/layout/StepUpProcess"/>
    <dgm:cxn modelId="{9C4EA732-3F0E-4E97-9066-7EFDE07CF067}" type="presParOf" srcId="{1838EA96-D9B7-428D-82EE-98064034F4D1}" destId="{79E66E8D-7083-429B-BDC0-354588E999FC}" srcOrd="8" destOrd="0" presId="urn:microsoft.com/office/officeart/2009/3/layout/StepUpProcess"/>
    <dgm:cxn modelId="{9B3BE7E0-E01F-4A59-9759-7BEC9A7B4426}" type="presParOf" srcId="{79E66E8D-7083-429B-BDC0-354588E999FC}" destId="{0C8EE097-EA34-4F56-A626-777C2C56FABB}" srcOrd="0" destOrd="0" presId="urn:microsoft.com/office/officeart/2009/3/layout/StepUpProcess"/>
    <dgm:cxn modelId="{47F5D11C-D379-4AEF-8539-94644E55B5B8}" type="presParOf" srcId="{79E66E8D-7083-429B-BDC0-354588E999FC}" destId="{62ECA6EA-F0F8-4396-92CD-12EFC8E97A8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EA50E2-342E-4434-92C8-E08613F5D938}">
      <dsp:nvSpPr>
        <dsp:cNvPr id="0" name=""/>
        <dsp:cNvSpPr/>
      </dsp:nvSpPr>
      <dsp:spPr>
        <a:xfrm rot="5400000">
          <a:off x="406277" y="2630392"/>
          <a:ext cx="1206001" cy="200675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5A8C5-D15E-4013-9457-C37929999C19}">
      <dsp:nvSpPr>
        <dsp:cNvPr id="0" name=""/>
        <dsp:cNvSpPr/>
      </dsp:nvSpPr>
      <dsp:spPr>
        <a:xfrm>
          <a:off x="204966" y="3229981"/>
          <a:ext cx="1811713" cy="158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AI agent for parsing	</a:t>
          </a:r>
          <a:endParaRPr lang="en-IN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Parse email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Judger</a:t>
          </a:r>
          <a:endParaRPr lang="en-IN" sz="1300" kern="1200" dirty="0"/>
        </a:p>
      </dsp:txBody>
      <dsp:txXfrm>
        <a:off x="204966" y="3229981"/>
        <a:ext cx="1811713" cy="1588073"/>
      </dsp:txXfrm>
    </dsp:sp>
    <dsp:sp modelId="{51933E71-D999-42A3-B184-B36318057375}">
      <dsp:nvSpPr>
        <dsp:cNvPr id="0" name=""/>
        <dsp:cNvSpPr/>
      </dsp:nvSpPr>
      <dsp:spPr>
        <a:xfrm>
          <a:off x="1674846" y="2482653"/>
          <a:ext cx="341832" cy="341832"/>
        </a:xfrm>
        <a:prstGeom prst="triangle">
          <a:avLst>
            <a:gd name="adj" fmla="val 100000"/>
          </a:avLst>
        </a:prstGeom>
        <a:solidFill>
          <a:schemeClr val="accent2">
            <a:hueOff val="-742099"/>
            <a:satOff val="0"/>
            <a:lumOff val="-3015"/>
            <a:alphaOff val="0"/>
          </a:schemeClr>
        </a:solidFill>
        <a:ln w="10795" cap="flat" cmpd="sng" algn="ctr">
          <a:solidFill>
            <a:schemeClr val="accent2">
              <a:hueOff val="-742099"/>
              <a:satOff val="0"/>
              <a:lumOff val="-30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FC367-F948-45FD-9A07-82FBBDAB76EE}">
      <dsp:nvSpPr>
        <dsp:cNvPr id="0" name=""/>
        <dsp:cNvSpPr/>
      </dsp:nvSpPr>
      <dsp:spPr>
        <a:xfrm rot="5400000">
          <a:off x="2624168" y="2081573"/>
          <a:ext cx="1206001" cy="200675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1484199"/>
            <a:satOff val="0"/>
            <a:lumOff val="-6030"/>
            <a:alphaOff val="0"/>
          </a:schemeClr>
        </a:solidFill>
        <a:ln w="10795" cap="flat" cmpd="sng" algn="ctr">
          <a:solidFill>
            <a:schemeClr val="accent2">
              <a:hueOff val="-1484199"/>
              <a:satOff val="0"/>
              <a:lumOff val="-6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58EFB-2FEB-4F2E-80EC-2DD0A9D98EAF}">
      <dsp:nvSpPr>
        <dsp:cNvPr id="0" name=""/>
        <dsp:cNvSpPr/>
      </dsp:nvSpPr>
      <dsp:spPr>
        <a:xfrm>
          <a:off x="2422857" y="2681162"/>
          <a:ext cx="1811713" cy="158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Google calendar Integration</a:t>
          </a:r>
          <a:endParaRPr lang="en-IN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Mapping attendees to tokens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Retrieve calendar events</a:t>
          </a:r>
          <a:endParaRPr lang="en-IN" sz="1300" kern="1200" dirty="0"/>
        </a:p>
      </dsp:txBody>
      <dsp:txXfrm>
        <a:off x="2422857" y="2681162"/>
        <a:ext cx="1811713" cy="1588073"/>
      </dsp:txXfrm>
    </dsp:sp>
    <dsp:sp modelId="{E8AD9C1E-02E7-49BB-829E-30B33BD196C9}">
      <dsp:nvSpPr>
        <dsp:cNvPr id="0" name=""/>
        <dsp:cNvSpPr/>
      </dsp:nvSpPr>
      <dsp:spPr>
        <a:xfrm>
          <a:off x="3892737" y="1933833"/>
          <a:ext cx="341832" cy="341832"/>
        </a:xfrm>
        <a:prstGeom prst="triangle">
          <a:avLst>
            <a:gd name="adj" fmla="val 100000"/>
          </a:avLst>
        </a:prstGeom>
        <a:solidFill>
          <a:schemeClr val="accent2">
            <a:hueOff val="-2226298"/>
            <a:satOff val="0"/>
            <a:lumOff val="-9044"/>
            <a:alphaOff val="0"/>
          </a:schemeClr>
        </a:solidFill>
        <a:ln w="10795" cap="flat" cmpd="sng" algn="ctr">
          <a:solidFill>
            <a:schemeClr val="accent2">
              <a:hueOff val="-2226298"/>
              <a:satOff val="0"/>
              <a:lumOff val="-90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163EA8-6547-44E7-84A1-F12E82BDA574}">
      <dsp:nvSpPr>
        <dsp:cNvPr id="0" name=""/>
        <dsp:cNvSpPr/>
      </dsp:nvSpPr>
      <dsp:spPr>
        <a:xfrm rot="5400000">
          <a:off x="4842060" y="1532754"/>
          <a:ext cx="1206001" cy="200675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2968397"/>
            <a:satOff val="0"/>
            <a:lumOff val="-12059"/>
            <a:alphaOff val="0"/>
          </a:schemeClr>
        </a:solidFill>
        <a:ln w="10795" cap="flat" cmpd="sng" algn="ctr">
          <a:solidFill>
            <a:schemeClr val="accent2">
              <a:hueOff val="-2968397"/>
              <a:satOff val="0"/>
              <a:lumOff val="-1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B13AB-56BB-4BB8-87D2-8489831C3D49}">
      <dsp:nvSpPr>
        <dsp:cNvPr id="0" name=""/>
        <dsp:cNvSpPr/>
      </dsp:nvSpPr>
      <dsp:spPr>
        <a:xfrm>
          <a:off x="4640748" y="2132342"/>
          <a:ext cx="1811713" cy="158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Meeting Slot Scheduling</a:t>
          </a:r>
          <a:endParaRPr lang="en-IN" sz="17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Date Parsing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Fetch and Merge Busy Slots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Find a free slot</a:t>
          </a:r>
          <a:endParaRPr lang="en-IN" sz="1300" kern="1200" dirty="0"/>
        </a:p>
      </dsp:txBody>
      <dsp:txXfrm>
        <a:off x="4640748" y="2132342"/>
        <a:ext cx="1811713" cy="1588073"/>
      </dsp:txXfrm>
    </dsp:sp>
    <dsp:sp modelId="{1D9D3A43-5D9E-4AF3-99DE-C71D8E6BE3B8}">
      <dsp:nvSpPr>
        <dsp:cNvPr id="0" name=""/>
        <dsp:cNvSpPr/>
      </dsp:nvSpPr>
      <dsp:spPr>
        <a:xfrm>
          <a:off x="6110629" y="1385014"/>
          <a:ext cx="341832" cy="341832"/>
        </a:xfrm>
        <a:prstGeom prst="triangle">
          <a:avLst>
            <a:gd name="adj" fmla="val 100000"/>
          </a:avLst>
        </a:prstGeom>
        <a:solidFill>
          <a:schemeClr val="accent2">
            <a:hueOff val="-3710497"/>
            <a:satOff val="0"/>
            <a:lumOff val="-15074"/>
            <a:alphaOff val="0"/>
          </a:schemeClr>
        </a:solidFill>
        <a:ln w="10795" cap="flat" cmpd="sng" algn="ctr">
          <a:solidFill>
            <a:schemeClr val="accent2">
              <a:hueOff val="-3710497"/>
              <a:satOff val="0"/>
              <a:lumOff val="-150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56FED0-4C7E-4F8D-8D90-A3091B478648}">
      <dsp:nvSpPr>
        <dsp:cNvPr id="0" name=""/>
        <dsp:cNvSpPr/>
      </dsp:nvSpPr>
      <dsp:spPr>
        <a:xfrm rot="5400000">
          <a:off x="7059951" y="983934"/>
          <a:ext cx="1206001" cy="200675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4452596"/>
            <a:satOff val="0"/>
            <a:lumOff val="-18089"/>
            <a:alphaOff val="0"/>
          </a:schemeClr>
        </a:solidFill>
        <a:ln w="10795" cap="flat" cmpd="sng" algn="ctr">
          <a:solidFill>
            <a:schemeClr val="accent2">
              <a:hueOff val="-4452596"/>
              <a:satOff val="0"/>
              <a:lumOff val="-180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08C342-5387-471F-B128-50BC6ABB3694}">
      <dsp:nvSpPr>
        <dsp:cNvPr id="0" name=""/>
        <dsp:cNvSpPr/>
      </dsp:nvSpPr>
      <dsp:spPr>
        <a:xfrm>
          <a:off x="6858639" y="1583523"/>
          <a:ext cx="1811713" cy="158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Main Processing Logic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AI Agent Instantiation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Meeting Details Extraction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Meeting Scheduling</a:t>
          </a:r>
        </a:p>
      </dsp:txBody>
      <dsp:txXfrm>
        <a:off x="6858639" y="1583523"/>
        <a:ext cx="1811713" cy="1588073"/>
      </dsp:txXfrm>
    </dsp:sp>
    <dsp:sp modelId="{C6B5DD01-DD4E-47AC-BE08-3C57EBF151B4}">
      <dsp:nvSpPr>
        <dsp:cNvPr id="0" name=""/>
        <dsp:cNvSpPr/>
      </dsp:nvSpPr>
      <dsp:spPr>
        <a:xfrm>
          <a:off x="8328520" y="836194"/>
          <a:ext cx="341832" cy="341832"/>
        </a:xfrm>
        <a:prstGeom prst="triangle">
          <a:avLst>
            <a:gd name="adj" fmla="val 100000"/>
          </a:avLst>
        </a:prstGeom>
        <a:solidFill>
          <a:schemeClr val="accent2">
            <a:hueOff val="-5194695"/>
            <a:satOff val="0"/>
            <a:lumOff val="-21103"/>
            <a:alphaOff val="0"/>
          </a:schemeClr>
        </a:solidFill>
        <a:ln w="10795" cap="flat" cmpd="sng" algn="ctr">
          <a:solidFill>
            <a:schemeClr val="accent2">
              <a:hueOff val="-5194695"/>
              <a:satOff val="0"/>
              <a:lumOff val="-211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EE097-EA34-4F56-A626-777C2C56FABB}">
      <dsp:nvSpPr>
        <dsp:cNvPr id="0" name=""/>
        <dsp:cNvSpPr/>
      </dsp:nvSpPr>
      <dsp:spPr>
        <a:xfrm rot="5400000">
          <a:off x="9277842" y="435115"/>
          <a:ext cx="1206001" cy="2006759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-5936795"/>
            <a:satOff val="0"/>
            <a:lumOff val="-24118"/>
            <a:alphaOff val="0"/>
          </a:schemeClr>
        </a:solidFill>
        <a:ln w="10795" cap="flat" cmpd="sng" algn="ctr">
          <a:solidFill>
            <a:schemeClr val="accent2">
              <a:hueOff val="-5936795"/>
              <a:satOff val="0"/>
              <a:lumOff val="-2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ECA6EA-F0F8-4396-92CD-12EFC8E97A8E}">
      <dsp:nvSpPr>
        <dsp:cNvPr id="0" name=""/>
        <dsp:cNvSpPr/>
      </dsp:nvSpPr>
      <dsp:spPr>
        <a:xfrm>
          <a:off x="9076530" y="1034704"/>
          <a:ext cx="1811713" cy="15880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Flask Server Setup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Endpoint Definition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Request Processing</a:t>
          </a:r>
          <a:endParaRPr lang="en-IN" sz="1300" b="1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300" kern="1200" dirty="0"/>
            <a:t>Server Execution</a:t>
          </a:r>
          <a:endParaRPr lang="en-IN" sz="1300" b="1" kern="1200" dirty="0"/>
        </a:p>
      </dsp:txBody>
      <dsp:txXfrm>
        <a:off x="9076530" y="1034704"/>
        <a:ext cx="1811713" cy="15880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1818-E75A-458F-AC5B-0E9A2C76B8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056" y="448056"/>
            <a:ext cx="11292840" cy="3401568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E64DE-978B-4F95-BB3C-D027D8008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 algn="l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6CC717-08C5-4F3E-B8AA-BA93C8755982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96B5700-AA45-4E20-8BE5-2762041130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C5B7199-CC00-4D38-8B48-F8A539112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6BC76EC-3453-4CE0-A71D-BD2194075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July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387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33FC-38A1-463C-BF3D-0D99784E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D076A-A004-4560-A43B-028624E20D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48056" y="1956816"/>
            <a:ext cx="11301984" cy="3995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FBA60-9309-4F2A-9FA9-305C4AFBEC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3CF612A-4CB0-4F57-9A87-F049CECB184D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BF451-928F-4E55-8A76-111D0E211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C161-BA80-4E93-AEB1-B61E38C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75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44E3E-5EFE-4FCB-86A2-5E20CC652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232136" y="448056"/>
            <a:ext cx="1581912" cy="55046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5005E-2E0C-4200-BF29-1135A35EE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8912" y="438912"/>
            <a:ext cx="9436608" cy="55046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BBBED-3B21-4271-BC0F-BBA258B59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F397F40-C8F7-4897-A6B8-241042F913A9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9CED5-56F3-4943-8143-918F7A860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87180-7248-4741-8E3B-9AAFB414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90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7685-BDD9-488F-B082-33592E0F1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CB5FF-7FB5-4B8A-BF1C-48765D40B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735200"/>
            <a:ext cx="11293200" cy="3783013"/>
          </a:xfrm>
        </p:spPr>
        <p:txBody>
          <a:bodyPr wrap="square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DA03860-F8F0-4186-B5D0-72C935B2C2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0B9D802-9E36-42DA-B6CA-6C937CBE8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27B5A7-BF66-4C50-9DAD-A24070310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July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2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2B8D-DB20-44D1-84BC-F7668591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448056"/>
            <a:ext cx="11311128" cy="3401568"/>
          </a:xfrm>
        </p:spPr>
        <p:txBody>
          <a:bodyPr anchor="b">
            <a:norm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4C298-618E-4642-8F2B-8DD253ED5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4471416"/>
            <a:ext cx="11292840" cy="1481328"/>
          </a:xfrm>
        </p:spPr>
        <p:txBody>
          <a:bodyPr/>
          <a:lstStyle>
            <a:lvl1pPr marL="0" indent="0">
              <a:lnSpc>
                <a:spcPct val="120000"/>
              </a:lnSpc>
              <a:buNone/>
              <a:defRPr sz="2400">
                <a:solidFill>
                  <a:schemeClr val="tx2">
                    <a:alpha val="5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3ECD5-2EEA-457B-9C93-36F8AF36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10EDCA73-0A86-4195-A787-75037827079D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15D4-F172-4025-9290-C8F5D4197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6CD73-9984-4E1D-BD74-37115C1F4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99FAD47-5E44-4EE5-A422-A77593F8F3A3}"/>
              </a:ext>
            </a:extLst>
          </p:cNvPr>
          <p:cNvCxnSpPr>
            <a:cxnSpLocks/>
          </p:cNvCxnSpPr>
          <p:nvPr/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5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74E41-AB27-418C-AA9E-8F863DDE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E10A-E18D-4122-A71B-0A22F695E0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056" y="1735200"/>
            <a:ext cx="5431536" cy="4214750"/>
          </a:xfrm>
        </p:spPr>
        <p:txBody>
          <a:bodyPr/>
          <a:lstStyle>
            <a:lvl1pPr marL="450000">
              <a:defRPr/>
            </a:lvl1pPr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25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980D-2720-431B-88C8-4D837023B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735200"/>
            <a:ext cx="5431536" cy="4214750"/>
          </a:xfrm>
        </p:spPr>
        <p:txBody>
          <a:bodyPr/>
          <a:lstStyle>
            <a:lvl2pPr marL="900000">
              <a:defRPr/>
            </a:lvl2pPr>
            <a:lvl3pPr marL="1350000">
              <a:defRPr/>
            </a:lvl3pPr>
            <a:lvl4pPr marL="1800000">
              <a:defRPr/>
            </a:lvl4pPr>
            <a:lvl5pPr marL="243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B211-F6F7-4C53-B25F-F1EBF7A8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3C75374-B296-498E-A935-80631EA9020D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AA830D-482E-415E-B855-D561B94BD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FB2AC-9F49-4D35-8C5E-ECECC6B13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4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D59-DC0A-4295-8714-902B54B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114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A33E2-E7AE-4E37-9DF1-69697E45D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E79D5-E651-4B82-AFAA-DE6E16AC3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8056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A91196-F771-42C3-A726-A4ECF561F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09360" y="1774952"/>
            <a:ext cx="5431536" cy="612648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2000" b="0" i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6BA18-D373-4B5F-B812-5D5E4C2378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09360" y="2752344"/>
            <a:ext cx="5431536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5D0EB-9F99-4C95-ADA6-AC6B493C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B098B728-214A-4ABC-8432-5B3A5A66A987}" type="datetime2">
              <a:rPr lang="en-US" smtClean="0"/>
              <a:t>Sunday, July 20, 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B69A9-1E48-4683-8873-D888C39E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7E419C-3010-4562-BA4B-ECBC2DBE6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839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58066-A255-4886-A4B0-2AC829A76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11128" cy="5559552"/>
          </a:xfrm>
        </p:spPr>
        <p:txBody>
          <a:bodyPr wrap="square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8D80A-6560-46E3-AF30-9CEC54EA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015F02D0-6806-43AF-9888-2359BF40C204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673C2-FB1E-46F5-8CFB-93B9DB80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E2120-410F-4382-81AB-37F161F7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Ins="219456"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56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02222-E41B-48E7-BF06-5C5509D6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8EE14D2D-B1AF-4197-82D6-FC1F8BD05681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A636E3-B721-46E8-882F-C123530F0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C1178-3E0E-449A-B799-009C04C0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82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3392-4FF4-4922-A14E-8AA23A9BD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FB38E-5055-4C9B-9A3B-A7B3A4887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832" y="393192"/>
            <a:ext cx="7379208" cy="5559552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EC2DB-2ED3-408C-BFF2-F413C9D8F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3550"/>
            <a:ext cx="3447288" cy="421919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374FDF-3000-4B2C-AC88-8CE34D68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98771CEB-9838-4245-91B8-EFBAFE2D8B44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0B7F4-5B8C-49BD-9BDA-FCBD13E2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02BC00-0803-4A53-8657-91CE0DB8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0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C2A98-C272-40D9-B75A-77A3D5867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3447288" cy="1069848"/>
          </a:xfrm>
        </p:spPr>
        <p:txBody>
          <a:bodyPr wrap="square"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D50DAC-9AC3-4A9A-91B7-6C95E43625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70832" y="441324"/>
            <a:ext cx="7373112" cy="55114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21B04-C243-49A9-B5D3-4833792909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8056" y="1735200"/>
            <a:ext cx="3447288" cy="421475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949C-DD35-44F6-B45A-35134D7E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8912" y="6153912"/>
            <a:ext cx="3456432" cy="502920"/>
          </a:xfrm>
          <a:prstGeom prst="rect">
            <a:avLst/>
          </a:prstGeom>
        </p:spPr>
        <p:txBody>
          <a:bodyPr/>
          <a:lstStyle/>
          <a:p>
            <a:fld id="{51D3F6BF-A585-41F8-88DF-7E5D069F892A}" type="datetime2">
              <a:rPr lang="en-US" smtClean="0"/>
              <a:t>Sunday, July 20,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C70102-4B8E-4FEC-9BB7-97FDC1EAB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6693AF-08A9-4388-A9B8-174D53955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09695-DEC3-40DA-9DF5-330280C9D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DDBCE8-F60C-4E3A-83C0-BDE8DD2DE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" y="388800"/>
            <a:ext cx="11301984" cy="1141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BC57F-72F2-48BC-B1EE-1F2C6155D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8056" y="1733550"/>
            <a:ext cx="11293200" cy="3783013"/>
          </a:xfrm>
          <a:prstGeom prst="rect">
            <a:avLst/>
          </a:prstGeom>
        </p:spPr>
        <p:txBody>
          <a:bodyPr vert="horz" lIns="0" tIns="0" rIns="9144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FBC45-A4BC-4EE5-82B1-8BC791225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0832" y="6153912"/>
            <a:ext cx="5397056" cy="502920"/>
          </a:xfrm>
          <a:prstGeom prst="rect">
            <a:avLst/>
          </a:prstGeom>
        </p:spPr>
        <p:txBody>
          <a:bodyPr vert="horz" lIns="0" tIns="0" rIns="91440" bIns="0" rtlCol="0" anchor="ctr"/>
          <a:lstStyle>
            <a:lvl1pPr algn="l">
              <a:defRPr sz="900" cap="all" spc="200" baseline="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r>
              <a:rPr lang="en-US" spc="200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E1300-1995-409E-B058-59180872B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8232" y="6153912"/>
            <a:ext cx="1510856" cy="5029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2">
                    <a:alpha val="55000"/>
                  </a:schemeClr>
                </a:solidFill>
              </a:defRPr>
            </a:lvl1pPr>
          </a:lstStyle>
          <a:p>
            <a:fld id="{0D309695-DEC3-40DA-9DF5-330280C9D0E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39030E9-7F3B-403F-96B2-7C2C627C3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42912" y="6152968"/>
            <a:ext cx="3457576" cy="502920"/>
          </a:xfrm>
          <a:prstGeom prst="rect">
            <a:avLst/>
          </a:prstGeom>
        </p:spPr>
        <p:txBody>
          <a:bodyPr wrap="square" lIns="0" tIns="0" rIns="0" bIns="0" anchor="ctr" anchorCtr="0">
            <a:normAutofit/>
          </a:bodyPr>
          <a:lstStyle>
            <a:lvl1pPr>
              <a:defRPr sz="900" cap="all" spc="200" baseline="0">
                <a:solidFill>
                  <a:schemeClr val="tx1">
                    <a:alpha val="55000"/>
                  </a:schemeClr>
                </a:solidFill>
              </a:defRPr>
            </a:lvl1pPr>
          </a:lstStyle>
          <a:p>
            <a:fld id="{8256C2ED-54A4-480D-B5C8-65C0D62359B9}" type="datetime2">
              <a:rPr lang="en-US" smtClean="0"/>
              <a:pPr/>
              <a:t>Sunday, July 20,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35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450000" indent="-448056" algn="l" defTabSz="914400" rtl="0" eaLnBrk="1" latinLnBrk="0" hangingPunct="1">
        <a:lnSpc>
          <a:spcPct val="140000"/>
        </a:lnSpc>
        <a:spcBef>
          <a:spcPts val="10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1pPr>
      <a:lvl2pPr marL="9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2pPr>
      <a:lvl3pPr marL="13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3pPr>
      <a:lvl4pPr marL="180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4pPr>
      <a:lvl5pPr marL="2250000" indent="-448056" algn="l" defTabSz="914400" rtl="0" eaLnBrk="1" latinLnBrk="0" hangingPunct="1">
        <a:lnSpc>
          <a:spcPct val="140000"/>
        </a:lnSpc>
        <a:spcBef>
          <a:spcPts val="500"/>
        </a:spcBef>
        <a:buFont typeface="Calibri Light" panose="020F0302020204030204" pitchFamily="34" charset="0"/>
        <a:buChar char="→"/>
        <a:defRPr sz="1800" kern="1200">
          <a:solidFill>
            <a:schemeClr val="tx2">
              <a:alpha val="5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0.0.0.0:3000/v1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506A2-076F-7FF6-AD58-0C2B5C92F393}"/>
              </a:ext>
            </a:extLst>
          </p:cNvPr>
          <p:cNvSpPr txBox="1"/>
          <p:nvPr/>
        </p:nvSpPr>
        <p:spPr>
          <a:xfrm>
            <a:off x="2158180" y="570270"/>
            <a:ext cx="7875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AMD AI SPRINT: </a:t>
            </a:r>
            <a:b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Hackathon &amp; Workshop Series</a:t>
            </a:r>
            <a:endParaRPr lang="en-IN" sz="40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6E90A8-584A-34C0-1B78-A8219504053E}"/>
              </a:ext>
            </a:extLst>
          </p:cNvPr>
          <p:cNvSpPr txBox="1"/>
          <p:nvPr/>
        </p:nvSpPr>
        <p:spPr>
          <a:xfrm>
            <a:off x="8799871" y="4743271"/>
            <a:ext cx="33921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Presented By: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Aditya Katole,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Mukkesh Kumar,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Tarun Kodamanchili.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3ED7C-B4A7-DE5B-F895-6FE9FD63CC98}"/>
              </a:ext>
            </a:extLst>
          </p:cNvPr>
          <p:cNvSpPr txBox="1"/>
          <p:nvPr/>
        </p:nvSpPr>
        <p:spPr>
          <a:xfrm>
            <a:off x="1130710" y="2536723"/>
            <a:ext cx="1006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		Track 2: AI-Scheduling-Assistant </a:t>
            </a:r>
            <a:endParaRPr lang="en-IN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750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2AA1001-BBC8-75C0-EC0C-1E2B6FF4D7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286707"/>
              </p:ext>
            </p:extLst>
          </p:nvPr>
        </p:nvGraphicFramePr>
        <p:xfrm>
          <a:off x="422787" y="501445"/>
          <a:ext cx="10894143" cy="56535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0256304-2987-5DF5-329A-C166DB94704D}"/>
              </a:ext>
            </a:extLst>
          </p:cNvPr>
          <p:cNvSpPr txBox="1"/>
          <p:nvPr/>
        </p:nvSpPr>
        <p:spPr>
          <a:xfrm>
            <a:off x="422787" y="2282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Steps :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237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D485CF-2A3E-7690-D533-A46F19F1585B}"/>
              </a:ext>
            </a:extLst>
          </p:cNvPr>
          <p:cNvSpPr txBox="1"/>
          <p:nvPr/>
        </p:nvSpPr>
        <p:spPr>
          <a:xfrm>
            <a:off x="432620" y="184666"/>
            <a:ext cx="549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AI agent for parsing: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273621-557D-A928-A3D0-D6F7B59AA8FC}"/>
              </a:ext>
            </a:extLst>
          </p:cNvPr>
          <p:cNvSpPr txBox="1"/>
          <p:nvPr/>
        </p:nvSpPr>
        <p:spPr>
          <a:xfrm>
            <a:off x="766917" y="944994"/>
            <a:ext cx="108449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AI_AGENT Class</a:t>
            </a:r>
            <a:r>
              <a:rPr lang="en-US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two methods: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parse_email → Extracts meeting details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judger → Validates and corrects extracted data.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a local LLM </a:t>
            </a:r>
            <a:r>
              <a:rPr lang="en-US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 at /home/user/Models/deepseek-ai/deepseek-llm-7b-chat</a:t>
            </a:r>
            <a:r>
              <a:rPr lang="en-US" altLang="en-US" sz="240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the OpenAI API client (running locally at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http://0.0.0.0:3000/v1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Fields: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participants, time_constraints, meeting_duration, meeting_time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Experimented with different temperature settings to observe variations in output.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Validation via Judger</a:t>
            </a:r>
            <a:endParaRPr lang="en-US" alt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strict checks on date format, time format, duration (in minutes), and participant emails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regex to safely extract JSON from LLM output (even if wrapped in ```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blocks).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Fallback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 ensures robustness if parsing fails.</a:t>
            </a:r>
          </a:p>
          <a:p>
            <a:endParaRPr lang="en-IN" sz="24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0B0A28-DC28-2F9B-80EA-5B768E65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61610"/>
            <a:ext cx="309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340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B1B52-C7E7-04E8-E892-8685A9DB3EC4}"/>
              </a:ext>
            </a:extLst>
          </p:cNvPr>
          <p:cNvSpPr txBox="1"/>
          <p:nvPr/>
        </p:nvSpPr>
        <p:spPr>
          <a:xfrm>
            <a:off x="373625" y="296267"/>
            <a:ext cx="5633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Google Calendar Integration</a:t>
            </a:r>
            <a:r>
              <a:rPr lang="en-US" sz="2800" b="1" dirty="0">
                <a:solidFill>
                  <a:srgbClr val="FFC000"/>
                </a:solidFill>
              </a:rPr>
              <a:t>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8CC4C9-F13A-0AA9-42EA-F29F1CAF5D2D}"/>
              </a:ext>
            </a:extLst>
          </p:cNvPr>
          <p:cNvSpPr txBox="1"/>
          <p:nvPr/>
        </p:nvSpPr>
        <p:spPr>
          <a:xfrm>
            <a:off x="825908" y="1032687"/>
            <a:ext cx="1052051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Credential Mapping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Maps attendee emails to token files via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ATTENDEE_TO_TOKEN_USER_MAPPING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Tokens stored at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../Keys/&lt;username&gt;.token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Event Retrieval (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retrive_calendar_events</a:t>
            </a:r>
            <a:r>
              <a:rPr lang="en-US" altLang="en-US" sz="2800" b="1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Inputs: User email, start time, end time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credentials and fetches events using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Google Calendar API (v3)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92D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missing/invalid tokens with graceful fallback (returns empty list)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Outputs: List of calendar events within the specified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62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DF133-F23F-7727-380E-2E7EF27D0622}"/>
              </a:ext>
            </a:extLst>
          </p:cNvPr>
          <p:cNvSpPr txBox="1"/>
          <p:nvPr/>
        </p:nvSpPr>
        <p:spPr>
          <a:xfrm>
            <a:off x="403123" y="25778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C000"/>
                </a:solidFill>
              </a:rPr>
              <a:t>Meeting Slot Scheduling: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D4F028-11E0-2CC1-4E08-317E204A34F9}"/>
              </a:ext>
            </a:extLst>
          </p:cNvPr>
          <p:cNvSpPr txBox="1"/>
          <p:nvPr/>
        </p:nvSpPr>
        <p:spPr>
          <a:xfrm>
            <a:off x="875071" y="997316"/>
            <a:ext cx="11316929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Attendees, time constraint, meeting duration (mins), and optional specific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Date Parsing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Handles relative (e.g., "tomorrow") and day-of-week (e.g., "Wednesday") formats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Skips weekends; defaults to next valid weekday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Defines scheduling window: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 AM – 5 PM (Asia/Kolkata)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Busy Slot Consolidation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Fetches events from all attendees' calendars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Merges overlapping busy periods to identify unavailable time blocks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 Slot Search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requested time is free, it is used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Otherwise, scans for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next available slot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fitting the duration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Returns: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found_slot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Start/End time in ISO format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all_users_calendars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Events per attendee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67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8E4A56-AA51-9612-C92C-A630388F653A}"/>
              </a:ext>
            </a:extLst>
          </p:cNvPr>
          <p:cNvSpPr txBox="1"/>
          <p:nvPr/>
        </p:nvSpPr>
        <p:spPr>
          <a:xfrm>
            <a:off x="334296" y="16929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Main Processing Logic</a:t>
            </a:r>
            <a:r>
              <a:rPr lang="en-US" sz="2800" b="1" dirty="0">
                <a:solidFill>
                  <a:srgbClr val="FFC000"/>
                </a:solidFill>
              </a:rPr>
              <a:t>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F4F51-7778-B239-C69E-D6D5F3112B2F}"/>
              </a:ext>
            </a:extLst>
          </p:cNvPr>
          <p:cNvSpPr txBox="1"/>
          <p:nvPr/>
        </p:nvSpPr>
        <p:spPr>
          <a:xfrm>
            <a:off x="934063" y="945909"/>
            <a:ext cx="9301317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JSON with EmailContent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From (organizer email)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 Flow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Instantiates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AI_AGENT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parsing and validation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organizer to attendees list if missing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Parses and corrects meeting details (duration, time_constraints,  meeting_time)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Schedules meeting using find_meeting_slot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Output JSON Includes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Original request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Scheduled EventStart, EventEnd, and Duration_mins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Attendee-wise calendar events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42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CCD617-AFC1-BE70-E8F9-39B4EE049ADF}"/>
              </a:ext>
            </a:extLst>
          </p:cNvPr>
          <p:cNvSpPr txBox="1"/>
          <p:nvPr/>
        </p:nvSpPr>
        <p:spPr>
          <a:xfrm>
            <a:off x="324465" y="22828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C000"/>
                </a:solidFill>
              </a:rPr>
              <a:t>Flask Server Setup</a:t>
            </a:r>
            <a:r>
              <a:rPr lang="en-US" sz="2800" b="1" dirty="0">
                <a:solidFill>
                  <a:srgbClr val="FFC000"/>
                </a:solidFill>
              </a:rPr>
              <a:t>:</a:t>
            </a:r>
            <a:endParaRPr lang="en-IN" sz="2800" dirty="0">
              <a:solidFill>
                <a:srgbClr val="FFC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587C2-DB26-6853-D6F9-43C92BF1593A}"/>
              </a:ext>
            </a:extLst>
          </p:cNvPr>
          <p:cNvSpPr txBox="1"/>
          <p:nvPr/>
        </p:nvSpPr>
        <p:spPr>
          <a:xfrm>
            <a:off x="816075" y="896305"/>
            <a:ext cx="89178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Endpoint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/receive (POST) to accept meeting scheduling requests as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 Handling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input using your_meeting_assistant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Returns the final scheduling response as JSON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Execution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Flask app on 0.0.0.0:5000 in a separate thread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Logs startup confirmation and warns if port 5000 is already in use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850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6CC717-08C5-4F3E-B8AA-BA93C8755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9400" y="4122000"/>
            <a:ext cx="112932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C448D53-ACA1-4CA4-B08A-09FB0780C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E516D7-AC1C-E71C-D070-D10E8713E52D}"/>
              </a:ext>
            </a:extLst>
          </p:cNvPr>
          <p:cNvSpPr txBox="1"/>
          <p:nvPr/>
        </p:nvSpPr>
        <p:spPr>
          <a:xfrm>
            <a:off x="6311900" y="448056"/>
            <a:ext cx="5428996" cy="3401568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400" b="1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Thank</a:t>
            </a:r>
            <a:br>
              <a:rPr lang="en-US" sz="6400" b="1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</a:br>
            <a:r>
              <a:rPr lang="en-US" sz="6400" b="1" i="1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	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603A0B0-2C44-16B2-D394-09AE6FF7A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1104" y="510712"/>
            <a:ext cx="5422576" cy="542257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5719CE-F76F-4313-9A48-ADF79E67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318321" y="4122000"/>
            <a:ext cx="5447091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105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inLineVTI">
  <a:themeElements>
    <a:clrScheme name="ThinLines Color Scheme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AC8"/>
      </a:accent1>
      <a:accent2>
        <a:srgbClr val="794DFF"/>
      </a:accent2>
      <a:accent3>
        <a:srgbClr val="00D17D"/>
      </a:accent3>
      <a:accent4>
        <a:srgbClr val="404040"/>
      </a:accent4>
      <a:accent5>
        <a:srgbClr val="FE5D21"/>
      </a:accent5>
      <a:accent6>
        <a:srgbClr val="B3B3B3"/>
      </a:accent6>
      <a:hlink>
        <a:srgbClr val="3E8FF1"/>
      </a:hlink>
      <a:folHlink>
        <a:srgbClr val="939393"/>
      </a:folHlink>
    </a:clrScheme>
    <a:fontScheme name="Custom 3">
      <a:majorFont>
        <a:latin typeface="Source Sans Pro Light"/>
        <a:ea typeface=""/>
        <a:cs typeface=""/>
      </a:majorFont>
      <a:minorFont>
        <a:latin typeface="Source Sans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nLineVTI" id="{DA2A884B-D36C-4F63-9FE8-3C89F2B99A40}" vid="{62C1F77B-42AE-47B9-869B-5CE48C8ED8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590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 Light</vt:lpstr>
      <vt:lpstr>Source Sans Pro</vt:lpstr>
      <vt:lpstr>Source Sans Pro Light</vt:lpstr>
      <vt:lpstr>Times New Roman</vt:lpstr>
      <vt:lpstr>ThinLineVTI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Kodamanchili Tarun</dc:creator>
  <cp:lastModifiedBy>Kodamanchili Tarun</cp:lastModifiedBy>
  <cp:revision>26</cp:revision>
  <dcterms:created xsi:type="dcterms:W3CDTF">2025-07-20T04:23:20Z</dcterms:created>
  <dcterms:modified xsi:type="dcterms:W3CDTF">2025-07-20T07:05:28Z</dcterms:modified>
</cp:coreProperties>
</file>