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2" r:id="rId4"/>
    <p:sldId id="269" r:id="rId5"/>
    <p:sldId id="260" r:id="rId6"/>
    <p:sldId id="259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www.wallpaperflare.com/search?wallpaper=sales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pxhere.com/en/photo/1443433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www.wallpaperflare.com/search?wallpaper=sales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pxhere.com/en/photo/144343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00F55-6277-4137-9DEB-BD81229ACFD0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6669FDF-14F1-4271-B98F-809464991DD5}">
      <dgm:prSet phldrT="[Text]"/>
      <dgm:spPr/>
      <dgm:t>
        <a:bodyPr/>
        <a:lstStyle/>
        <a:p>
          <a:r>
            <a: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Product with no sales</a:t>
          </a:r>
        </a:p>
      </dgm:t>
    </dgm:pt>
    <dgm:pt modelId="{1E87ED99-2E1A-4B57-A041-DD08204EABFC}" type="parTrans" cxnId="{85C68D2A-0315-4AF3-B6CB-353DD5DF9FE9}">
      <dgm:prSet/>
      <dgm:spPr/>
      <dgm:t>
        <a:bodyPr/>
        <a:lstStyle/>
        <a:p>
          <a:endParaRPr lang="en-GB"/>
        </a:p>
      </dgm:t>
    </dgm:pt>
    <dgm:pt modelId="{2013D89E-7D79-40A1-8222-F192CDF59118}" type="sibTrans" cxnId="{85C68D2A-0315-4AF3-B6CB-353DD5DF9FE9}">
      <dgm:prSet/>
      <dgm:spPr/>
      <dgm:t>
        <a:bodyPr/>
        <a:lstStyle/>
        <a:p>
          <a:endParaRPr lang="en-GB"/>
        </a:p>
      </dgm:t>
    </dgm:pt>
    <dgm:pt modelId="{3E5DBA02-6110-4FC7-897C-857526EAE44B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1936 Mercedes Benz 500k Special Roadster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08CBBB-C46C-458D-AB9E-127FD7D99112}" type="parTrans" cxnId="{B681F47B-C73A-4529-87CF-261A1D9D2538}">
      <dgm:prSet/>
      <dgm:spPr/>
      <dgm:t>
        <a:bodyPr/>
        <a:lstStyle/>
        <a:p>
          <a:endParaRPr lang="en-GB"/>
        </a:p>
      </dgm:t>
    </dgm:pt>
    <dgm:pt modelId="{ACD5B321-0D7F-4E04-A7FA-96B976B746AB}" type="sibTrans" cxnId="{B681F47B-C73A-4529-87CF-261A1D9D2538}">
      <dgm:prSet/>
      <dgm:spPr/>
      <dgm:t>
        <a:bodyPr/>
        <a:lstStyle/>
        <a:p>
          <a:endParaRPr lang="en-GB"/>
        </a:p>
      </dgm:t>
    </dgm:pt>
    <dgm:pt modelId="{4165F33B-1A67-44C0-AF0F-09EDA41761F4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1956 Porsche 356A Coupe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6BCE18-4B7D-44F8-87B7-87ED9CA18FA5}" type="parTrans" cxnId="{9AD7E275-E6CE-4E26-9945-6B27CC37FBCB}">
      <dgm:prSet/>
      <dgm:spPr/>
      <dgm:t>
        <a:bodyPr/>
        <a:lstStyle/>
        <a:p>
          <a:endParaRPr lang="en-GB"/>
        </a:p>
      </dgm:t>
    </dgm:pt>
    <dgm:pt modelId="{742FD232-A89C-4D3D-A9E0-725D0636FA04}" type="sibTrans" cxnId="{9AD7E275-E6CE-4E26-9945-6B27CC37FBCB}">
      <dgm:prSet/>
      <dgm:spPr/>
      <dgm:t>
        <a:bodyPr/>
        <a:lstStyle/>
        <a:p>
          <a:endParaRPr lang="en-GB"/>
        </a:p>
      </dgm:t>
    </dgm:pt>
    <dgm:pt modelId="{B7F6B4CD-C39F-4EF6-BC01-F9E9AA8916C2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5 Best-Selling Products (Units Sold)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B06E87-43C6-42DF-977F-0747E84F521C}" type="parTrans" cxnId="{A9DAF6DF-F0D4-4EAD-95DE-FB03804ADDF3}">
      <dgm:prSet/>
      <dgm:spPr/>
      <dgm:t>
        <a:bodyPr/>
        <a:lstStyle/>
        <a:p>
          <a:endParaRPr lang="en-GB"/>
        </a:p>
      </dgm:t>
    </dgm:pt>
    <dgm:pt modelId="{68EAB251-FBB2-4440-B4A1-E9245DD32B44}" type="sibTrans" cxnId="{A9DAF6DF-F0D4-4EAD-95DE-FB03804ADDF3}">
      <dgm:prSet/>
      <dgm:spPr/>
      <dgm:t>
        <a:bodyPr/>
        <a:lstStyle/>
        <a:p>
          <a:endParaRPr lang="en-GB"/>
        </a:p>
      </dgm:t>
    </dgm:pt>
    <dgm:pt modelId="{32F1CD03-B1AC-4B62-9543-04D5CA77FED0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1957 Chevy Pickup – 1,885 units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6842B7B-E407-4B06-B1FE-ED0D63E60AEC}" type="parTrans" cxnId="{C28398EE-6E16-4BAD-B6B5-4971CED16F0F}">
      <dgm:prSet/>
      <dgm:spPr/>
      <dgm:t>
        <a:bodyPr/>
        <a:lstStyle/>
        <a:p>
          <a:endParaRPr lang="en-GB"/>
        </a:p>
      </dgm:t>
    </dgm:pt>
    <dgm:pt modelId="{C64F40D1-6039-4DB2-8F47-81E4EA7842EC}" type="sibTrans" cxnId="{C28398EE-6E16-4BAD-B6B5-4971CED16F0F}">
      <dgm:prSet/>
      <dgm:spPr/>
      <dgm:t>
        <a:bodyPr/>
        <a:lstStyle/>
        <a:p>
          <a:endParaRPr lang="en-GB"/>
        </a:p>
      </dgm:t>
    </dgm:pt>
    <dgm:pt modelId="{FD20D974-6648-4427-9E2B-DCD102CD5B45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1966 Shelby Cobra – 1,980 units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4546B7-72F2-4FF1-BD40-E13274B7C714}" type="parTrans" cxnId="{C5EBD503-CEFE-4BAF-94C5-895A577606BB}">
      <dgm:prSet/>
      <dgm:spPr/>
      <dgm:t>
        <a:bodyPr/>
        <a:lstStyle/>
        <a:p>
          <a:endParaRPr lang="en-GB"/>
        </a:p>
      </dgm:t>
    </dgm:pt>
    <dgm:pt modelId="{B5390823-3B02-4605-A671-EE17E068B6B7}" type="sibTrans" cxnId="{C5EBD503-CEFE-4BAF-94C5-895A577606BB}">
      <dgm:prSet/>
      <dgm:spPr/>
      <dgm:t>
        <a:bodyPr/>
        <a:lstStyle/>
        <a:p>
          <a:endParaRPr lang="en-GB"/>
        </a:p>
      </dgm:t>
    </dgm:pt>
    <dgm:pt modelId="{7DB2F505-8D14-47EF-992E-8E1138929850}">
      <dgm:prSet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1972 Alfa Romeo GTA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1B2D81A-C7F8-4595-B0C9-947046D0DB98}" type="parTrans" cxnId="{4B634DB4-FFE2-4476-90B2-7410C8018E27}">
      <dgm:prSet/>
      <dgm:spPr/>
      <dgm:t>
        <a:bodyPr/>
        <a:lstStyle/>
        <a:p>
          <a:endParaRPr lang="en-GB"/>
        </a:p>
      </dgm:t>
    </dgm:pt>
    <dgm:pt modelId="{FCE01DE2-8CBB-4A80-82EA-A98DBA63B8C1}" type="sibTrans" cxnId="{4B634DB4-FFE2-4476-90B2-7410C8018E27}">
      <dgm:prSet/>
      <dgm:spPr/>
      <dgm:t>
        <a:bodyPr/>
        <a:lstStyle/>
        <a:p>
          <a:endParaRPr lang="en-GB"/>
        </a:p>
      </dgm:t>
    </dgm:pt>
    <dgm:pt modelId="{8E1F359C-4A46-4356-B0BE-0B8466422D12}">
      <dgm:prSet phldrT="[Text]"/>
      <dgm:spPr/>
      <dgm:t>
        <a:bodyPr/>
        <a:lstStyle/>
        <a:p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92E995-0F8E-43CA-8406-EBAB5EFE7856}" type="parTrans" cxnId="{8F4A0D0D-FDDD-47E7-892B-1F8728179256}">
      <dgm:prSet/>
      <dgm:spPr/>
      <dgm:t>
        <a:bodyPr/>
        <a:lstStyle/>
        <a:p>
          <a:endParaRPr lang="en-GB"/>
        </a:p>
      </dgm:t>
    </dgm:pt>
    <dgm:pt modelId="{111931D6-F0DC-4B2C-97C7-E28EC8DB7C97}" type="sibTrans" cxnId="{8F4A0D0D-FDDD-47E7-892B-1F8728179256}">
      <dgm:prSet/>
      <dgm:spPr/>
      <dgm:t>
        <a:bodyPr/>
        <a:lstStyle/>
        <a:p>
          <a:endParaRPr lang="en-GB"/>
        </a:p>
      </dgm:t>
    </dgm:pt>
    <dgm:pt modelId="{901C1AEE-2017-49E9-A523-3723C50CC2E8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1958 </a:t>
          </a:r>
          <a:r>
            <a:rPr lang="en-GB" b="1" i="0" u="none" strike="noStrike" dirty="0" err="1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Setra</a:t>
          </a:r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Bus – 2,100 units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39BC811-A911-4597-BC1D-9D663B6C485A}" type="parTrans" cxnId="{687CEF36-5992-4DDA-8164-C9E203519DF5}">
      <dgm:prSet/>
      <dgm:spPr/>
      <dgm:t>
        <a:bodyPr/>
        <a:lstStyle/>
        <a:p>
          <a:endParaRPr lang="en-GB"/>
        </a:p>
      </dgm:t>
    </dgm:pt>
    <dgm:pt modelId="{6A87F0EB-3811-4A26-9CF7-F75D474B5081}" type="sibTrans" cxnId="{687CEF36-5992-4DDA-8164-C9E203519DF5}">
      <dgm:prSet/>
      <dgm:spPr/>
      <dgm:t>
        <a:bodyPr/>
        <a:lstStyle/>
        <a:p>
          <a:endParaRPr lang="en-GB"/>
        </a:p>
      </dgm:t>
    </dgm:pt>
    <dgm:pt modelId="{EA998AEA-2229-4C05-AD93-8887AD51D507}">
      <dgm:prSet phldrT="[Text]"/>
      <dgm:spPr/>
      <dgm:t>
        <a:bodyPr/>
        <a:lstStyle/>
        <a:p>
          <a:r>
            <a: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Titanic – 2,345 units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73DF0BB-4F69-472A-99FE-D6A724C3B78A}" type="parTrans" cxnId="{23B7D9F4-B100-4AF3-B64C-9BE9472C3EAB}">
      <dgm:prSet/>
      <dgm:spPr/>
      <dgm:t>
        <a:bodyPr/>
        <a:lstStyle/>
        <a:p>
          <a:endParaRPr lang="en-GB"/>
        </a:p>
      </dgm:t>
    </dgm:pt>
    <dgm:pt modelId="{62C7A1CB-98E1-448B-87E0-324D7F81C7A0}" type="sibTrans" cxnId="{23B7D9F4-B100-4AF3-B64C-9BE9472C3EAB}">
      <dgm:prSet/>
      <dgm:spPr/>
      <dgm:t>
        <a:bodyPr/>
        <a:lstStyle/>
        <a:p>
          <a:endParaRPr lang="en-GB"/>
        </a:p>
      </dgm:t>
    </dgm:pt>
    <dgm:pt modelId="{06000695-C750-4ECB-A6A3-3C607DB6D019}" type="pres">
      <dgm:prSet presAssocID="{7EC00F55-6277-4137-9DEB-BD81229ACFD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B6B9B36-D33D-4337-AFBE-61012B3D5ABC}" type="pres">
      <dgm:prSet presAssocID="{7EC00F55-6277-4137-9DEB-BD81229ACFD0}" presName="dummyMaxCanvas" presStyleCnt="0"/>
      <dgm:spPr/>
    </dgm:pt>
    <dgm:pt modelId="{1DA9A46E-601E-4329-8CAE-09E22FB3AAB2}" type="pres">
      <dgm:prSet presAssocID="{7EC00F55-6277-4137-9DEB-BD81229ACFD0}" presName="parentComposite" presStyleCnt="0"/>
      <dgm:spPr/>
    </dgm:pt>
    <dgm:pt modelId="{42E74A6E-F23D-4886-996B-19AEE0D7593B}" type="pres">
      <dgm:prSet presAssocID="{7EC00F55-6277-4137-9DEB-BD81229ACFD0}" presName="parent1" presStyleLbl="alignAccFollowNode1" presStyleIdx="0" presStyleCnt="4">
        <dgm:presLayoutVars>
          <dgm:chMax val="4"/>
        </dgm:presLayoutVars>
      </dgm:prSet>
      <dgm:spPr/>
    </dgm:pt>
    <dgm:pt modelId="{FBD68EC8-4CF6-4B1C-AF96-14919D21C39A}" type="pres">
      <dgm:prSet presAssocID="{7EC00F55-6277-4137-9DEB-BD81229ACFD0}" presName="parent2" presStyleLbl="alignAccFollowNode1" presStyleIdx="1" presStyleCnt="4">
        <dgm:presLayoutVars>
          <dgm:chMax val="4"/>
        </dgm:presLayoutVars>
      </dgm:prSet>
      <dgm:spPr/>
    </dgm:pt>
    <dgm:pt modelId="{1D399D44-666A-4EA9-A0BA-3512F9733003}" type="pres">
      <dgm:prSet presAssocID="{7EC00F55-6277-4137-9DEB-BD81229ACFD0}" presName="childrenComposite" presStyleCnt="0"/>
      <dgm:spPr/>
    </dgm:pt>
    <dgm:pt modelId="{B2980567-72E8-4C8C-AB8F-BB0E3187196B}" type="pres">
      <dgm:prSet presAssocID="{7EC00F55-6277-4137-9DEB-BD81229ACFD0}" presName="dummyMaxCanvas_ChildArea" presStyleCnt="0"/>
      <dgm:spPr/>
    </dgm:pt>
    <dgm:pt modelId="{16A96C75-8F5E-426B-9926-68A443630357}" type="pres">
      <dgm:prSet presAssocID="{7EC00F55-6277-4137-9DEB-BD81229ACFD0}" presName="fulcrum" presStyleLbl="alignAccFollowNode1" presStyleIdx="2" presStyleCnt="4"/>
      <dgm:spPr/>
    </dgm:pt>
    <dgm:pt modelId="{44951DFC-DED3-4245-866A-C59951E1F055}" type="pres">
      <dgm:prSet presAssocID="{7EC00F55-6277-4137-9DEB-BD81229ACFD0}" presName="balance_34" presStyleLbl="alignAccFollowNode1" presStyleIdx="3" presStyleCnt="4">
        <dgm:presLayoutVars>
          <dgm:bulletEnabled val="1"/>
        </dgm:presLayoutVars>
      </dgm:prSet>
      <dgm:spPr/>
    </dgm:pt>
    <dgm:pt modelId="{4A446CC2-052A-43C9-96AF-9DB847A74254}" type="pres">
      <dgm:prSet presAssocID="{7EC00F55-6277-4137-9DEB-BD81229ACFD0}" presName="right_34_1" presStyleLbl="node1" presStyleIdx="0" presStyleCnt="7">
        <dgm:presLayoutVars>
          <dgm:bulletEnabled val="1"/>
        </dgm:presLayoutVars>
      </dgm:prSet>
      <dgm:spPr/>
    </dgm:pt>
    <dgm:pt modelId="{547EDAF1-D117-49EC-B3A7-991E96E4B0BC}" type="pres">
      <dgm:prSet presAssocID="{7EC00F55-6277-4137-9DEB-BD81229ACFD0}" presName="right_34_2" presStyleLbl="node1" presStyleIdx="1" presStyleCnt="7">
        <dgm:presLayoutVars>
          <dgm:bulletEnabled val="1"/>
        </dgm:presLayoutVars>
      </dgm:prSet>
      <dgm:spPr/>
    </dgm:pt>
    <dgm:pt modelId="{D4568C7D-D350-4B6D-919C-38AD3C5A6618}" type="pres">
      <dgm:prSet presAssocID="{7EC00F55-6277-4137-9DEB-BD81229ACFD0}" presName="right_34_3" presStyleLbl="node1" presStyleIdx="2" presStyleCnt="7">
        <dgm:presLayoutVars>
          <dgm:bulletEnabled val="1"/>
        </dgm:presLayoutVars>
      </dgm:prSet>
      <dgm:spPr/>
    </dgm:pt>
    <dgm:pt modelId="{E82DEF69-4B19-49CF-913D-6E07F40CDDF2}" type="pres">
      <dgm:prSet presAssocID="{7EC00F55-6277-4137-9DEB-BD81229ACFD0}" presName="right_34_4" presStyleLbl="node1" presStyleIdx="3" presStyleCnt="7">
        <dgm:presLayoutVars>
          <dgm:bulletEnabled val="1"/>
        </dgm:presLayoutVars>
      </dgm:prSet>
      <dgm:spPr/>
    </dgm:pt>
    <dgm:pt modelId="{5D5D039D-748E-4782-8EE5-45346DAAEFB2}" type="pres">
      <dgm:prSet presAssocID="{7EC00F55-6277-4137-9DEB-BD81229ACFD0}" presName="left_34_1" presStyleLbl="node1" presStyleIdx="4" presStyleCnt="7">
        <dgm:presLayoutVars>
          <dgm:bulletEnabled val="1"/>
        </dgm:presLayoutVars>
      </dgm:prSet>
      <dgm:spPr/>
    </dgm:pt>
    <dgm:pt modelId="{5480BE1A-F252-43CF-9623-A847E2C78974}" type="pres">
      <dgm:prSet presAssocID="{7EC00F55-6277-4137-9DEB-BD81229ACFD0}" presName="left_34_2" presStyleLbl="node1" presStyleIdx="5" presStyleCnt="7">
        <dgm:presLayoutVars>
          <dgm:bulletEnabled val="1"/>
        </dgm:presLayoutVars>
      </dgm:prSet>
      <dgm:spPr/>
    </dgm:pt>
    <dgm:pt modelId="{BC9B5D8B-57B7-4905-8141-8362B12E5F22}" type="pres">
      <dgm:prSet presAssocID="{7EC00F55-6277-4137-9DEB-BD81229ACFD0}" presName="left_34_3" presStyleLbl="node1" presStyleIdx="6" presStyleCnt="7" custLinFactNeighborX="0">
        <dgm:presLayoutVars>
          <dgm:bulletEnabled val="1"/>
        </dgm:presLayoutVars>
      </dgm:prSet>
      <dgm:spPr/>
    </dgm:pt>
  </dgm:ptLst>
  <dgm:cxnLst>
    <dgm:cxn modelId="{C5EBD503-CEFE-4BAF-94C5-895A577606BB}" srcId="{B7F6B4CD-C39F-4EF6-BC01-F9E9AA8916C2}" destId="{FD20D974-6648-4427-9E2B-DCD102CD5B45}" srcOrd="1" destOrd="0" parTransId="{C84546B7-72F2-4FF1-BD40-E13274B7C714}" sibTransId="{B5390823-3B02-4605-A671-EE17E068B6B7}"/>
    <dgm:cxn modelId="{9FAE9A0B-6EC0-458A-AD11-D1784117B9C5}" type="presOf" srcId="{FD20D974-6648-4427-9E2B-DCD102CD5B45}" destId="{547EDAF1-D117-49EC-B3A7-991E96E4B0BC}" srcOrd="0" destOrd="0" presId="urn:microsoft.com/office/officeart/2005/8/layout/balance1"/>
    <dgm:cxn modelId="{8F4A0D0D-FDDD-47E7-892B-1F8728179256}" srcId="{7EC00F55-6277-4137-9DEB-BD81229ACFD0}" destId="{8E1F359C-4A46-4356-B0BE-0B8466422D12}" srcOrd="2" destOrd="0" parTransId="{7692E995-0F8E-43CA-8406-EBAB5EFE7856}" sibTransId="{111931D6-F0DC-4B2C-97C7-E28EC8DB7C97}"/>
    <dgm:cxn modelId="{13A15F26-60A1-4347-8EFD-BBECB0C7A552}" type="presOf" srcId="{7EC00F55-6277-4137-9DEB-BD81229ACFD0}" destId="{06000695-C750-4ECB-A6A3-3C607DB6D019}" srcOrd="0" destOrd="0" presId="urn:microsoft.com/office/officeart/2005/8/layout/balance1"/>
    <dgm:cxn modelId="{85C68D2A-0315-4AF3-B6CB-353DD5DF9FE9}" srcId="{7EC00F55-6277-4137-9DEB-BD81229ACFD0}" destId="{E6669FDF-14F1-4271-B98F-809464991DD5}" srcOrd="0" destOrd="0" parTransId="{1E87ED99-2E1A-4B57-A041-DD08204EABFC}" sibTransId="{2013D89E-7D79-40A1-8222-F192CDF59118}"/>
    <dgm:cxn modelId="{C3F4F12C-1441-4530-AE16-781FD89F9CBF}" type="presOf" srcId="{4165F33B-1A67-44C0-AF0F-09EDA41761F4}" destId="{5480BE1A-F252-43CF-9623-A847E2C78974}" srcOrd="0" destOrd="0" presId="urn:microsoft.com/office/officeart/2005/8/layout/balance1"/>
    <dgm:cxn modelId="{687CEF36-5992-4DDA-8164-C9E203519DF5}" srcId="{B7F6B4CD-C39F-4EF6-BC01-F9E9AA8916C2}" destId="{901C1AEE-2017-49E9-A523-3723C50CC2E8}" srcOrd="2" destOrd="0" parTransId="{B39BC811-A911-4597-BC1D-9D663B6C485A}" sibTransId="{6A87F0EB-3811-4A26-9CF7-F75D474B5081}"/>
    <dgm:cxn modelId="{81B0CC40-51FC-4259-A80A-A1FB39A26AE7}" type="presOf" srcId="{3E5DBA02-6110-4FC7-897C-857526EAE44B}" destId="{5D5D039D-748E-4782-8EE5-45346DAAEFB2}" srcOrd="0" destOrd="0" presId="urn:microsoft.com/office/officeart/2005/8/layout/balance1"/>
    <dgm:cxn modelId="{7542A15B-1CDD-45A0-9EBD-129CC79FD9DF}" type="presOf" srcId="{7DB2F505-8D14-47EF-992E-8E1138929850}" destId="{BC9B5D8B-57B7-4905-8141-8362B12E5F22}" srcOrd="0" destOrd="0" presId="urn:microsoft.com/office/officeart/2005/8/layout/balance1"/>
    <dgm:cxn modelId="{9AD7E275-E6CE-4E26-9945-6B27CC37FBCB}" srcId="{E6669FDF-14F1-4271-B98F-809464991DD5}" destId="{4165F33B-1A67-44C0-AF0F-09EDA41761F4}" srcOrd="1" destOrd="0" parTransId="{2D6BCE18-4B7D-44F8-87B7-87ED9CA18FA5}" sibTransId="{742FD232-A89C-4D3D-A9E0-725D0636FA04}"/>
    <dgm:cxn modelId="{B681F47B-C73A-4529-87CF-261A1D9D2538}" srcId="{E6669FDF-14F1-4271-B98F-809464991DD5}" destId="{3E5DBA02-6110-4FC7-897C-857526EAE44B}" srcOrd="0" destOrd="0" parTransId="{2B08CBBB-C46C-458D-AB9E-127FD7D99112}" sibTransId="{ACD5B321-0D7F-4E04-A7FA-96B976B746AB}"/>
    <dgm:cxn modelId="{757AB1AB-60BA-4632-888B-B253EBACDB09}" type="presOf" srcId="{32F1CD03-B1AC-4B62-9543-04D5CA77FED0}" destId="{4A446CC2-052A-43C9-96AF-9DB847A74254}" srcOrd="0" destOrd="0" presId="urn:microsoft.com/office/officeart/2005/8/layout/balance1"/>
    <dgm:cxn modelId="{4B634DB4-FFE2-4476-90B2-7410C8018E27}" srcId="{E6669FDF-14F1-4271-B98F-809464991DD5}" destId="{7DB2F505-8D14-47EF-992E-8E1138929850}" srcOrd="2" destOrd="0" parTransId="{C1B2D81A-C7F8-4595-B0C9-947046D0DB98}" sibTransId="{FCE01DE2-8CBB-4A80-82EA-A98DBA63B8C1}"/>
    <dgm:cxn modelId="{A9DAF6DF-F0D4-4EAD-95DE-FB03804ADDF3}" srcId="{7EC00F55-6277-4137-9DEB-BD81229ACFD0}" destId="{B7F6B4CD-C39F-4EF6-BC01-F9E9AA8916C2}" srcOrd="1" destOrd="0" parTransId="{7FB06E87-43C6-42DF-977F-0747E84F521C}" sibTransId="{68EAB251-FBB2-4440-B4A1-E9245DD32B44}"/>
    <dgm:cxn modelId="{8DB3D2EB-4B2A-4A1B-BA5F-B17C38DE55BB}" type="presOf" srcId="{EA998AEA-2229-4C05-AD93-8887AD51D507}" destId="{E82DEF69-4B19-49CF-913D-6E07F40CDDF2}" srcOrd="0" destOrd="0" presId="urn:microsoft.com/office/officeart/2005/8/layout/balance1"/>
    <dgm:cxn modelId="{C28398EE-6E16-4BAD-B6B5-4971CED16F0F}" srcId="{B7F6B4CD-C39F-4EF6-BC01-F9E9AA8916C2}" destId="{32F1CD03-B1AC-4B62-9543-04D5CA77FED0}" srcOrd="0" destOrd="0" parTransId="{36842B7B-E407-4B06-B1FE-ED0D63E60AEC}" sibTransId="{C64F40D1-6039-4DB2-8F47-81E4EA7842EC}"/>
    <dgm:cxn modelId="{23B7D9F4-B100-4AF3-B64C-9BE9472C3EAB}" srcId="{B7F6B4CD-C39F-4EF6-BC01-F9E9AA8916C2}" destId="{EA998AEA-2229-4C05-AD93-8887AD51D507}" srcOrd="3" destOrd="0" parTransId="{573DF0BB-4F69-472A-99FE-D6A724C3B78A}" sibTransId="{62C7A1CB-98E1-448B-87E0-324D7F81C7A0}"/>
    <dgm:cxn modelId="{E6DC06FD-8043-44CF-BECB-47CDB07EF7C8}" type="presOf" srcId="{B7F6B4CD-C39F-4EF6-BC01-F9E9AA8916C2}" destId="{FBD68EC8-4CF6-4B1C-AF96-14919D21C39A}" srcOrd="0" destOrd="0" presId="urn:microsoft.com/office/officeart/2005/8/layout/balance1"/>
    <dgm:cxn modelId="{46B2C1FF-B4C7-41DC-841D-50AF16C205DB}" type="presOf" srcId="{E6669FDF-14F1-4271-B98F-809464991DD5}" destId="{42E74A6E-F23D-4886-996B-19AEE0D7593B}" srcOrd="0" destOrd="0" presId="urn:microsoft.com/office/officeart/2005/8/layout/balance1"/>
    <dgm:cxn modelId="{5F50C4FF-9C2C-49E6-B132-D1EE1B5FD621}" type="presOf" srcId="{901C1AEE-2017-49E9-A523-3723C50CC2E8}" destId="{D4568C7D-D350-4B6D-919C-38AD3C5A6618}" srcOrd="0" destOrd="0" presId="urn:microsoft.com/office/officeart/2005/8/layout/balance1"/>
    <dgm:cxn modelId="{CE3C31E3-00B7-4939-99C0-20699DC815C1}" type="presParOf" srcId="{06000695-C750-4ECB-A6A3-3C607DB6D019}" destId="{4B6B9B36-D33D-4337-AFBE-61012B3D5ABC}" srcOrd="0" destOrd="0" presId="urn:microsoft.com/office/officeart/2005/8/layout/balance1"/>
    <dgm:cxn modelId="{F71B7FA5-B419-4337-ACEF-5056C1689B00}" type="presParOf" srcId="{06000695-C750-4ECB-A6A3-3C607DB6D019}" destId="{1DA9A46E-601E-4329-8CAE-09E22FB3AAB2}" srcOrd="1" destOrd="0" presId="urn:microsoft.com/office/officeart/2005/8/layout/balance1"/>
    <dgm:cxn modelId="{8E275B92-4C50-4DE6-8E48-0D2C5FD47C7A}" type="presParOf" srcId="{1DA9A46E-601E-4329-8CAE-09E22FB3AAB2}" destId="{42E74A6E-F23D-4886-996B-19AEE0D7593B}" srcOrd="0" destOrd="0" presId="urn:microsoft.com/office/officeart/2005/8/layout/balance1"/>
    <dgm:cxn modelId="{198FE6A9-74E6-4662-920B-DC2B7887D567}" type="presParOf" srcId="{1DA9A46E-601E-4329-8CAE-09E22FB3AAB2}" destId="{FBD68EC8-4CF6-4B1C-AF96-14919D21C39A}" srcOrd="1" destOrd="0" presId="urn:microsoft.com/office/officeart/2005/8/layout/balance1"/>
    <dgm:cxn modelId="{FF492EE1-144A-4D36-8A56-D8609222A632}" type="presParOf" srcId="{06000695-C750-4ECB-A6A3-3C607DB6D019}" destId="{1D399D44-666A-4EA9-A0BA-3512F9733003}" srcOrd="2" destOrd="0" presId="urn:microsoft.com/office/officeart/2005/8/layout/balance1"/>
    <dgm:cxn modelId="{6E57BE84-0A7D-4B32-8931-DB133CCE5974}" type="presParOf" srcId="{1D399D44-666A-4EA9-A0BA-3512F9733003}" destId="{B2980567-72E8-4C8C-AB8F-BB0E3187196B}" srcOrd="0" destOrd="0" presId="urn:microsoft.com/office/officeart/2005/8/layout/balance1"/>
    <dgm:cxn modelId="{4AE828C2-54D3-4856-AA6A-C99716A89F37}" type="presParOf" srcId="{1D399D44-666A-4EA9-A0BA-3512F9733003}" destId="{16A96C75-8F5E-426B-9926-68A443630357}" srcOrd="1" destOrd="0" presId="urn:microsoft.com/office/officeart/2005/8/layout/balance1"/>
    <dgm:cxn modelId="{79DB2E2C-C9B5-451B-BEFB-4C5F1C34D481}" type="presParOf" srcId="{1D399D44-666A-4EA9-A0BA-3512F9733003}" destId="{44951DFC-DED3-4245-866A-C59951E1F055}" srcOrd="2" destOrd="0" presId="urn:microsoft.com/office/officeart/2005/8/layout/balance1"/>
    <dgm:cxn modelId="{40440842-CF27-4990-AC44-55F2BDA31EBB}" type="presParOf" srcId="{1D399D44-666A-4EA9-A0BA-3512F9733003}" destId="{4A446CC2-052A-43C9-96AF-9DB847A74254}" srcOrd="3" destOrd="0" presId="urn:microsoft.com/office/officeart/2005/8/layout/balance1"/>
    <dgm:cxn modelId="{740F641C-0637-45BD-9A37-740720C5AFEE}" type="presParOf" srcId="{1D399D44-666A-4EA9-A0BA-3512F9733003}" destId="{547EDAF1-D117-49EC-B3A7-991E96E4B0BC}" srcOrd="4" destOrd="0" presId="urn:microsoft.com/office/officeart/2005/8/layout/balance1"/>
    <dgm:cxn modelId="{EA8A4BA4-54D2-4176-B9B6-EE3893E06075}" type="presParOf" srcId="{1D399D44-666A-4EA9-A0BA-3512F9733003}" destId="{D4568C7D-D350-4B6D-919C-38AD3C5A6618}" srcOrd="5" destOrd="0" presId="urn:microsoft.com/office/officeart/2005/8/layout/balance1"/>
    <dgm:cxn modelId="{E96990BE-360B-44CC-B30E-19AD88C22EDA}" type="presParOf" srcId="{1D399D44-666A-4EA9-A0BA-3512F9733003}" destId="{E82DEF69-4B19-49CF-913D-6E07F40CDDF2}" srcOrd="6" destOrd="0" presId="urn:microsoft.com/office/officeart/2005/8/layout/balance1"/>
    <dgm:cxn modelId="{584EF974-6C9B-4361-88A0-67ED1A7412C3}" type="presParOf" srcId="{1D399D44-666A-4EA9-A0BA-3512F9733003}" destId="{5D5D039D-748E-4782-8EE5-45346DAAEFB2}" srcOrd="7" destOrd="0" presId="urn:microsoft.com/office/officeart/2005/8/layout/balance1"/>
    <dgm:cxn modelId="{E9940C33-F528-46BA-A8DD-E0AADF97F280}" type="presParOf" srcId="{1D399D44-666A-4EA9-A0BA-3512F9733003}" destId="{5480BE1A-F252-43CF-9623-A847E2C78974}" srcOrd="8" destOrd="0" presId="urn:microsoft.com/office/officeart/2005/8/layout/balance1"/>
    <dgm:cxn modelId="{9A04E179-272D-40B2-B21A-D7CA1E5CF9EB}" type="presParOf" srcId="{1D399D44-666A-4EA9-A0BA-3512F9733003}" destId="{BC9B5D8B-57B7-4905-8141-8362B12E5F22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4C254-668B-45D1-9946-96FA771AA03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C2765B6-C1D1-40CD-A39B-4994EC197B52}">
      <dgm:prSet phldrT="[Text]"/>
      <dgm:spPr/>
      <dgm:t>
        <a:bodyPr/>
        <a:lstStyle/>
        <a:p>
          <a:endParaRPr lang="en-GB" dirty="0"/>
        </a:p>
      </dgm:t>
    </dgm:pt>
    <dgm:pt modelId="{9830000B-CD54-497F-B335-2C1E17CC4979}" type="parTrans" cxnId="{A044308A-5209-4E3C-BFBD-FE2C84AC2284}">
      <dgm:prSet/>
      <dgm:spPr/>
      <dgm:t>
        <a:bodyPr/>
        <a:lstStyle/>
        <a:p>
          <a:endParaRPr lang="en-GB"/>
        </a:p>
      </dgm:t>
    </dgm:pt>
    <dgm:pt modelId="{4923FB63-4D9D-4C04-B34F-666D61D68E01}" type="sibTrans" cxnId="{A044308A-5209-4E3C-BFBD-FE2C84AC2284}">
      <dgm:prSet/>
      <dgm:spPr/>
      <dgm:t>
        <a:bodyPr/>
        <a:lstStyle/>
        <a:p>
          <a:endParaRPr lang="en-GB"/>
        </a:p>
      </dgm:t>
    </dgm:pt>
    <dgm:pt modelId="{6671B6C4-A3C0-446C-9110-407CF377394C}">
      <dgm:prSet phldrT="[Text]"/>
      <dgm:spPr/>
      <dgm:t>
        <a:bodyPr/>
        <a:lstStyle/>
        <a:p>
          <a:r>
            <a:rPr lang="en-GB" dirty="0"/>
            <a:t>Key factors for improving </a:t>
          </a:r>
          <a:r>
            <a:rPr lang="en-GB" b="1" dirty="0"/>
            <a:t>salesperson performance</a:t>
          </a:r>
          <a:endParaRPr lang="en-GB" dirty="0"/>
        </a:p>
      </dgm:t>
    </dgm:pt>
    <dgm:pt modelId="{6BCB117B-FA70-4B04-9CD0-9503C6B8D9B4}" type="parTrans" cxnId="{EEDB8E1E-B321-4FE7-B0A9-4685D2A5186F}">
      <dgm:prSet/>
      <dgm:spPr/>
      <dgm:t>
        <a:bodyPr/>
        <a:lstStyle/>
        <a:p>
          <a:endParaRPr lang="en-GB"/>
        </a:p>
      </dgm:t>
    </dgm:pt>
    <dgm:pt modelId="{FD09BDA1-F9AC-4DC5-B654-3FA032E164A8}" type="sibTrans" cxnId="{EEDB8E1E-B321-4FE7-B0A9-4685D2A5186F}">
      <dgm:prSet/>
      <dgm:spPr/>
      <dgm:t>
        <a:bodyPr/>
        <a:lstStyle/>
        <a:p>
          <a:endParaRPr lang="en-GB"/>
        </a:p>
      </dgm:t>
    </dgm:pt>
    <dgm:pt modelId="{723136B8-8D71-4538-AB85-C7007DAB9233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dirty="0"/>
            <a:t>Ways to streamline </a:t>
          </a:r>
          <a:r>
            <a:rPr lang="en-GB" b="1" dirty="0"/>
            <a:t>order fulfilment</a:t>
          </a:r>
          <a:endParaRPr lang="en-GB" dirty="0"/>
        </a:p>
      </dgm:t>
    </dgm:pt>
    <dgm:pt modelId="{AB41DB02-7DAA-40E3-AAEB-C46D38130A12}" type="parTrans" cxnId="{55B97D2C-4E06-4814-861B-3ADC29C5A9F9}">
      <dgm:prSet/>
      <dgm:spPr/>
      <dgm:t>
        <a:bodyPr/>
        <a:lstStyle/>
        <a:p>
          <a:endParaRPr lang="en-GB"/>
        </a:p>
      </dgm:t>
    </dgm:pt>
    <dgm:pt modelId="{97C92DBC-7F2E-48F8-849C-AB6A5A331D7A}" type="sibTrans" cxnId="{55B97D2C-4E06-4814-861B-3ADC29C5A9F9}">
      <dgm:prSet/>
      <dgm:spPr/>
      <dgm:t>
        <a:bodyPr/>
        <a:lstStyle/>
        <a:p>
          <a:endParaRPr lang="en-GB"/>
        </a:p>
      </dgm:t>
    </dgm:pt>
    <dgm:pt modelId="{6C95C20A-D220-434E-87D8-C0E7571AFAEC}">
      <dgm:prSet phldrT="[Text]"/>
      <dgm:spPr/>
      <dgm:t>
        <a:bodyPr/>
        <a:lstStyle/>
        <a:p>
          <a:endParaRPr lang="en-GB" dirty="0"/>
        </a:p>
      </dgm:t>
    </dgm:pt>
    <dgm:pt modelId="{82433325-E7A0-44AA-9768-386631918518}" type="parTrans" cxnId="{11DA24D3-CBE9-4F72-9F88-C7D10F5855C9}">
      <dgm:prSet/>
      <dgm:spPr/>
      <dgm:t>
        <a:bodyPr/>
        <a:lstStyle/>
        <a:p>
          <a:endParaRPr lang="en-GB"/>
        </a:p>
      </dgm:t>
    </dgm:pt>
    <dgm:pt modelId="{1D693E05-5F88-4DFF-BC81-BE2089244043}" type="sibTrans" cxnId="{11DA24D3-CBE9-4F72-9F88-C7D10F5855C9}">
      <dgm:prSet/>
      <dgm:spPr/>
      <dgm:t>
        <a:bodyPr/>
        <a:lstStyle/>
        <a:p>
          <a:endParaRPr lang="en-GB"/>
        </a:p>
      </dgm:t>
    </dgm:pt>
    <dgm:pt modelId="{06018F9B-A7D8-4502-8E14-DCBDB123ACF7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GB" dirty="0"/>
            <a:t>Enhanced understanding of </a:t>
          </a:r>
          <a:r>
            <a:rPr lang="en-GB" b="1" dirty="0"/>
            <a:t>financial insights</a:t>
          </a:r>
          <a:endParaRPr lang="en-GB" dirty="0"/>
        </a:p>
      </dgm:t>
    </dgm:pt>
    <dgm:pt modelId="{AFBFD48A-01F6-424C-B492-E122725340B4}" type="parTrans" cxnId="{EB937756-5206-4EA2-879A-7AC7CDD444FF}">
      <dgm:prSet/>
      <dgm:spPr/>
      <dgm:t>
        <a:bodyPr/>
        <a:lstStyle/>
        <a:p>
          <a:endParaRPr lang="en-GB"/>
        </a:p>
      </dgm:t>
    </dgm:pt>
    <dgm:pt modelId="{52794C7B-C09D-462E-B711-7492B53BE883}" type="sibTrans" cxnId="{EB937756-5206-4EA2-879A-7AC7CDD444FF}">
      <dgm:prSet/>
      <dgm:spPr/>
      <dgm:t>
        <a:bodyPr/>
        <a:lstStyle/>
        <a:p>
          <a:endParaRPr lang="en-GB"/>
        </a:p>
      </dgm:t>
    </dgm:pt>
    <dgm:pt modelId="{A51ADC8E-9295-4FCF-8053-0D5706B76B96}">
      <dgm:prSet phldrT="[Text]"/>
      <dgm:spPr/>
      <dgm:t>
        <a:bodyPr/>
        <a:lstStyle/>
        <a:p>
          <a:endParaRPr lang="en-GB" dirty="0"/>
        </a:p>
      </dgm:t>
    </dgm:pt>
    <dgm:pt modelId="{E9EA3A22-D6CD-4AC4-9E28-EAD313A2AE6C}" type="parTrans" cxnId="{3096F002-9712-4238-B1F7-C93B4D463074}">
      <dgm:prSet/>
      <dgm:spPr/>
      <dgm:t>
        <a:bodyPr/>
        <a:lstStyle/>
        <a:p>
          <a:endParaRPr lang="en-GB"/>
        </a:p>
      </dgm:t>
    </dgm:pt>
    <dgm:pt modelId="{1B0B2B15-F881-498B-AB92-1FD7B919235C}" type="sibTrans" cxnId="{3096F002-9712-4238-B1F7-C93B4D463074}">
      <dgm:prSet/>
      <dgm:spPr/>
      <dgm:t>
        <a:bodyPr/>
        <a:lstStyle/>
        <a:p>
          <a:endParaRPr lang="en-GB"/>
        </a:p>
      </dgm:t>
    </dgm:pt>
    <dgm:pt modelId="{8CCFFAEC-4441-45DC-B834-82D877A5B3C6}">
      <dgm:prSet phldrT="[Text]"/>
      <dgm:spPr/>
      <dgm:t>
        <a:bodyPr/>
        <a:lstStyle/>
        <a:p>
          <a:endParaRPr lang="en-GB" dirty="0"/>
        </a:p>
      </dgm:t>
    </dgm:pt>
    <dgm:pt modelId="{F91223F6-382A-45D7-A030-A53887FFC471}" type="sibTrans" cxnId="{BADB4A2D-DF0B-4634-BBDB-2E8988D65447}">
      <dgm:prSet/>
      <dgm:spPr/>
      <dgm:t>
        <a:bodyPr/>
        <a:lstStyle/>
        <a:p>
          <a:endParaRPr lang="en-GB"/>
        </a:p>
      </dgm:t>
    </dgm:pt>
    <dgm:pt modelId="{B39E6977-4EEB-45D3-BCC6-3C62D6831913}" type="parTrans" cxnId="{BADB4A2D-DF0B-4634-BBDB-2E8988D65447}">
      <dgm:prSet/>
      <dgm:spPr/>
      <dgm:t>
        <a:bodyPr/>
        <a:lstStyle/>
        <a:p>
          <a:endParaRPr lang="en-GB"/>
        </a:p>
      </dgm:t>
    </dgm:pt>
    <dgm:pt modelId="{152DD94E-359F-430B-ABD2-907A95BA9B99}">
      <dgm:prSet phldrT="[Text]"/>
      <dgm:spPr/>
      <dgm:t>
        <a:bodyPr/>
        <a:lstStyle/>
        <a:p>
          <a:endParaRPr lang="en-GB" dirty="0"/>
        </a:p>
      </dgm:t>
    </dgm:pt>
    <dgm:pt modelId="{FD3E012E-C726-4FF5-A580-DC490B464337}" type="sibTrans" cxnId="{795F0040-46C0-45B7-AD86-B6D17F955DE9}">
      <dgm:prSet/>
      <dgm:spPr/>
      <dgm:t>
        <a:bodyPr/>
        <a:lstStyle/>
        <a:p>
          <a:endParaRPr lang="en-GB"/>
        </a:p>
      </dgm:t>
    </dgm:pt>
    <dgm:pt modelId="{769DFDBD-5DB7-40F2-99A0-FF99E211760F}" type="parTrans" cxnId="{795F0040-46C0-45B7-AD86-B6D17F955DE9}">
      <dgm:prSet/>
      <dgm:spPr/>
      <dgm:t>
        <a:bodyPr/>
        <a:lstStyle/>
        <a:p>
          <a:endParaRPr lang="en-GB"/>
        </a:p>
      </dgm:t>
    </dgm:pt>
    <dgm:pt modelId="{F1E71C1D-A6E6-49D9-BB32-4C9922AFD20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ADF6369E-461D-4AB5-97D5-FBAF3ADF5F8F}" type="sibTrans" cxnId="{B986BABA-D473-46D8-B4BF-2641EC7BF6B6}">
      <dgm:prSet/>
      <dgm:spPr/>
      <dgm:t>
        <a:bodyPr/>
        <a:lstStyle/>
        <a:p>
          <a:endParaRPr lang="en-GB"/>
        </a:p>
      </dgm:t>
    </dgm:pt>
    <dgm:pt modelId="{3240252C-180F-47B3-98BB-ABCF867EADCD}" type="parTrans" cxnId="{B986BABA-D473-46D8-B4BF-2641EC7BF6B6}">
      <dgm:prSet/>
      <dgm:spPr/>
      <dgm:t>
        <a:bodyPr/>
        <a:lstStyle/>
        <a:p>
          <a:endParaRPr lang="en-GB"/>
        </a:p>
      </dgm:t>
    </dgm:pt>
    <dgm:pt modelId="{D6525C43-E099-4A63-837F-8A5CD070A150}" type="pres">
      <dgm:prSet presAssocID="{8014C254-668B-45D1-9946-96FA771AA030}" presName="linearFlow" presStyleCnt="0">
        <dgm:presLayoutVars>
          <dgm:dir/>
          <dgm:animLvl val="lvl"/>
          <dgm:resizeHandles/>
        </dgm:presLayoutVars>
      </dgm:prSet>
      <dgm:spPr/>
    </dgm:pt>
    <dgm:pt modelId="{59FE9F82-9675-4FD6-8F39-1FB6C21648B2}" type="pres">
      <dgm:prSet presAssocID="{8C2765B6-C1D1-40CD-A39B-4994EC197B52}" presName="compositeNode" presStyleCnt="0">
        <dgm:presLayoutVars>
          <dgm:bulletEnabled val="1"/>
        </dgm:presLayoutVars>
      </dgm:prSet>
      <dgm:spPr/>
    </dgm:pt>
    <dgm:pt modelId="{79687238-5F41-40B3-9316-A984714DF00B}" type="pres">
      <dgm:prSet presAssocID="{8C2765B6-C1D1-40CD-A39B-4994EC197B52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F98E8D2-149C-4917-87F4-012C4EE5567E}" type="pres">
      <dgm:prSet presAssocID="{8C2765B6-C1D1-40CD-A39B-4994EC197B52}" presName="childNode" presStyleLbl="node1" presStyleIdx="0" presStyleCnt="3">
        <dgm:presLayoutVars>
          <dgm:bulletEnabled val="1"/>
        </dgm:presLayoutVars>
      </dgm:prSet>
      <dgm:spPr/>
    </dgm:pt>
    <dgm:pt modelId="{A96CDAB6-80F5-4C38-A63A-8CA719961802}" type="pres">
      <dgm:prSet presAssocID="{8C2765B6-C1D1-40CD-A39B-4994EC197B52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C7FA4B4-62FC-4D9E-AD37-DD5B7A2303F7}" type="pres">
      <dgm:prSet presAssocID="{4923FB63-4D9D-4C04-B34F-666D61D68E01}" presName="sibTrans" presStyleCnt="0"/>
      <dgm:spPr/>
    </dgm:pt>
    <dgm:pt modelId="{40D5FD9F-FAC2-4CDB-A345-4332459887F8}" type="pres">
      <dgm:prSet presAssocID="{152DD94E-359F-430B-ABD2-907A95BA9B99}" presName="compositeNode" presStyleCnt="0">
        <dgm:presLayoutVars>
          <dgm:bulletEnabled val="1"/>
        </dgm:presLayoutVars>
      </dgm:prSet>
      <dgm:spPr/>
    </dgm:pt>
    <dgm:pt modelId="{699596C5-BAE8-4775-9151-FBAA0785AD53}" type="pres">
      <dgm:prSet presAssocID="{152DD94E-359F-430B-ABD2-907A95BA9B99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</dgm:spPr>
    </dgm:pt>
    <dgm:pt modelId="{FB7658C8-9EFE-4860-BC48-37D14A98942E}" type="pres">
      <dgm:prSet presAssocID="{152DD94E-359F-430B-ABD2-907A95BA9B99}" presName="childNode" presStyleLbl="node1" presStyleIdx="1" presStyleCnt="3">
        <dgm:presLayoutVars>
          <dgm:bulletEnabled val="1"/>
        </dgm:presLayoutVars>
      </dgm:prSet>
      <dgm:spPr/>
    </dgm:pt>
    <dgm:pt modelId="{4C76D9E2-91B4-4850-BABE-F73D0BF02B61}" type="pres">
      <dgm:prSet presAssocID="{152DD94E-359F-430B-ABD2-907A95BA9B99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F382E8C-DDC1-41D7-8BFF-1468ACB01F50}" type="pres">
      <dgm:prSet presAssocID="{FD3E012E-C726-4FF5-A580-DC490B464337}" presName="sibTrans" presStyleCnt="0"/>
      <dgm:spPr/>
    </dgm:pt>
    <dgm:pt modelId="{DA3821BD-1258-4A2C-B17F-957BF587CFF8}" type="pres">
      <dgm:prSet presAssocID="{F1E71C1D-A6E6-49D9-BB32-4C9922AFD20C}" presName="compositeNode" presStyleCnt="0">
        <dgm:presLayoutVars>
          <dgm:bulletEnabled val="1"/>
        </dgm:presLayoutVars>
      </dgm:prSet>
      <dgm:spPr/>
    </dgm:pt>
    <dgm:pt modelId="{74F6ABFB-C42B-4177-B558-1E38C6C85CBF}" type="pres">
      <dgm:prSet presAssocID="{F1E71C1D-A6E6-49D9-BB32-4C9922AFD20C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3000" r="-23000"/>
          </a:stretch>
        </a:blipFill>
      </dgm:spPr>
    </dgm:pt>
    <dgm:pt modelId="{2474A43A-07E5-4205-B540-C121E6F230A1}" type="pres">
      <dgm:prSet presAssocID="{F1E71C1D-A6E6-49D9-BB32-4C9922AFD20C}" presName="childNode" presStyleLbl="node1" presStyleIdx="2" presStyleCnt="3">
        <dgm:presLayoutVars>
          <dgm:bulletEnabled val="1"/>
        </dgm:presLayoutVars>
      </dgm:prSet>
      <dgm:spPr/>
    </dgm:pt>
    <dgm:pt modelId="{259D0324-C22A-46B6-A451-652FF82FA1B1}" type="pres">
      <dgm:prSet presAssocID="{F1E71C1D-A6E6-49D9-BB32-4C9922AFD20C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3096F002-9712-4238-B1F7-C93B4D463074}" srcId="{F1E71C1D-A6E6-49D9-BB32-4C9922AFD20C}" destId="{A51ADC8E-9295-4FCF-8053-0D5706B76B96}" srcOrd="1" destOrd="0" parTransId="{E9EA3A22-D6CD-4AC4-9E28-EAD313A2AE6C}" sibTransId="{1B0B2B15-F881-498B-AB92-1FD7B919235C}"/>
    <dgm:cxn modelId="{FA8A601E-7B74-4FEE-AB1B-3FC1BC881C85}" type="presOf" srcId="{8CCFFAEC-4441-45DC-B834-82D877A5B3C6}" destId="{AF98E8D2-149C-4917-87F4-012C4EE5567E}" srcOrd="0" destOrd="1" presId="urn:microsoft.com/office/officeart/2005/8/layout/hList2"/>
    <dgm:cxn modelId="{EEDB8E1E-B321-4FE7-B0A9-4685D2A5186F}" srcId="{8C2765B6-C1D1-40CD-A39B-4994EC197B52}" destId="{6671B6C4-A3C0-446C-9110-407CF377394C}" srcOrd="0" destOrd="0" parTransId="{6BCB117B-FA70-4B04-9CD0-9503C6B8D9B4}" sibTransId="{FD09BDA1-F9AC-4DC5-B654-3FA032E164A8}"/>
    <dgm:cxn modelId="{29A28828-697D-4D34-8E62-35E415EE5463}" type="presOf" srcId="{6671B6C4-A3C0-446C-9110-407CF377394C}" destId="{AF98E8D2-149C-4917-87F4-012C4EE5567E}" srcOrd="0" destOrd="0" presId="urn:microsoft.com/office/officeart/2005/8/layout/hList2"/>
    <dgm:cxn modelId="{55B97D2C-4E06-4814-861B-3ADC29C5A9F9}" srcId="{152DD94E-359F-430B-ABD2-907A95BA9B99}" destId="{723136B8-8D71-4538-AB85-C7007DAB9233}" srcOrd="0" destOrd="0" parTransId="{AB41DB02-7DAA-40E3-AAEB-C46D38130A12}" sibTransId="{97C92DBC-7F2E-48F8-849C-AB6A5A331D7A}"/>
    <dgm:cxn modelId="{BADB4A2D-DF0B-4634-BBDB-2E8988D65447}" srcId="{8C2765B6-C1D1-40CD-A39B-4994EC197B52}" destId="{8CCFFAEC-4441-45DC-B834-82D877A5B3C6}" srcOrd="1" destOrd="0" parTransId="{B39E6977-4EEB-45D3-BCC6-3C62D6831913}" sibTransId="{F91223F6-382A-45D7-A030-A53887FFC471}"/>
    <dgm:cxn modelId="{2AB8563F-404C-48D5-BB6F-F1562D62A6FF}" type="presOf" srcId="{8C2765B6-C1D1-40CD-A39B-4994EC197B52}" destId="{A96CDAB6-80F5-4C38-A63A-8CA719961802}" srcOrd="0" destOrd="0" presId="urn:microsoft.com/office/officeart/2005/8/layout/hList2"/>
    <dgm:cxn modelId="{795F0040-46C0-45B7-AD86-B6D17F955DE9}" srcId="{8014C254-668B-45D1-9946-96FA771AA030}" destId="{152DD94E-359F-430B-ABD2-907A95BA9B99}" srcOrd="1" destOrd="0" parTransId="{769DFDBD-5DB7-40F2-99A0-FF99E211760F}" sibTransId="{FD3E012E-C726-4FF5-A580-DC490B464337}"/>
    <dgm:cxn modelId="{484E8B40-282D-47BA-9B4F-3F8FF39B740B}" type="presOf" srcId="{6C95C20A-D220-434E-87D8-C0E7571AFAEC}" destId="{FB7658C8-9EFE-4860-BC48-37D14A98942E}" srcOrd="0" destOrd="1" presId="urn:microsoft.com/office/officeart/2005/8/layout/hList2"/>
    <dgm:cxn modelId="{54282443-1B4F-4696-9F75-34090057AD82}" type="presOf" srcId="{06018F9B-A7D8-4502-8E14-DCBDB123ACF7}" destId="{2474A43A-07E5-4205-B540-C121E6F230A1}" srcOrd="0" destOrd="0" presId="urn:microsoft.com/office/officeart/2005/8/layout/hList2"/>
    <dgm:cxn modelId="{BFBA4D56-1F92-40EF-99A4-38B97CE309FA}" type="presOf" srcId="{A51ADC8E-9295-4FCF-8053-0D5706B76B96}" destId="{2474A43A-07E5-4205-B540-C121E6F230A1}" srcOrd="0" destOrd="1" presId="urn:microsoft.com/office/officeart/2005/8/layout/hList2"/>
    <dgm:cxn modelId="{EB937756-5206-4EA2-879A-7AC7CDD444FF}" srcId="{F1E71C1D-A6E6-49D9-BB32-4C9922AFD20C}" destId="{06018F9B-A7D8-4502-8E14-DCBDB123ACF7}" srcOrd="0" destOrd="0" parTransId="{AFBFD48A-01F6-424C-B492-E122725340B4}" sibTransId="{52794C7B-C09D-462E-B711-7492B53BE883}"/>
    <dgm:cxn modelId="{A044308A-5209-4E3C-BFBD-FE2C84AC2284}" srcId="{8014C254-668B-45D1-9946-96FA771AA030}" destId="{8C2765B6-C1D1-40CD-A39B-4994EC197B52}" srcOrd="0" destOrd="0" parTransId="{9830000B-CD54-497F-B335-2C1E17CC4979}" sibTransId="{4923FB63-4D9D-4C04-B34F-666D61D68E01}"/>
    <dgm:cxn modelId="{D21B538A-3DF7-4923-9498-4512864E6171}" type="presOf" srcId="{F1E71C1D-A6E6-49D9-BB32-4C9922AFD20C}" destId="{259D0324-C22A-46B6-A451-652FF82FA1B1}" srcOrd="0" destOrd="0" presId="urn:microsoft.com/office/officeart/2005/8/layout/hList2"/>
    <dgm:cxn modelId="{9E42E38C-3C78-4EE1-94AD-0A0B57FF1422}" type="presOf" srcId="{723136B8-8D71-4538-AB85-C7007DAB9233}" destId="{FB7658C8-9EFE-4860-BC48-37D14A98942E}" srcOrd="0" destOrd="0" presId="urn:microsoft.com/office/officeart/2005/8/layout/hList2"/>
    <dgm:cxn modelId="{C6CD638D-A4E5-42DC-9CDA-1C1DFE4F4FAA}" type="presOf" srcId="{8014C254-668B-45D1-9946-96FA771AA030}" destId="{D6525C43-E099-4A63-837F-8A5CD070A150}" srcOrd="0" destOrd="0" presId="urn:microsoft.com/office/officeart/2005/8/layout/hList2"/>
    <dgm:cxn modelId="{233DB0B5-B729-4D75-9841-3C6567AED20F}" type="presOf" srcId="{152DD94E-359F-430B-ABD2-907A95BA9B99}" destId="{4C76D9E2-91B4-4850-BABE-F73D0BF02B61}" srcOrd="0" destOrd="0" presId="urn:microsoft.com/office/officeart/2005/8/layout/hList2"/>
    <dgm:cxn modelId="{B986BABA-D473-46D8-B4BF-2641EC7BF6B6}" srcId="{8014C254-668B-45D1-9946-96FA771AA030}" destId="{F1E71C1D-A6E6-49D9-BB32-4C9922AFD20C}" srcOrd="2" destOrd="0" parTransId="{3240252C-180F-47B3-98BB-ABCF867EADCD}" sibTransId="{ADF6369E-461D-4AB5-97D5-FBAF3ADF5F8F}"/>
    <dgm:cxn modelId="{11DA24D3-CBE9-4F72-9F88-C7D10F5855C9}" srcId="{152DD94E-359F-430B-ABD2-907A95BA9B99}" destId="{6C95C20A-D220-434E-87D8-C0E7571AFAEC}" srcOrd="1" destOrd="0" parTransId="{82433325-E7A0-44AA-9768-386631918518}" sibTransId="{1D693E05-5F88-4DFF-BC81-BE2089244043}"/>
    <dgm:cxn modelId="{FA67E7B0-785D-4F93-A0FC-CE68497F3460}" type="presParOf" srcId="{D6525C43-E099-4A63-837F-8A5CD070A150}" destId="{59FE9F82-9675-4FD6-8F39-1FB6C21648B2}" srcOrd="0" destOrd="0" presId="urn:microsoft.com/office/officeart/2005/8/layout/hList2"/>
    <dgm:cxn modelId="{4F2BD5D4-4C49-4DF2-8BF9-776BC8B83594}" type="presParOf" srcId="{59FE9F82-9675-4FD6-8F39-1FB6C21648B2}" destId="{79687238-5F41-40B3-9316-A984714DF00B}" srcOrd="0" destOrd="0" presId="urn:microsoft.com/office/officeart/2005/8/layout/hList2"/>
    <dgm:cxn modelId="{48F98CCF-F342-4294-A4B6-7BE60E3365C1}" type="presParOf" srcId="{59FE9F82-9675-4FD6-8F39-1FB6C21648B2}" destId="{AF98E8D2-149C-4917-87F4-012C4EE5567E}" srcOrd="1" destOrd="0" presId="urn:microsoft.com/office/officeart/2005/8/layout/hList2"/>
    <dgm:cxn modelId="{A8AF8186-2F8E-47E5-A905-23A6563A8D93}" type="presParOf" srcId="{59FE9F82-9675-4FD6-8F39-1FB6C21648B2}" destId="{A96CDAB6-80F5-4C38-A63A-8CA719961802}" srcOrd="2" destOrd="0" presId="urn:microsoft.com/office/officeart/2005/8/layout/hList2"/>
    <dgm:cxn modelId="{AA4EDAF0-E144-4771-BDA9-E3EC126540DB}" type="presParOf" srcId="{D6525C43-E099-4A63-837F-8A5CD070A150}" destId="{1C7FA4B4-62FC-4D9E-AD37-DD5B7A2303F7}" srcOrd="1" destOrd="0" presId="urn:microsoft.com/office/officeart/2005/8/layout/hList2"/>
    <dgm:cxn modelId="{C015C299-CCCE-49F9-8D1E-949C9DCED2FD}" type="presParOf" srcId="{D6525C43-E099-4A63-837F-8A5CD070A150}" destId="{40D5FD9F-FAC2-4CDB-A345-4332459887F8}" srcOrd="2" destOrd="0" presId="urn:microsoft.com/office/officeart/2005/8/layout/hList2"/>
    <dgm:cxn modelId="{270DE3E4-1949-40C2-85FF-AE4563EFED3C}" type="presParOf" srcId="{40D5FD9F-FAC2-4CDB-A345-4332459887F8}" destId="{699596C5-BAE8-4775-9151-FBAA0785AD53}" srcOrd="0" destOrd="0" presId="urn:microsoft.com/office/officeart/2005/8/layout/hList2"/>
    <dgm:cxn modelId="{C76A4676-C39E-48DA-A841-84AEBEBE6FE1}" type="presParOf" srcId="{40D5FD9F-FAC2-4CDB-A345-4332459887F8}" destId="{FB7658C8-9EFE-4860-BC48-37D14A98942E}" srcOrd="1" destOrd="0" presId="urn:microsoft.com/office/officeart/2005/8/layout/hList2"/>
    <dgm:cxn modelId="{BE66EEF5-9077-4345-B4C9-308D8630ADD5}" type="presParOf" srcId="{40D5FD9F-FAC2-4CDB-A345-4332459887F8}" destId="{4C76D9E2-91B4-4850-BABE-F73D0BF02B61}" srcOrd="2" destOrd="0" presId="urn:microsoft.com/office/officeart/2005/8/layout/hList2"/>
    <dgm:cxn modelId="{7C6674F8-D9EA-47CB-B951-0A233889E161}" type="presParOf" srcId="{D6525C43-E099-4A63-837F-8A5CD070A150}" destId="{4F382E8C-DDC1-41D7-8BFF-1468ACB01F50}" srcOrd="3" destOrd="0" presId="urn:microsoft.com/office/officeart/2005/8/layout/hList2"/>
    <dgm:cxn modelId="{A8BB1E09-F09C-4A02-89A2-B5386D565381}" type="presParOf" srcId="{D6525C43-E099-4A63-837F-8A5CD070A150}" destId="{DA3821BD-1258-4A2C-B17F-957BF587CFF8}" srcOrd="4" destOrd="0" presId="urn:microsoft.com/office/officeart/2005/8/layout/hList2"/>
    <dgm:cxn modelId="{47383082-1932-484B-AF6B-A1900668C39D}" type="presParOf" srcId="{DA3821BD-1258-4A2C-B17F-957BF587CFF8}" destId="{74F6ABFB-C42B-4177-B558-1E38C6C85CBF}" srcOrd="0" destOrd="0" presId="urn:microsoft.com/office/officeart/2005/8/layout/hList2"/>
    <dgm:cxn modelId="{4B081ED5-B298-4245-8C8C-B111ECA9D504}" type="presParOf" srcId="{DA3821BD-1258-4A2C-B17F-957BF587CFF8}" destId="{2474A43A-07E5-4205-B540-C121E6F230A1}" srcOrd="1" destOrd="0" presId="urn:microsoft.com/office/officeart/2005/8/layout/hList2"/>
    <dgm:cxn modelId="{6004A249-5D35-4644-95C4-528D80344A34}" type="presParOf" srcId="{DA3821BD-1258-4A2C-B17F-957BF587CFF8}" destId="{259D0324-C22A-46B6-A451-652FF82FA1B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74A6E-F23D-4886-996B-19AEE0D7593B}">
      <dsp:nvSpPr>
        <dsp:cNvPr id="0" name=""/>
        <dsp:cNvSpPr/>
      </dsp:nvSpPr>
      <dsp:spPr>
        <a:xfrm>
          <a:off x="2173558" y="0"/>
          <a:ext cx="1177962" cy="6544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Product with no sales</a:t>
          </a:r>
        </a:p>
      </dsp:txBody>
      <dsp:txXfrm>
        <a:off x="2192725" y="19167"/>
        <a:ext cx="1139628" cy="616089"/>
      </dsp:txXfrm>
    </dsp:sp>
    <dsp:sp modelId="{FBD68EC8-4CF6-4B1C-AF96-14919D21C39A}">
      <dsp:nvSpPr>
        <dsp:cNvPr id="0" name=""/>
        <dsp:cNvSpPr/>
      </dsp:nvSpPr>
      <dsp:spPr>
        <a:xfrm>
          <a:off x="3875059" y="0"/>
          <a:ext cx="1177962" cy="65442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5 Best-Selling Products (Units Sold)</a:t>
          </a:r>
          <a:endParaRPr lang="en-GB" sz="12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4226" y="19167"/>
        <a:ext cx="1139628" cy="616089"/>
      </dsp:txXfrm>
    </dsp:sp>
    <dsp:sp modelId="{16A96C75-8F5E-426B-9926-68A443630357}">
      <dsp:nvSpPr>
        <dsp:cNvPr id="0" name=""/>
        <dsp:cNvSpPr/>
      </dsp:nvSpPr>
      <dsp:spPr>
        <a:xfrm>
          <a:off x="3367881" y="2781300"/>
          <a:ext cx="490817" cy="490817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51DFC-DED3-4245-866A-C59951E1F055}">
      <dsp:nvSpPr>
        <dsp:cNvPr id="0" name=""/>
        <dsp:cNvSpPr/>
      </dsp:nvSpPr>
      <dsp:spPr>
        <a:xfrm rot="240000">
          <a:off x="2140387" y="2570979"/>
          <a:ext cx="2945805" cy="205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46CC2-052A-43C9-96AF-9DB847A74254}">
      <dsp:nvSpPr>
        <dsp:cNvPr id="0" name=""/>
        <dsp:cNvSpPr/>
      </dsp:nvSpPr>
      <dsp:spPr>
        <a:xfrm rot="240000">
          <a:off x="3912257" y="2199879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1957 Chevy Pickup – 1,885 units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31964" y="2219586"/>
        <a:ext cx="1129595" cy="364296"/>
      </dsp:txXfrm>
    </dsp:sp>
    <dsp:sp modelId="{547EDAF1-D117-49EC-B3A7-991E96E4B0BC}">
      <dsp:nvSpPr>
        <dsp:cNvPr id="0" name=""/>
        <dsp:cNvSpPr/>
      </dsp:nvSpPr>
      <dsp:spPr>
        <a:xfrm rot="240000">
          <a:off x="3944978" y="1767959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1966 Shelby Cobra – 1,980 units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64685" y="1787666"/>
        <a:ext cx="1129595" cy="364296"/>
      </dsp:txXfrm>
    </dsp:sp>
    <dsp:sp modelId="{D4568C7D-D350-4B6D-919C-38AD3C5A6618}">
      <dsp:nvSpPr>
        <dsp:cNvPr id="0" name=""/>
        <dsp:cNvSpPr/>
      </dsp:nvSpPr>
      <dsp:spPr>
        <a:xfrm rot="240000">
          <a:off x="3977700" y="1336040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1958 </a:t>
          </a:r>
          <a:r>
            <a:rPr lang="en-GB" sz="900" b="1" i="0" u="none" strike="noStrike" kern="1200" dirty="0" err="1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Setra</a:t>
          </a: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Bus – 2,100 units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7407" y="1355747"/>
        <a:ext cx="1129595" cy="364296"/>
      </dsp:txXfrm>
    </dsp:sp>
    <dsp:sp modelId="{E82DEF69-4B19-49CF-913D-6E07F40CDDF2}">
      <dsp:nvSpPr>
        <dsp:cNvPr id="0" name=""/>
        <dsp:cNvSpPr/>
      </dsp:nvSpPr>
      <dsp:spPr>
        <a:xfrm rot="240000">
          <a:off x="4010421" y="904120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Titanic – 2,345 units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30128" y="923827"/>
        <a:ext cx="1129595" cy="364296"/>
      </dsp:txXfrm>
    </dsp:sp>
    <dsp:sp modelId="{5D5D039D-748E-4782-8EE5-45346DAAEFB2}">
      <dsp:nvSpPr>
        <dsp:cNvPr id="0" name=""/>
        <dsp:cNvSpPr/>
      </dsp:nvSpPr>
      <dsp:spPr>
        <a:xfrm rot="240000">
          <a:off x="2210756" y="2082082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1936 Mercedes Benz 500k Special Roadster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230463" y="2101789"/>
        <a:ext cx="1129595" cy="364296"/>
      </dsp:txXfrm>
    </dsp:sp>
    <dsp:sp modelId="{5480BE1A-F252-43CF-9623-A847E2C78974}">
      <dsp:nvSpPr>
        <dsp:cNvPr id="0" name=""/>
        <dsp:cNvSpPr/>
      </dsp:nvSpPr>
      <dsp:spPr>
        <a:xfrm rot="240000">
          <a:off x="2243477" y="1650163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1956 Porsche 356A Coupe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263184" y="1669870"/>
        <a:ext cx="1129595" cy="364296"/>
      </dsp:txXfrm>
    </dsp:sp>
    <dsp:sp modelId="{BC9B5D8B-57B7-4905-8141-8362B12E5F22}">
      <dsp:nvSpPr>
        <dsp:cNvPr id="0" name=""/>
        <dsp:cNvSpPr/>
      </dsp:nvSpPr>
      <dsp:spPr>
        <a:xfrm rot="240000">
          <a:off x="2276198" y="1218243"/>
          <a:ext cx="1169009" cy="403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1972 Alfa Romeo GTA</a:t>
          </a:r>
          <a:endParaRPr lang="en-GB" sz="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295905" y="1237950"/>
        <a:ext cx="1129595" cy="36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CDAB6-80F5-4C38-A63A-8CA719961802}">
      <dsp:nvSpPr>
        <dsp:cNvPr id="0" name=""/>
        <dsp:cNvSpPr/>
      </dsp:nvSpPr>
      <dsp:spPr>
        <a:xfrm rot="16200000">
          <a:off x="-1066418" y="1776043"/>
          <a:ext cx="2664130" cy="4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6303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/>
        </a:p>
      </dsp:txBody>
      <dsp:txXfrm>
        <a:off x="-1066418" y="1776043"/>
        <a:ext cx="2664130" cy="426674"/>
      </dsp:txXfrm>
    </dsp:sp>
    <dsp:sp modelId="{AF98E8D2-149C-4917-87F4-012C4EE5567E}">
      <dsp:nvSpPr>
        <dsp:cNvPr id="0" name=""/>
        <dsp:cNvSpPr/>
      </dsp:nvSpPr>
      <dsp:spPr>
        <a:xfrm>
          <a:off x="478983" y="657316"/>
          <a:ext cx="2125292" cy="2664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76303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Key factors for improving </a:t>
          </a:r>
          <a:r>
            <a:rPr lang="en-GB" sz="1800" b="1" kern="1200" dirty="0"/>
            <a:t>salesperson performance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</dsp:txBody>
      <dsp:txXfrm>
        <a:off x="478983" y="657316"/>
        <a:ext cx="2125292" cy="2664130"/>
      </dsp:txXfrm>
    </dsp:sp>
    <dsp:sp modelId="{79687238-5F41-40B3-9316-A984714DF00B}">
      <dsp:nvSpPr>
        <dsp:cNvPr id="0" name=""/>
        <dsp:cNvSpPr/>
      </dsp:nvSpPr>
      <dsp:spPr>
        <a:xfrm>
          <a:off x="52309" y="94105"/>
          <a:ext cx="853349" cy="853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D9E2-91B4-4850-BABE-F73D0BF02B61}">
      <dsp:nvSpPr>
        <dsp:cNvPr id="0" name=""/>
        <dsp:cNvSpPr/>
      </dsp:nvSpPr>
      <dsp:spPr>
        <a:xfrm rot="16200000">
          <a:off x="2051781" y="1776043"/>
          <a:ext cx="2664130" cy="4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6303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000" kern="1200" dirty="0"/>
        </a:p>
      </dsp:txBody>
      <dsp:txXfrm>
        <a:off x="2051781" y="1776043"/>
        <a:ext cx="2664130" cy="426674"/>
      </dsp:txXfrm>
    </dsp:sp>
    <dsp:sp modelId="{FB7658C8-9EFE-4860-BC48-37D14A98942E}">
      <dsp:nvSpPr>
        <dsp:cNvPr id="0" name=""/>
        <dsp:cNvSpPr/>
      </dsp:nvSpPr>
      <dsp:spPr>
        <a:xfrm>
          <a:off x="3597184" y="657316"/>
          <a:ext cx="2125292" cy="2664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76303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GB" sz="1800" kern="1200" dirty="0"/>
            <a:t>Ways to streamline </a:t>
          </a:r>
          <a:r>
            <a:rPr lang="en-GB" sz="1800" b="1" kern="1200" dirty="0"/>
            <a:t>order fulfilment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</dsp:txBody>
      <dsp:txXfrm>
        <a:off x="3597184" y="657316"/>
        <a:ext cx="2125292" cy="2664130"/>
      </dsp:txXfrm>
    </dsp:sp>
    <dsp:sp modelId="{699596C5-BAE8-4775-9151-FBAA0785AD53}">
      <dsp:nvSpPr>
        <dsp:cNvPr id="0" name=""/>
        <dsp:cNvSpPr/>
      </dsp:nvSpPr>
      <dsp:spPr>
        <a:xfrm>
          <a:off x="3170509" y="94105"/>
          <a:ext cx="853349" cy="853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D0324-C22A-46B6-A451-652FF82FA1B1}">
      <dsp:nvSpPr>
        <dsp:cNvPr id="0" name=""/>
        <dsp:cNvSpPr/>
      </dsp:nvSpPr>
      <dsp:spPr>
        <a:xfrm rot="16200000">
          <a:off x="5169982" y="1776043"/>
          <a:ext cx="2664130" cy="426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6303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 </a:t>
          </a:r>
        </a:p>
      </dsp:txBody>
      <dsp:txXfrm>
        <a:off x="5169982" y="1776043"/>
        <a:ext cx="2664130" cy="426674"/>
      </dsp:txXfrm>
    </dsp:sp>
    <dsp:sp modelId="{2474A43A-07E5-4205-B540-C121E6F230A1}">
      <dsp:nvSpPr>
        <dsp:cNvPr id="0" name=""/>
        <dsp:cNvSpPr/>
      </dsp:nvSpPr>
      <dsp:spPr>
        <a:xfrm>
          <a:off x="6715385" y="657316"/>
          <a:ext cx="2125292" cy="2664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376303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GB" sz="1800" kern="1200" dirty="0"/>
            <a:t>Enhanced understanding of </a:t>
          </a:r>
          <a:r>
            <a:rPr lang="en-GB" sz="1800" b="1" kern="1200" dirty="0"/>
            <a:t>financial insights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</dsp:txBody>
      <dsp:txXfrm>
        <a:off x="6715385" y="657316"/>
        <a:ext cx="2125292" cy="2664130"/>
      </dsp:txXfrm>
    </dsp:sp>
    <dsp:sp modelId="{74F6ABFB-C42B-4177-B558-1E38C6C85CBF}">
      <dsp:nvSpPr>
        <dsp:cNvPr id="0" name=""/>
        <dsp:cNvSpPr/>
      </dsp:nvSpPr>
      <dsp:spPr>
        <a:xfrm>
          <a:off x="6288710" y="94105"/>
          <a:ext cx="853349" cy="853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AA52-5E7F-401F-BF9F-ABDFA5D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Car Sales Database Analysis – Project 1</a:t>
            </a:r>
            <a:br>
              <a:rPr lang="en-GB" sz="1400" dirty="0"/>
            </a:br>
            <a:br>
              <a:rPr lang="en-GB" sz="1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D062-5A28-4113-AD0B-93B9DB9F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this project is to analyse a car sales database to make informed decisions across: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Customer Relationship Management (CRM)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Operational Efficiency and Cost Optimization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Product Development and Procurement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Marketing and Sales Strategies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19406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3FB-5354-482D-AABB-622D7475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89" y="217395"/>
            <a:ext cx="8515818" cy="784411"/>
          </a:xfrm>
        </p:spPr>
        <p:txBody>
          <a:bodyPr/>
          <a:lstStyle/>
          <a:p>
            <a:r>
              <a:rPr lang="en-GB" b="1" dirty="0"/>
              <a:t>2. Order Fulfilment Efficiency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7798-3C93-4011-A936-AAF5145D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02660"/>
            <a:ext cx="9745053" cy="5145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order status, delivery patterns, and bottlenecks.</a:t>
            </a:r>
          </a:p>
          <a:p>
            <a:pPr marL="0" indent="0">
              <a:buNone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large volume of orders are fulfilled efficiently within standard timelines.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with "On Hold" or "Disputed" status are often delayed due to either payment issues or product availability.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associated with high-priority customers move faster through the fulfilment pipeline.</a:t>
            </a:r>
          </a:p>
          <a:p>
            <a:pPr marL="0" indent="0">
              <a:buNone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Streamlining back-end order status processing and setting automated flags for delays can significantly improve fulfilment rate.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8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CC6A-8B87-4F84-8C5D-F412DDB9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784760" cy="640976"/>
          </a:xfrm>
        </p:spPr>
        <p:txBody>
          <a:bodyPr/>
          <a:lstStyle/>
          <a:p>
            <a:r>
              <a:rPr lang="en-GB" b="1" dirty="0"/>
              <a:t>3. Financial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BCDF-2A56-4FC5-9AE7-BA47E371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308848"/>
            <a:ext cx="9467147" cy="4939552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revenue patterns, payment behaviours, and overall financial health.</a:t>
            </a:r>
          </a:p>
          <a:p>
            <a:pPr marL="0" indent="0">
              <a:buNone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revenue is driven by a small group of high-value clients.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with discounts or disputes reduce overall profitability.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status trends show that delayed payments are more frequent in certain customer regions.</a:t>
            </a:r>
          </a:p>
          <a:p>
            <a:pPr marL="0" indent="0">
              <a:buNone/>
            </a:pPr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stricter payment terms or offering early-payment incentives may enhance cash flow and reduce financial risk.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46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8E84-FDC2-4748-9466-09E3D747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53" y="226360"/>
            <a:ext cx="8677183" cy="766482"/>
          </a:xfrm>
        </p:spPr>
        <p:txBody>
          <a:bodyPr/>
          <a:lstStyle/>
          <a:p>
            <a:r>
              <a:rPr lang="en-GB" b="1" dirty="0"/>
              <a:t>Summary &amp; 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F645-9744-4E8D-BA89-1E03732E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6" y="1201271"/>
            <a:ext cx="10130116" cy="5109881"/>
          </a:xfrm>
        </p:spPr>
        <p:txBody>
          <a:bodyPr/>
          <a:lstStyle/>
          <a:p>
            <a:pPr lvl="0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Tracking Dashboards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dashboards to monitor real-time performance and KPIs by employee.</a:t>
            </a:r>
          </a:p>
          <a:p>
            <a:pPr lvl="0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Processing Optimization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Introduce automated systems for flagging late or disputed orders.</a:t>
            </a:r>
          </a:p>
          <a:p>
            <a:pPr lvl="0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Strategy Improvements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 customer-specific payment strategies based on payment history and credit reliability.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provides valuable operational and financial insights that complement Project 1. Together, both phases deliver a holistic view of how to optimize a car sales business using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7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D49-BD4A-4025-9D4A-C01BC57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9" y="221877"/>
            <a:ext cx="9878454" cy="775447"/>
          </a:xfrm>
        </p:spPr>
        <p:txBody>
          <a:bodyPr/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Relationship Management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8A14-1467-4412-B8D9-3DB5EB4A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1290918"/>
            <a:ext cx="9422324" cy="4957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Identify top customers and evaluate customer value.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Finding: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top 10 customers contribute a significant portion of revenue.</a:t>
            </a:r>
          </a:p>
          <a:p>
            <a:pPr lvl="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Customer loyalty programs can be prioritized for these high-value customers.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5 Customers by Revenue: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GB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Euro+ Shopping Channel – $325,334.00</a:t>
            </a:r>
          </a:p>
          <a:p>
            <a:pPr lvl="0">
              <a:tabLst>
                <a:tab pos="457200" algn="l"/>
              </a:tabLst>
            </a:pPr>
            <a:r>
              <a:rPr lang="en-GB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Mini Gifts Distributors Ltd. – $303,026.63</a:t>
            </a:r>
          </a:p>
          <a:p>
            <a:pPr lvl="0">
              <a:tabLst>
                <a:tab pos="457200" algn="l"/>
              </a:tabLst>
            </a:pPr>
            <a:r>
              <a:rPr lang="en-GB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Australian Collectors, Co. – $282,876.45</a:t>
            </a:r>
          </a:p>
          <a:p>
            <a:pPr lvl="0">
              <a:tabLst>
                <a:tab pos="457200" algn="l"/>
              </a:tabLst>
            </a:pPr>
            <a:r>
              <a:rPr lang="en-GB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Rochelle Gifts – $263,313.50</a:t>
            </a:r>
          </a:p>
          <a:p>
            <a:r>
              <a:rPr lang="en-GB" sz="19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Baane</a:t>
            </a:r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 Imports – $261,407.25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5133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1CBF-4A42-495F-B6D1-846A569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1" y="121024"/>
            <a:ext cx="9914313" cy="1017494"/>
          </a:xfrm>
        </p:spPr>
        <p:txBody>
          <a:bodyPr/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Operational Efficiency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B730-6C9F-4BE2-9E33-D7B70CDB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53" y="995083"/>
            <a:ext cx="10568735" cy="530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sales employee 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sales reps generate a disproportionately high amount of revenue.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model underperformers on top reps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Sales Reps by Revenue: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Leslie Thompson – $2,181,217.73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Firrelli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$1,826,574.15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Vanauf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$1,710,688.29</a:t>
            </a:r>
          </a:p>
          <a:p>
            <a:pPr lvl="0"/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Yue Tseng – $1,655,260.96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 Patterson – $1,606,799.63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7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B54A-6A45-4837-96AD-EE4EF2C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53" y="165848"/>
            <a:ext cx="9241960" cy="685799"/>
          </a:xfrm>
        </p:spPr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Development &amp; Procurement</a:t>
            </a:r>
            <a:endParaRPr lang="en-GB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0A9167-B9C0-4261-AC31-D3C836650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543172"/>
              </p:ext>
            </p:extLst>
          </p:nvPr>
        </p:nvGraphicFramePr>
        <p:xfrm>
          <a:off x="2358088" y="3420034"/>
          <a:ext cx="7226581" cy="32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FE61616-1B7E-469A-A1A8-EABCD1F66612}"/>
              </a:ext>
            </a:extLst>
          </p:cNvPr>
          <p:cNvSpPr/>
          <p:nvPr/>
        </p:nvSpPr>
        <p:spPr>
          <a:xfrm>
            <a:off x="457853" y="857123"/>
            <a:ext cx="7530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product demand and spot opportunities.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High-selling products can guide product-focused promotions.</a:t>
            </a:r>
          </a:p>
          <a:p>
            <a:pPr lvl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no sales may need re-evaluation or removal.</a:t>
            </a:r>
          </a:p>
        </p:txBody>
      </p:sp>
    </p:spTree>
    <p:extLst>
      <p:ext uri="{BB962C8B-B14F-4D97-AF65-F5344CB8AC3E}">
        <p14:creationId xmlns:p14="http://schemas.microsoft.com/office/powerpoint/2010/main" val="34797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800-B931-4B07-8F02-044E3B86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70" y="0"/>
            <a:ext cx="9404723" cy="537882"/>
          </a:xfrm>
        </p:spPr>
        <p:txBody>
          <a:bodyPr/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4.Marketing and Sales Strategy</a:t>
            </a:r>
            <a:br>
              <a:rPr lang="en-GB" b="1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C5105-1649-4F3F-B7EE-E3A5B4DF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23" y="614082"/>
            <a:ext cx="11321771" cy="6163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seasonal and geographic patterns.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peak in certain months, suggesting promotional windows.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US, France, and Germany dominate in customer count.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 (Order Volume):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March: 320 orders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May: 295 orders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November: 290 orders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December: 275 orders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Countries by Number of Customers: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– 28 customers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 – 12 customers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– 10 customers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– 6 customers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Spain – 5 customers</a:t>
            </a:r>
          </a:p>
        </p:txBody>
      </p:sp>
    </p:spTree>
    <p:extLst>
      <p:ext uri="{BB962C8B-B14F-4D97-AF65-F5344CB8AC3E}">
        <p14:creationId xmlns:p14="http://schemas.microsoft.com/office/powerpoint/2010/main" val="38602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65DB-65DE-4D81-B747-6DBDFF70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8" y="154642"/>
            <a:ext cx="9232995" cy="697005"/>
          </a:xfrm>
        </p:spPr>
        <p:txBody>
          <a:bodyPr/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Inventory Management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1BB6-BBB9-48A3-B588-517BE0F0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83" y="977153"/>
            <a:ext cx="10237041" cy="547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overstocked/understocked items.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items are critically low on stock.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timely restocking and better warehouse planning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Lowest Stocked Products: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 Harley Davidson – 12 units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 Yamaha YZR M1 – 15 units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1940 Ford Pickup Truck – 18 units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1952 Alpine Renault – 20 units</a:t>
            </a:r>
          </a:p>
          <a:p>
            <a:pPr lvl="0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 Plymouth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 units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65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9897-0608-40F0-884A-8B9C1450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1" y="275666"/>
            <a:ext cx="9404723" cy="667870"/>
          </a:xfrm>
        </p:spPr>
        <p:txBody>
          <a:bodyPr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8632-39A0-4AC6-8523-2159FD81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83" y="943536"/>
            <a:ext cx="10742523" cy="5638798"/>
          </a:xfrm>
        </p:spPr>
        <p:txBody>
          <a:bodyPr/>
          <a:lstStyle/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highlights key areas for growth and optimization across the business.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actions are recommended to enhance performance, efficiency, and profitability.</a:t>
            </a:r>
          </a:p>
          <a:p>
            <a:pPr lvl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customer success strategies on top customers.</a:t>
            </a: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training programs from top-performing sales reps.</a:t>
            </a: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procurement of high-volume products.</a:t>
            </a: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underperforming products for improvement or phase-out.</a:t>
            </a: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campaigns to match peak ordering periods.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07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BFA7-26BC-4768-90DA-11EADFDF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5447"/>
          </a:xfrm>
        </p:spPr>
        <p:txBody>
          <a:bodyPr/>
          <a:lstStyle/>
          <a:p>
            <a:r>
              <a:rPr lang="en-GB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57A8-F923-45D4-8AD9-784E496D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79176"/>
            <a:ext cx="9403741" cy="476922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+mn-lt"/>
              </a:rPr>
              <a:t>This sprint continues from the previous project that </a:t>
            </a:r>
            <a:r>
              <a:rPr lang="en-GB" dirty="0" err="1">
                <a:latin typeface="+mn-lt"/>
              </a:rPr>
              <a:t>analyzed</a:t>
            </a:r>
            <a:r>
              <a:rPr lang="en-GB" dirty="0">
                <a:latin typeface="+mn-lt"/>
              </a:rPr>
              <a:t> customer behaviour, operational efficiency, and product management. Now, the objective shifts to uncovering: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4340DC-D652-48EC-AE82-11C1AB94F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8717"/>
              </p:ext>
            </p:extLst>
          </p:nvPr>
        </p:nvGraphicFramePr>
        <p:xfrm>
          <a:off x="824753" y="2599766"/>
          <a:ext cx="8892987" cy="341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3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1B8-9F9E-4D87-8A45-78C33DE3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71" y="186019"/>
            <a:ext cx="8946541" cy="710452"/>
          </a:xfrm>
        </p:spPr>
        <p:txBody>
          <a:bodyPr/>
          <a:lstStyle/>
          <a:p>
            <a:r>
              <a:rPr lang="en-GB" b="1" dirty="0"/>
              <a:t>1. Salesperson Performance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E046-9AC9-4473-8025-02A4F656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030942"/>
            <a:ext cx="9754018" cy="5217458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how sales reps perform and uncover opportunities to boost efficiency.</a:t>
            </a:r>
            <a:endParaRPr lang="en-GB" altLang="en-US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GB" altLang="en-US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Certain employees (e.g., Leslie Thompson, Julie </a:t>
            </a:r>
            <a:r>
              <a:rPr lang="en-GB" alt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Firrelli</a:t>
            </a: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consistently generate the highest revenues.</a:t>
            </a:r>
            <a:endParaRPr lang="en-GB" alt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reps managing high-value clients significantly impact company revenue.</a:t>
            </a:r>
            <a:endParaRPr lang="en-GB" alt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Low-performing reps may benefit from training based on techniques used by top performers.</a:t>
            </a:r>
            <a:endParaRPr lang="en-GB" altLang="en-US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performance is heavily influenced by both client allocation and order volume. Regular performance tracking can aid in identifying gaps and planning incentives.</a:t>
            </a:r>
            <a:endParaRPr lang="en-GB" altLang="en-US" sz="11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32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829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Car Sales Database Analysis – Project 1  </vt:lpstr>
      <vt:lpstr>1. Customer Relationship Management </vt:lpstr>
      <vt:lpstr>2. Operational Efficiency </vt:lpstr>
      <vt:lpstr>3. Product Development &amp; Procurement</vt:lpstr>
      <vt:lpstr>4.Marketing and Sales Strategy </vt:lpstr>
      <vt:lpstr>5. Inventory Management </vt:lpstr>
      <vt:lpstr>Conclusion &amp; Recommendations</vt:lpstr>
      <vt:lpstr>Project 2</vt:lpstr>
      <vt:lpstr>1. Salesperson Performance </vt:lpstr>
      <vt:lpstr>2. Order Fulfilment Efficiency</vt:lpstr>
      <vt:lpstr>3. Financial Insights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Database Analysis – Project 1</dc:title>
  <dc:creator>Mukesh venky</dc:creator>
  <cp:lastModifiedBy>Mukesh venky</cp:lastModifiedBy>
  <cp:revision>16</cp:revision>
  <dcterms:created xsi:type="dcterms:W3CDTF">2025-06-25T10:20:50Z</dcterms:created>
  <dcterms:modified xsi:type="dcterms:W3CDTF">2025-06-27T12:21:29Z</dcterms:modified>
</cp:coreProperties>
</file>