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ghi7LSZnOvnjBBr8uvmjkRtN4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tl-sdr.com/adalm-pluto-sdr-hack-tune-70-mhz-to-6-ghz-and-gqrx-install/" TargetMode="External"/><Relationship Id="rId4" Type="http://schemas.openxmlformats.org/officeDocument/2006/relationships/hyperlink" Target="https://www.omnicalculator.com/physics/dipol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"/>
            <a:ext cx="9144001" cy="512706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title"/>
          </p:nvPr>
        </p:nvSpPr>
        <p:spPr>
          <a:xfrm>
            <a:off x="311700" y="445025"/>
            <a:ext cx="8520600" cy="8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>
                <a:solidFill>
                  <a:srgbClr val="E69138"/>
                </a:solidFill>
              </a:rPr>
              <a:t>Air Traffic SDR </a:t>
            </a:r>
            <a:endParaRPr sz="5700">
              <a:solidFill>
                <a:srgbClr val="E69138"/>
              </a:solidFill>
            </a:endParaRPr>
          </a:p>
        </p:txBody>
      </p:sp>
      <p:sp>
        <p:nvSpPr>
          <p:cNvPr id="56" name="Google Shape;56;p1"/>
          <p:cNvSpPr txBox="1"/>
          <p:nvPr>
            <p:ph idx="4294967295" type="subTitle"/>
          </p:nvPr>
        </p:nvSpPr>
        <p:spPr>
          <a:xfrm>
            <a:off x="5683500" y="2901850"/>
            <a:ext cx="3460500" cy="19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Bryan </a:t>
            </a: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Burke, 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Gavin Li, 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Mukhtar Suleman</a:t>
            </a:r>
            <a:endParaRPr b="0" i="0" sz="1800" u="none" cap="none" strike="noStrike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311700" y="1152475"/>
            <a:ext cx="694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software successfully received air traffic signals and signals within the 92.5 MHz to 440 MHz range. However, the signals were weak and contained noticeable noise.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Despite this, the software effectively demodulated FM signals into clear, understandable audio. Additionally, metadata from FM stations was successfully recovered.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Testing for AM demodulation was not possible due to insufficient air traffic signals.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311700" y="445025"/>
            <a:ext cx="8520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LIVE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https://www.rtl-sdr.com/adalm-pluto-sdr-hack-tune-70-mhz-to-6-ghz-and-gqrx-install/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https://www.omnicalculator.com/physics/dipole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2" name="Google Shape;62;p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theme of the project was to implement a software defined radio to listen in on conversations between air traffic and air traffic controllers around the Frederick Douglass Greater Rochester International Airport.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This theme was chosen for its flexibility, and ability to adapt to the specific frequency bands used in aviation communication.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6" y="2571746"/>
            <a:ext cx="4234945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69" name="Google Shape;6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researching the topic, the given optimal hardware and software permitted to use, with their ease of use..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SDR solution was identified, using a PLUTO SDR along with a simple yet effective dipole antenna.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 was chosen for its adaptability to faint Air Traffic, ability to demodulate AM signals, and easy software interface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Hardware 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 laptop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ADALM-PLUTO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Dipole antenna</a:t>
            </a:r>
            <a:endParaRPr/>
          </a:p>
        </p:txBody>
      </p:sp>
      <p:pic>
        <p:nvPicPr>
          <p:cNvPr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150" y="0"/>
            <a:ext cx="4885850" cy="48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5"/>
          <p:cNvPicPr preferRelativeResize="0"/>
          <p:nvPr/>
        </p:nvPicPr>
        <p:blipFill rotWithShape="1">
          <a:blip r:embed="rId4">
            <a:alphaModFix/>
          </a:blip>
          <a:srcRect b="0" l="0" r="0" t="17695"/>
          <a:stretch/>
        </p:blipFill>
        <p:spPr>
          <a:xfrm>
            <a:off x="0" y="2436075"/>
            <a:ext cx="4385874" cy="270742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/>
          <p:nvPr/>
        </p:nvSpPr>
        <p:spPr>
          <a:xfrm rot="2545331">
            <a:off x="2459276" y="4077719"/>
            <a:ext cx="825392" cy="60944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Software 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SDR#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Also needed to install the PlutoSDR patch and modify the front-end code to make it compatible.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Pluto-USB driver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PuTTY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software emulates a terminal and allows access to Pluto via serial connection instead of remote access with IP addresses.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Parameters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Lab testing: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	Use signal generator to make sure the SDR catches the desired frequencies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Practical testing: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	Attempt to Listen to air traffic conversation live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Desired Frequency: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	118-136 MHz</a:t>
            </a:r>
            <a:br>
              <a:rPr lang="en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Typically PLUTO cannot operate at such a low frequency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 hacked it lmao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Lab testing with frequency generator at 120MHz proved successful operation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Limited air traffic in the rochester airspace lead to limited testing opportunities for real world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Exercise in patience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Hacking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The chip in the current run of Pluto is restricted to 325 MHz- 3800MHz and a bandwidth of 20 MHz. This chip and the unrestricted chip is similar. By changing a device string in Pluto it can mistake its current chip for the higher-end one. Below is the 3 lines of code needed.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The range was widened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70 MHz - 6 GHz and 56MHz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Older version of SDRsharp had to used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To ensure the AD9363 chip would be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n">
                <a:solidFill>
                  <a:schemeClr val="dk1"/>
                </a:solidFill>
              </a:rPr>
              <a:t>Recognized as AD9364 chip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4025" y="2515200"/>
            <a:ext cx="5139976" cy="26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5496800" y="1258400"/>
            <a:ext cx="35703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Drove to parking lot near Airport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 up the Pluto and Dipole antenna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Set the modulation to 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Observed signal at 124.824 Mhz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50" y="1258397"/>
            <a:ext cx="5267499" cy="28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