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ontserrat" charset="-52"/>
      <p:regular r:id="rId14"/>
      <p:bold r:id="rId15"/>
      <p:italic r:id="rId16"/>
      <p:boldItalic r:id="rId17"/>
    </p:embeddedFont>
    <p:embeddedFont>
      <p:font typeface="Lato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23f2af8b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23f2af8b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23f2af8bb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23f2af8bb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23f2af8bb_0_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23f2af8bb_0_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23f2af8bb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23f2af8bb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23f2af8bb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23f2af8bb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23f2af8bb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23f2af8bb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23f2af8bb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23f2af8bb_0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23f2af8bb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23f2af8bb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23f2af8bb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23f2af8bb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23f2af8bb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23f2af8bb_0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23f2af8bb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23f2af8bb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28312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900"/>
              <a:t>Метод и система сбора поверхности атаки для внешнего периметра организации</a:t>
            </a:r>
            <a:endParaRPr sz="28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742650" y="3812000"/>
            <a:ext cx="22341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Студент</a:t>
            </a:r>
            <a:endParaRPr sz="17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Мукосов С.Д.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1252325" y="1075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Разработанный скрипт для взаимодействия Wazuh и Caldera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738" y="978275"/>
            <a:ext cx="7706525" cy="38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060"/>
              <a:t>Мы попытались разработать бюджетную SIEM-систему с возможностью моделирования кибератак на базе Wazuh и Caldera. Данное решение подходит для сбора поверхности атаки для внешнего периметра небольших организаций, которые не могут выделять большой бюджет на коммерческие решения от различных вендоров, </a:t>
            </a:r>
            <a:r>
              <a:rPr lang="ru" sz="2460" b="1"/>
              <a:t>но</a:t>
            </a:r>
            <a:r>
              <a:rPr lang="ru" sz="2060"/>
              <a:t> требует квалифицированного специалиста в области ИБ.</a:t>
            </a:r>
            <a:endParaRPr sz="20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15917" y="328899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Поверхность атаки - термин, обозначающий области системы, устройства или сети, которые содержат уязвимости в системе безопасности, которые могут быть использованы.</a:t>
            </a:r>
            <a:endParaRPr dirty="0"/>
          </a:p>
        </p:txBody>
      </p:sp>
      <p:sp>
        <p:nvSpPr>
          <p:cNvPr id="141" name="Google Shape;141;p14"/>
          <p:cNvSpPr txBox="1"/>
          <p:nvPr/>
        </p:nvSpPr>
        <p:spPr>
          <a:xfrm>
            <a:off x="298794" y="2387100"/>
            <a:ext cx="8095500" cy="27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В данной работе мы детально изучили: 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ru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Какие существуют уязвимости; 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ru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Каким способом можно их отслеживать; 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ru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Какие системы существуют для поиска уязвимостей; 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ru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Как проанализировать защищенность внешнего периметра организации.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00" y="248525"/>
            <a:ext cx="3961000" cy="4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5143500" y="248525"/>
            <a:ext cx="3682500" cy="4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Основными показателями защищенности являются уязвимости, то есть система будет считаться защищенной в том случае, когда в ней нет известных уязвимостей.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Большинство уязвимостей находят эксперты в области тестирования информационных систем и информационной безопасности либо инструментальные средства.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1265150" y="4360275"/>
            <a:ext cx="2711100" cy="2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Классификация уязвимостей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РФ в настоящее время идет сильный подъем малого и среднего бизнеса. Очень часто это небольшие организации с малым числом сотрудников. К сожалению, такие небольшие компании становятся жертвами киберпреступлений.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нашей работе мы постарались разработать малозатратные по финансовым и ресурсным затратам методы для отслеживания состояния безопасности ИС, а также подозрительной активности во внешнем периметре организации.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С чем мы работали?</a:t>
            </a:r>
            <a:endParaRPr sz="31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975" y="1994925"/>
            <a:ext cx="3853952" cy="240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700" y="1891150"/>
            <a:ext cx="3608674" cy="26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Схема стенда для проведения исследования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950" y="1307850"/>
            <a:ext cx="5264000" cy="364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67375" y="774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 Wazuh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5" y="839000"/>
            <a:ext cx="4985100" cy="30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350" y="839000"/>
            <a:ext cx="3928953" cy="30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82450" y="152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 Caldera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75" y="986163"/>
            <a:ext cx="7860626" cy="37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052550" y="3033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Найденная уязвимость в базе данных Exploit-DB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813" y="1217475"/>
            <a:ext cx="7230375" cy="35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Экран (16:9)</PresentationFormat>
  <Paragraphs>23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Montserrat</vt:lpstr>
      <vt:lpstr>Lato</vt:lpstr>
      <vt:lpstr>Focus</vt:lpstr>
      <vt:lpstr>Метод и система сбора поверхности атаки для внешнего периметра организации</vt:lpstr>
      <vt:lpstr>Поверхность атаки - термин, обозначающий области системы, устройства или сети, которые содержат уязвимости в системе безопасности, которые могут быть использованы.</vt:lpstr>
      <vt:lpstr>Слайд 3</vt:lpstr>
      <vt:lpstr>В РФ в настоящее время идет сильный подъем малого и среднего бизнеса. Очень часто это небольшие организации с малым числом сотрудников. К сожалению, такие небольшие компании становятся жертвами киберпреступлений.   В нашей работе мы постарались разработать малозатратные по финансовым и ресурсным затратам методы для отслеживания состояния безопасности ИС, а также подозрительной активности во внешнем периметре организации. </vt:lpstr>
      <vt:lpstr>С чем мы работали?</vt:lpstr>
      <vt:lpstr>Схема стенда для проведения исследования</vt:lpstr>
      <vt:lpstr>Интерфейс Wazuh</vt:lpstr>
      <vt:lpstr>Интерфейс Caldera</vt:lpstr>
      <vt:lpstr>Найденная уязвимость в базе данных Exploit-DB</vt:lpstr>
      <vt:lpstr>Разработанный скрипт для взаимодействия Wazuh и Caldera</vt:lpstr>
      <vt:lpstr>Мы попытались разработать бюджетную SIEM-систему с возможностью моделирования кибератак на базе Wazuh и Caldera. Данное решение подходит для сбора поверхности атаки для внешнего периметра небольших организаций, которые не могут выделять большой бюджет на коммерческие решения от различных вендоров, но требует квалифицированного специалиста в области ИБ.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и система сбора поверхности атаки для внешнего периметра организации</dc:title>
  <cp:lastModifiedBy>Cathars1s</cp:lastModifiedBy>
  <cp:revision>1</cp:revision>
  <dcterms:modified xsi:type="dcterms:W3CDTF">2024-03-12T22:23:57Z</dcterms:modified>
</cp:coreProperties>
</file>