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5" r:id="rId14"/>
    <p:sldId id="27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1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1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12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9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85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4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7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8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8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3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8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Deshmukhi</a:t>
            </a:r>
            <a:r>
              <a:rPr dirty="0"/>
              <a:t> Express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dirty="0" smtClean="0"/>
              <a:t>(</a:t>
            </a:r>
            <a:r>
              <a:rPr dirty="0"/>
              <a:t>Agile Methodology)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440"/>
              </a:spcAft>
            </a:pPr>
            <a:r>
              <a:rPr lang="en-US" dirty="0"/>
              <a:t>Project Title</a:t>
            </a:r>
            <a:r>
              <a:rPr lang="en-US" dirty="0" smtClean="0"/>
              <a:t>: </a:t>
            </a:r>
            <a:r>
              <a:rPr lang="en-IN" dirty="0" err="1"/>
              <a:t>Deshmukhi</a:t>
            </a:r>
            <a:r>
              <a:rPr lang="en-IN" dirty="0"/>
              <a:t> Express </a:t>
            </a:r>
            <a:endParaRPr lang="en-US" dirty="0"/>
          </a:p>
          <a:p>
            <a:pPr>
              <a:spcAft>
                <a:spcPts val="1440"/>
              </a:spcAft>
            </a:pPr>
            <a:r>
              <a:rPr lang="en-US" dirty="0"/>
              <a:t>Prepared By: </a:t>
            </a:r>
            <a:r>
              <a:rPr lang="en-US" dirty="0" err="1"/>
              <a:t>Mukram</a:t>
            </a:r>
            <a:endParaRPr lang="en-US" dirty="0"/>
          </a:p>
          <a:p>
            <a:pPr>
              <a:spcAft>
                <a:spcPts val="1440"/>
              </a:spcAft>
            </a:pPr>
            <a:r>
              <a:rPr lang="en-US" dirty="0"/>
              <a:t>Date: </a:t>
            </a:r>
            <a:r>
              <a:rPr lang="en-US" dirty="0" smtClean="0"/>
              <a:t>12/02/2025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74" y="2444619"/>
            <a:ext cx="7379307" cy="467463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Create Product Backlog:</a:t>
            </a:r>
            <a:endParaRPr lang="en-IN" dirty="0"/>
          </a:p>
          <a:p>
            <a:r>
              <a:rPr lang="en-US" dirty="0"/>
              <a:t>Prioritize user stories and features based on </a:t>
            </a:r>
            <a:r>
              <a:rPr lang="en-US" b="1" dirty="0"/>
              <a:t>business value, risk, and dependencies.</a:t>
            </a:r>
            <a:endParaRPr lang="en-US" dirty="0"/>
          </a:p>
          <a:p>
            <a:r>
              <a:rPr lang="en-US" dirty="0" smtClean="0"/>
              <a:t>The product will be </a:t>
            </a:r>
            <a:r>
              <a:rPr lang="en-US" dirty="0"/>
              <a:t>review and adjust the backlog regularly to ensure that high-value tasks are completed first.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97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Features of the Deshmukhi Express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User Registration &amp; Login</a:t>
            </a:r>
          </a:p>
          <a:p>
            <a:r>
              <a:rPr dirty="0" smtClean="0"/>
              <a:t> </a:t>
            </a:r>
            <a:r>
              <a:rPr dirty="0"/>
              <a:t>Order Placement &amp; Tracking</a:t>
            </a:r>
          </a:p>
          <a:p>
            <a:r>
              <a:rPr dirty="0" smtClean="0"/>
              <a:t> </a:t>
            </a:r>
            <a:r>
              <a:rPr dirty="0"/>
              <a:t>Payment Gateway Integration</a:t>
            </a:r>
          </a:p>
          <a:p>
            <a:r>
              <a:rPr dirty="0" smtClean="0"/>
              <a:t> </a:t>
            </a:r>
            <a:r>
              <a:rPr dirty="0"/>
              <a:t>Driver App for Order Management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Frontend: React Native </a:t>
            </a:r>
            <a:r>
              <a:rPr dirty="0" smtClean="0"/>
              <a:t>, </a:t>
            </a:r>
            <a:r>
              <a:rPr dirty="0"/>
              <a:t>React.js </a:t>
            </a:r>
          </a:p>
          <a:p>
            <a:r>
              <a:rPr dirty="0" smtClean="0"/>
              <a:t> </a:t>
            </a:r>
            <a:r>
              <a:rPr dirty="0"/>
              <a:t>Backend: Node.js with Express</a:t>
            </a:r>
          </a:p>
          <a:p>
            <a:r>
              <a:rPr dirty="0" smtClean="0"/>
              <a:t> </a:t>
            </a:r>
            <a:r>
              <a:rPr dirty="0"/>
              <a:t>Database: Firebase &amp; MongoDB</a:t>
            </a:r>
          </a:p>
          <a:p>
            <a:r>
              <a:rPr dirty="0" smtClean="0"/>
              <a:t> </a:t>
            </a:r>
            <a:r>
              <a:rPr dirty="0"/>
              <a:t>APIs: Google Maps for route optimization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263403"/>
            <a:ext cx="6798734" cy="1303867"/>
          </a:xfrm>
        </p:spPr>
        <p:txBody>
          <a:bodyPr/>
          <a:lstStyle/>
          <a:p>
            <a:r>
              <a:rPr dirty="0"/>
              <a:t>Resources Required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037" y="1758141"/>
            <a:ext cx="824402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JavaScript, React.js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 with Express.js or Django)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PostgreSQL or MongoDB (for efficient data storage)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 &amp; Deployment: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AWS, Firebase, or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DigitalOcean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 Integration: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Razorpay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Stripe, or PayPal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Team: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Developer: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Responsible for UI/UX and creating an interactive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Developer: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databases, API integration, and server-side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UI/UX Designer: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a user-friendly experience and 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 Engineer: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deployment, cloud services, and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Management &amp; Collaboration Tools: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Jira, Trello, or Asana for Agile project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Slack, Microsoft Teams, or Zoom for team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or GitLab for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&amp; Compliance: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 certificates for secure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GDPR compliance for user data privacy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Firewalls and authentication systems for cybersecurity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4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smtClean="0"/>
              <a:t> </a:t>
            </a:r>
            <a:r>
              <a:rPr lang="en-US" b="1" dirty="0"/>
              <a:t>Operational Risks</a:t>
            </a:r>
            <a:r>
              <a:rPr lang="en-US" dirty="0"/>
              <a:t>: Potential delays due to traffic, weather, or vehicle breakdowns.</a:t>
            </a:r>
          </a:p>
          <a:p>
            <a:r>
              <a:rPr lang="en-US" b="1" dirty="0"/>
              <a:t>Financial Risks</a:t>
            </a:r>
            <a:r>
              <a:rPr lang="en-US" dirty="0"/>
              <a:t>: Initial investment in technology and logistics might be high; potential challenges in achieving profitability.</a:t>
            </a:r>
          </a:p>
          <a:p>
            <a:r>
              <a:rPr lang="en-US" b="1" dirty="0"/>
              <a:t>Regulatory Risks</a:t>
            </a:r>
            <a:r>
              <a:rPr lang="en-US" dirty="0"/>
              <a:t>: Compliance with government transportation and delivery regulations.</a:t>
            </a:r>
          </a:p>
          <a:p>
            <a:r>
              <a:rPr lang="en-US" b="1" dirty="0"/>
              <a:t>Technological Risks</a:t>
            </a:r>
            <a:r>
              <a:rPr lang="en-US" dirty="0"/>
              <a:t>: System downtime, cyber security threats, or technical failures affecting tracking and delivery management.</a:t>
            </a:r>
          </a:p>
          <a:p>
            <a:r>
              <a:rPr lang="en-US" b="1" dirty="0"/>
              <a:t>Market Risks</a:t>
            </a:r>
            <a:r>
              <a:rPr lang="en-US" dirty="0"/>
              <a:t>: Competition from established courier services and unpredictable demand fluctuations.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Faster </a:t>
            </a:r>
            <a:r>
              <a:rPr dirty="0"/>
              <a:t>than traditional courier services</a:t>
            </a:r>
          </a:p>
          <a:p>
            <a:r>
              <a:rPr dirty="0" smtClean="0"/>
              <a:t>Cost-effective </a:t>
            </a:r>
            <a:r>
              <a:rPr dirty="0"/>
              <a:t>compared to premium express services</a:t>
            </a:r>
          </a:p>
          <a:p>
            <a:r>
              <a:rPr dirty="0" smtClean="0"/>
              <a:t> </a:t>
            </a:r>
            <a:r>
              <a:rPr dirty="0"/>
              <a:t>Real-time tracking ensures transparency and trust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Revenue Streams:</a:t>
            </a:r>
          </a:p>
          <a:p>
            <a:r>
              <a:rPr dirty="0"/>
              <a:t> </a:t>
            </a:r>
            <a:r>
              <a:rPr dirty="0" smtClean="0"/>
              <a:t> </a:t>
            </a:r>
            <a:r>
              <a:rPr dirty="0"/>
              <a:t>Per delivery charge</a:t>
            </a:r>
          </a:p>
          <a:p>
            <a:r>
              <a:rPr dirty="0"/>
              <a:t>  </a:t>
            </a:r>
            <a:r>
              <a:rPr dirty="0" smtClean="0"/>
              <a:t>Subscription </a:t>
            </a:r>
            <a:r>
              <a:rPr dirty="0"/>
              <a:t>plans for bulk users</a:t>
            </a:r>
          </a:p>
          <a:p>
            <a:r>
              <a:rPr dirty="0"/>
              <a:t>  </a:t>
            </a:r>
            <a:r>
              <a:rPr dirty="0" smtClean="0"/>
              <a:t>Ad </a:t>
            </a:r>
            <a:r>
              <a:rPr dirty="0"/>
              <a:t>revenue from local businesses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Expand services to more villages</a:t>
            </a:r>
          </a:p>
          <a:p>
            <a:r>
              <a:rPr dirty="0" smtClean="0"/>
              <a:t> </a:t>
            </a:r>
            <a:r>
              <a:rPr dirty="0"/>
              <a:t>Introduce drone-based deliveries</a:t>
            </a:r>
          </a:p>
          <a:p>
            <a:r>
              <a:rPr dirty="0" smtClean="0"/>
              <a:t> </a:t>
            </a:r>
            <a:r>
              <a:rPr dirty="0"/>
              <a:t>Partner with e-commerce platforms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📌 </a:t>
            </a:r>
            <a:r>
              <a:rPr lang="en-US" b="1" dirty="0" err="1"/>
              <a:t>Deshmukhi</a:t>
            </a:r>
            <a:r>
              <a:rPr lang="en-US" b="1" dirty="0"/>
              <a:t> Express – Transforming Last-Mile Delivery</a:t>
            </a:r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The Vision:</a:t>
            </a:r>
            <a:r>
              <a:rPr lang="en-US" dirty="0"/>
              <a:t> A fast, reliable, and tech-driven same-day courier service from Hyderabad to </a:t>
            </a:r>
            <a:r>
              <a:rPr lang="en-US" dirty="0" err="1"/>
              <a:t>Deshmukhi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The Need:</a:t>
            </a:r>
            <a:r>
              <a:rPr lang="en-US" dirty="0"/>
              <a:t> Traditional courier services take 2-3 days, causing delays for businesses and individuals.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The Goal:</a:t>
            </a:r>
            <a:r>
              <a:rPr lang="en-US" dirty="0"/>
              <a:t> Deliver parcels within </a:t>
            </a:r>
            <a:r>
              <a:rPr lang="en-US" b="1" dirty="0"/>
              <a:t>6 hours</a:t>
            </a:r>
            <a:r>
              <a:rPr lang="en-US" dirty="0"/>
              <a:t>, ensuring </a:t>
            </a:r>
            <a:r>
              <a:rPr lang="en-US" b="1" dirty="0"/>
              <a:t>real-time tracking</a:t>
            </a:r>
            <a:r>
              <a:rPr lang="en-US" dirty="0"/>
              <a:t> and </a:t>
            </a:r>
            <a:r>
              <a:rPr lang="en-US" b="1" dirty="0"/>
              <a:t>cost-effective</a:t>
            </a:r>
            <a:r>
              <a:rPr lang="en-US" dirty="0"/>
              <a:t> logistics.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Situation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smtClean="0"/>
              <a:t> </a:t>
            </a:r>
            <a:r>
              <a:rPr lang="en-US" dirty="0" err="1"/>
              <a:t>Deshmukhi</a:t>
            </a:r>
            <a:r>
              <a:rPr lang="en-US" dirty="0"/>
              <a:t> is a village located 40 km away from Hyderabad city.</a:t>
            </a:r>
          </a:p>
          <a:p>
            <a:r>
              <a:rPr lang="en-US" dirty="0"/>
              <a:t>There is a lack of fast and reliable courier services connecting Hyderabad and </a:t>
            </a:r>
            <a:r>
              <a:rPr lang="en-US" dirty="0" err="1"/>
              <a:t>Deshmukhi</a:t>
            </a:r>
            <a:r>
              <a:rPr lang="en-US" dirty="0"/>
              <a:t>.</a:t>
            </a:r>
          </a:p>
          <a:p>
            <a:r>
              <a:rPr lang="en-US" dirty="0"/>
              <a:t>Many businesses and individuals face delays in receiving essential goods.</a:t>
            </a:r>
          </a:p>
          <a:p>
            <a:r>
              <a:rPr lang="en-US" dirty="0"/>
              <a:t>Need for an efficient delivery system to bridge the urban-rural logistics gap.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📊 </a:t>
            </a:r>
            <a:r>
              <a:rPr lang="en-IN" b="1" dirty="0"/>
              <a:t>Success Looks Like:</a:t>
            </a:r>
            <a:endParaRPr lang="en-IN" dirty="0"/>
          </a:p>
          <a:p>
            <a:r>
              <a:rPr lang="en-IN" dirty="0"/>
              <a:t>🚀 </a:t>
            </a:r>
            <a:r>
              <a:rPr lang="en-IN" b="1" dirty="0"/>
              <a:t>95% On-Time Delivery</a:t>
            </a:r>
            <a:r>
              <a:rPr lang="en-IN" dirty="0"/>
              <a:t> – Ensuring speed and reliability.</a:t>
            </a:r>
          </a:p>
          <a:p>
            <a:r>
              <a:rPr lang="en-IN" dirty="0"/>
              <a:t>📱 </a:t>
            </a:r>
            <a:r>
              <a:rPr lang="en-IN" b="1" dirty="0"/>
              <a:t>Seamless Digital Experience</a:t>
            </a:r>
            <a:r>
              <a:rPr lang="en-IN" dirty="0"/>
              <a:t> – Mobile &amp; web platforms for easy order tracking.</a:t>
            </a:r>
          </a:p>
          <a:p>
            <a:r>
              <a:rPr lang="en-IN" dirty="0"/>
              <a:t>🔄 </a:t>
            </a:r>
            <a:r>
              <a:rPr lang="en-IN" b="1" dirty="0"/>
              <a:t>Agile &amp; Scalable Model</a:t>
            </a:r>
            <a:r>
              <a:rPr lang="en-IN" dirty="0"/>
              <a:t> – Expansion-ready for future growth.</a:t>
            </a:r>
          </a:p>
          <a:p>
            <a:r>
              <a:rPr lang="en-IN" dirty="0"/>
              <a:t>💰 </a:t>
            </a:r>
            <a:r>
              <a:rPr lang="en-IN" b="1" dirty="0"/>
              <a:t>Sustainable Revenue Streams</a:t>
            </a:r>
            <a:r>
              <a:rPr lang="en-IN" dirty="0"/>
              <a:t> – Subscription plans, delivery fees &amp; local partnerships.</a:t>
            </a:r>
          </a:p>
        </p:txBody>
      </p:sp>
    </p:spTree>
    <p:extLst>
      <p:ext uri="{BB962C8B-B14F-4D97-AF65-F5344CB8AC3E}">
        <p14:creationId xmlns:p14="http://schemas.microsoft.com/office/powerpoint/2010/main" val="44026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Growing demand for same-day delivery services in rural areas.</a:t>
            </a:r>
          </a:p>
          <a:p>
            <a:r>
              <a:rPr lang="en-US" dirty="0"/>
              <a:t>Increasing e-commerce and business transactions in </a:t>
            </a:r>
            <a:r>
              <a:rPr lang="en-US" dirty="0" err="1"/>
              <a:t>Deshmukhi</a:t>
            </a:r>
            <a:r>
              <a:rPr lang="en-US" dirty="0"/>
              <a:t>.</a:t>
            </a:r>
          </a:p>
          <a:p>
            <a:r>
              <a:rPr lang="en-US" dirty="0"/>
              <a:t>Potential to create a streamlined courier service catering to local needs.</a:t>
            </a:r>
          </a:p>
          <a:p>
            <a:r>
              <a:rPr lang="en-US" dirty="0"/>
              <a:t>Competitive edge by leveraging technology and efficient logistics.</a:t>
            </a:r>
          </a:p>
          <a:p>
            <a:r>
              <a:rPr lang="en-US" dirty="0"/>
              <a:t>Opportunity to establish </a:t>
            </a:r>
            <a:r>
              <a:rPr lang="en-US" dirty="0" err="1"/>
              <a:t>Deshmukhi</a:t>
            </a:r>
            <a:r>
              <a:rPr lang="en-US" dirty="0"/>
              <a:t> Express as the preferred delivery service</a:t>
            </a:r>
          </a:p>
        </p:txBody>
      </p:sp>
    </p:spTree>
    <p:extLst>
      <p:ext uri="{BB962C8B-B14F-4D97-AF65-F5344CB8AC3E}">
        <p14:creationId xmlns:p14="http://schemas.microsoft.com/office/powerpoint/2010/main" val="21145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Current courier services take multiple days for delivery.</a:t>
            </a:r>
          </a:p>
          <a:p>
            <a:r>
              <a:rPr lang="en-US" dirty="0"/>
              <a:t>High transportation costs make deliveries expensive.</a:t>
            </a:r>
          </a:p>
          <a:p>
            <a:r>
              <a:rPr lang="en-US" dirty="0"/>
              <a:t>Lack of a structured and technology-driven logistics framework.</a:t>
            </a:r>
          </a:p>
          <a:p>
            <a:r>
              <a:rPr lang="en-US" dirty="0"/>
              <a:t>Difficulty in tracking deliveries and ensuring customer satisfaction.</a:t>
            </a:r>
          </a:p>
          <a:p>
            <a:r>
              <a:rPr lang="en-US" dirty="0"/>
              <a:t>Need for a dedicated solution that ensures affordability, reliability,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115004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Statement (Goals)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To create a fast and reliable courier service for same-day deliveries</a:t>
            </a:r>
          </a:p>
          <a:p>
            <a:r>
              <a:rPr dirty="0" smtClean="0"/>
              <a:t> </a:t>
            </a:r>
            <a:r>
              <a:rPr dirty="0"/>
              <a:t>Develop a mobile and web-based tracking system for users</a:t>
            </a:r>
          </a:p>
          <a:p>
            <a:r>
              <a:rPr dirty="0" smtClean="0"/>
              <a:t> </a:t>
            </a:r>
            <a:r>
              <a:rPr dirty="0"/>
              <a:t>Implement an Agile approach for efficient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Develop </a:t>
            </a:r>
            <a:r>
              <a:rPr dirty="0"/>
              <a:t>a fully functional mobile and web-based courier platform</a:t>
            </a:r>
          </a:p>
          <a:p>
            <a:r>
              <a:rPr dirty="0" smtClean="0"/>
              <a:t>Enable </a:t>
            </a:r>
            <a:r>
              <a:rPr dirty="0"/>
              <a:t>real-time tracking and automated notifications</a:t>
            </a:r>
          </a:p>
          <a:p>
            <a:r>
              <a:rPr dirty="0" smtClean="0"/>
              <a:t>Reduce </a:t>
            </a:r>
            <a:r>
              <a:rPr dirty="0"/>
              <a:t>delivery time to under 6 hours</a:t>
            </a:r>
          </a:p>
          <a:p>
            <a:r>
              <a:rPr dirty="0" smtClean="0"/>
              <a:t>Optimize </a:t>
            </a:r>
            <a:r>
              <a:rPr dirty="0"/>
              <a:t>delivery routes using AI technology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Achieve 95% on-time delivery rate</a:t>
            </a:r>
          </a:p>
          <a:p>
            <a:r>
              <a:rPr dirty="0" smtClean="0"/>
              <a:t> </a:t>
            </a:r>
            <a:r>
              <a:rPr dirty="0"/>
              <a:t>Seamless user experience with real-time tracking</a:t>
            </a:r>
          </a:p>
          <a:p>
            <a:r>
              <a:rPr dirty="0" smtClean="0"/>
              <a:t> </a:t>
            </a:r>
            <a:r>
              <a:rPr dirty="0"/>
              <a:t>Increase customer base and business adoption</a:t>
            </a:r>
          </a:p>
          <a:p>
            <a:r>
              <a:rPr dirty="0" smtClean="0"/>
              <a:t> </a:t>
            </a:r>
            <a:r>
              <a:rPr dirty="0"/>
              <a:t>Minimize operational costs through optimized routes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Agile Methodology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Sprint Planning: Divide development into 2-week sprints</a:t>
            </a:r>
          </a:p>
          <a:p>
            <a:r>
              <a:rPr dirty="0" smtClean="0"/>
              <a:t> </a:t>
            </a:r>
            <a:r>
              <a:rPr dirty="0"/>
              <a:t>Daily Stand-ups: Regular progress updates</a:t>
            </a:r>
          </a:p>
          <a:p>
            <a:r>
              <a:rPr dirty="0" smtClean="0"/>
              <a:t> </a:t>
            </a:r>
            <a:r>
              <a:rPr dirty="0"/>
              <a:t>Sprint Execution: Develop and test modules</a:t>
            </a:r>
          </a:p>
          <a:p>
            <a:r>
              <a:rPr dirty="0" smtClean="0"/>
              <a:t> </a:t>
            </a:r>
            <a:r>
              <a:rPr dirty="0"/>
              <a:t>Sprint Review &amp; Retrospective: Continuous feedback for improvements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0" y="105055"/>
            <a:ext cx="6798734" cy="1303867"/>
          </a:xfrm>
        </p:spPr>
        <p:txBody>
          <a:bodyPr/>
          <a:lstStyle/>
          <a:p>
            <a:r>
              <a:t>Methods/Approach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96" y="1250301"/>
            <a:ext cx="8024325" cy="4077477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Define the Product Vision: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Collaborate with stakeholders, including the Product Owner and development team, to define the overall vision of the courier service application.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vision will align with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Deshmukhi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Express’s business goals, ensuring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fast, efficient, and reliable delivery system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 transporting products from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Hyderabad to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Deshmukhi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within a day.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Develop User Stories: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Gather detailed requirements from stakeholders and convert them into user stories.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Define user stories from an end-user’s perspective: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"As a customer, I want to schedule a same-day delivery so that I can receive my package on time."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"As a driver, I want a route optimization feature so that I can deliver packages efficiently."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1792</TotalTime>
  <Words>894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Deshmukhi Express  (Agile Methodology)</vt:lpstr>
      <vt:lpstr>Situation</vt:lpstr>
      <vt:lpstr>Opportunity</vt:lpstr>
      <vt:lpstr>Problem</vt:lpstr>
      <vt:lpstr>Purpose Statement (Goals)</vt:lpstr>
      <vt:lpstr>Project Objectives</vt:lpstr>
      <vt:lpstr>Success Criteria</vt:lpstr>
      <vt:lpstr>Agile Methodology Implementation</vt:lpstr>
      <vt:lpstr>Methods/Approach</vt:lpstr>
      <vt:lpstr>PowerPoint Presentation</vt:lpstr>
      <vt:lpstr>Features of the Deshmukhi Express App</vt:lpstr>
      <vt:lpstr>Technology Stack</vt:lpstr>
      <vt:lpstr>Resources Required</vt:lpstr>
      <vt:lpstr>PowerPoint Presentation</vt:lpstr>
      <vt:lpstr>Risks &amp; Dependencies</vt:lpstr>
      <vt:lpstr>Competitive Advantage</vt:lpstr>
      <vt:lpstr>Business Model</vt:lpstr>
      <vt:lpstr>Future Enhancements</vt:lpstr>
      <vt:lpstr>Executive 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Deshmukhi Express - Business Analysis Project (Agile Methodology)</dc:title>
  <dc:subject/>
  <dc:creator>user</dc:creator>
  <cp:keywords/>
  <dc:description>generated using python-pptx</dc:description>
  <cp:lastModifiedBy>user</cp:lastModifiedBy>
  <cp:revision>7</cp:revision>
  <dcterms:created xsi:type="dcterms:W3CDTF">2013-01-27T09:14:16Z</dcterms:created>
  <dcterms:modified xsi:type="dcterms:W3CDTF">2025-02-12T21:21:41Z</dcterms:modified>
  <cp:category/>
</cp:coreProperties>
</file>