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56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581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36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20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639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6000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652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59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99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1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54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61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3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0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313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9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7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SUNSHINE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440"/>
              </a:spcAft>
            </a:pPr>
            <a:r>
              <a:rPr dirty="0"/>
              <a:t>Project Title: Sunshine – Ecommerce Website</a:t>
            </a:r>
          </a:p>
          <a:p>
            <a:pPr>
              <a:spcAft>
                <a:spcPts val="1440"/>
              </a:spcAft>
            </a:pPr>
            <a:r>
              <a:rPr dirty="0"/>
              <a:t>Prepared By: </a:t>
            </a:r>
            <a:r>
              <a:rPr lang="en-IN" dirty="0" err="1" smtClean="0"/>
              <a:t>Mukram</a:t>
            </a:r>
            <a:endParaRPr dirty="0"/>
          </a:p>
          <a:p>
            <a:pPr>
              <a:spcAft>
                <a:spcPts val="1440"/>
              </a:spcAft>
            </a:pPr>
            <a:r>
              <a:rPr dirty="0"/>
              <a:t>Date: </a:t>
            </a:r>
            <a:r>
              <a:rPr lang="en-IN" dirty="0" smtClean="0"/>
              <a:t>03</a:t>
            </a:r>
            <a:r>
              <a:rPr dirty="0" smtClean="0"/>
              <a:t>/</a:t>
            </a:r>
            <a:r>
              <a:rPr lang="en-IN" dirty="0" smtClean="0"/>
              <a:t>02</a:t>
            </a:r>
            <a:r>
              <a:rPr dirty="0" smtClean="0"/>
              <a:t>/</a:t>
            </a:r>
            <a:r>
              <a:rPr lang="en-IN" dirty="0" smtClean="0"/>
              <a:t>2022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Budget &amp; Resource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440"/>
              </a:spcAft>
            </a:pPr>
            <a:r>
              <a:rPr dirty="0"/>
              <a:t>Total estimated budget: </a:t>
            </a:r>
            <a:r>
              <a:rPr dirty="0" err="1"/>
              <a:t>Rs</a:t>
            </a:r>
            <a:r>
              <a:rPr dirty="0"/>
              <a:t>. </a:t>
            </a:r>
            <a:r>
              <a:rPr dirty="0" smtClean="0"/>
              <a:t>5</a:t>
            </a:r>
            <a:r>
              <a:rPr lang="en-IN" dirty="0" smtClean="0"/>
              <a:t>000000</a:t>
            </a:r>
            <a:endParaRPr dirty="0"/>
          </a:p>
          <a:p>
            <a:pPr>
              <a:spcAft>
                <a:spcPts val="1440"/>
              </a:spcAft>
            </a:pPr>
            <a:r>
              <a:rPr dirty="0"/>
              <a:t>Development team: Developers, designers, testers.</a:t>
            </a:r>
          </a:p>
          <a:p>
            <a:pPr>
              <a:spcAft>
                <a:spcPts val="1440"/>
              </a:spcAft>
            </a:pPr>
            <a:r>
              <a:rPr dirty="0"/>
              <a:t>Infrastructure: Hosting, domain, security certifications.</a:t>
            </a:r>
          </a:p>
          <a:p>
            <a:pPr>
              <a:spcAft>
                <a:spcPts val="1440"/>
              </a:spcAft>
            </a:pPr>
            <a:r>
              <a:rPr dirty="0"/>
              <a:t>Marketing &amp; SEO: Ad spend, content strategy.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Assessment &amp;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/>
          </a:p>
          <a:p>
            <a:pPr>
              <a:spcAft>
                <a:spcPts val="1440"/>
              </a:spcAft>
            </a:pPr>
            <a:r>
              <a:t>Security threats: Implement SSL and encrypted transactions.</a:t>
            </a:r>
          </a:p>
          <a:p>
            <a:pPr>
              <a:spcAft>
                <a:spcPts val="1440"/>
              </a:spcAft>
            </a:pPr>
            <a:r>
              <a:t>High competition: Focus on unique selling points and marketing.</a:t>
            </a:r>
          </a:p>
          <a:p>
            <a:pPr>
              <a:spcAft>
                <a:spcPts val="1440"/>
              </a:spcAft>
            </a:pPr>
            <a:r>
              <a:t>Technical failures: Ensure rigorous testing before deployment.</a:t>
            </a:r>
          </a:p>
          <a:p>
            <a:pPr>
              <a:spcAft>
                <a:spcPts val="1440"/>
              </a:spcAft>
            </a:pPr>
            <a:r>
              <a:t>User adoption: Simplify onboarding and provide tutorials.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Competitive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440"/>
              </a:spcAft>
            </a:pPr>
            <a:r>
              <a:t>Competitors: Amazon, Flipkart, Shopify.</a:t>
            </a:r>
          </a:p>
          <a:p>
            <a:pPr>
              <a:spcAft>
                <a:spcPts val="1440"/>
              </a:spcAft>
            </a:pPr>
            <a:r>
              <a:t>Sunshine differentiates by offering personalized vendor services.</a:t>
            </a:r>
          </a:p>
          <a:p>
            <a:pPr>
              <a:spcAft>
                <a:spcPts val="1440"/>
              </a:spcAft>
            </a:pPr>
            <a:r>
              <a:t>Focus on local businesses and seamless logistics integration.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Timeline &amp;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440"/>
              </a:spcAft>
            </a:pPr>
            <a:r>
              <a:t>Requirement Gathering: 1 Month.</a:t>
            </a:r>
          </a:p>
          <a:p>
            <a:pPr>
              <a:spcAft>
                <a:spcPts val="1440"/>
              </a:spcAft>
            </a:pPr>
            <a:r>
              <a:t>System Design &amp; Prototyping: 1.5 Months.</a:t>
            </a:r>
          </a:p>
          <a:p>
            <a:pPr>
              <a:spcAft>
                <a:spcPts val="1440"/>
              </a:spcAft>
            </a:pPr>
            <a:r>
              <a:t>Development &amp; Coding: 3 Months.</a:t>
            </a:r>
          </a:p>
          <a:p>
            <a:pPr>
              <a:spcAft>
                <a:spcPts val="1440"/>
              </a:spcAft>
            </a:pPr>
            <a:r>
              <a:t>Testing &amp; Debugging: 1.5 Months.</a:t>
            </a:r>
          </a:p>
          <a:p>
            <a:pPr>
              <a:spcAft>
                <a:spcPts val="1440"/>
              </a:spcAft>
            </a:pPr>
            <a:r>
              <a:t>Deployment &amp; Maintenance: Ongoing.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Success Criteria &amp; 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440"/>
              </a:spcAft>
            </a:pPr>
            <a:r>
              <a:t>Customer satisfaction rating above 90%.</a:t>
            </a:r>
          </a:p>
          <a:p>
            <a:pPr>
              <a:spcAft>
                <a:spcPts val="1440"/>
              </a:spcAft>
            </a:pPr>
            <a:r>
              <a:t>Loading speed below 2 seconds.</a:t>
            </a:r>
          </a:p>
          <a:p>
            <a:pPr>
              <a:spcAft>
                <a:spcPts val="1440"/>
              </a:spcAft>
            </a:pPr>
            <a:r>
              <a:t>Order processing time reduced by 30%.</a:t>
            </a:r>
          </a:p>
          <a:p>
            <a:pPr>
              <a:spcAft>
                <a:spcPts val="1440"/>
              </a:spcAft>
            </a:pPr>
            <a:r>
              <a:t>High retention and conversion rates.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Executive Summary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dirty="0"/>
          </a:p>
          <a:p>
            <a:r>
              <a:rPr lang="en-US" b="1" dirty="0"/>
              <a:t>Problem:</a:t>
            </a:r>
            <a:r>
              <a:rPr lang="en-US" dirty="0"/>
              <a:t> Many small businesses struggle with online visibility, inefficient transaction handling, and customer engagement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Importance</a:t>
            </a:r>
            <a:r>
              <a:rPr lang="en-US" b="1" dirty="0"/>
              <a:t>:</a:t>
            </a:r>
            <a:r>
              <a:rPr lang="en-US" dirty="0"/>
              <a:t> The project enables businesses to reach a wider audience, increase sales, and streamline operations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Success</a:t>
            </a:r>
            <a:r>
              <a:rPr lang="en-US" b="1" dirty="0"/>
              <a:t>:</a:t>
            </a:r>
            <a:r>
              <a:rPr lang="en-US" dirty="0"/>
              <a:t> A fully functional </a:t>
            </a:r>
            <a:r>
              <a:rPr lang="en-US" dirty="0" err="1"/>
              <a:t>eCommerce</a:t>
            </a:r>
            <a:r>
              <a:rPr lang="en-US" dirty="0"/>
              <a:t> platform with high user engagement, seamless transactions, and business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Situation/Problem/Opportunity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440"/>
              </a:spcAft>
            </a:pPr>
            <a:r>
              <a:t>The growing eCommerce market demands a user-friendly, efficient platform.</a:t>
            </a:r>
          </a:p>
          <a:p>
            <a:pPr>
              <a:spcAft>
                <a:spcPts val="1440"/>
              </a:spcAft>
            </a:pPr>
            <a:r>
              <a:t>Many small businesses struggle with online visibility and streamlined order management.</a:t>
            </a:r>
          </a:p>
          <a:p>
            <a:pPr>
              <a:spcAft>
                <a:spcPts val="1440"/>
              </a:spcAft>
            </a:pPr>
            <a:r>
              <a:t>Sunshine aims to bridge this gap by providing an intuitive, feature-rich marketplace.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Purpose Statement (Goals)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/>
          </a:p>
          <a:p>
            <a:pPr>
              <a:spcAft>
                <a:spcPts val="1440"/>
              </a:spcAft>
            </a:pPr>
            <a:r>
              <a:t>To design, develop, and implement an eCommerce website that enhances customer experience.</a:t>
            </a:r>
          </a:p>
          <a:p>
            <a:pPr>
              <a:spcAft>
                <a:spcPts val="1440"/>
              </a:spcAft>
            </a:pPr>
            <a:r>
              <a:t>To provide a robust platform for small businesses to scale online.</a:t>
            </a:r>
          </a:p>
          <a:p>
            <a:pPr>
              <a:spcAft>
                <a:spcPts val="1440"/>
              </a:spcAft>
            </a:pPr>
            <a:r>
              <a:t>To ensure secure transactions and smooth operations.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176" y="1880119"/>
            <a:ext cx="7660433" cy="3942184"/>
          </a:xfrm>
        </p:spPr>
        <p:txBody>
          <a:bodyPr>
            <a:normAutofit/>
          </a:bodyPr>
          <a:lstStyle/>
          <a:p>
            <a:endParaRPr dirty="0"/>
          </a:p>
          <a:p>
            <a:pPr>
              <a:spcAft>
                <a:spcPts val="1440"/>
              </a:spcAft>
            </a:pPr>
            <a:r>
              <a:rPr dirty="0" smtClean="0"/>
              <a:t>Develop a scalable and user-friendly </a:t>
            </a:r>
            <a:r>
              <a:rPr lang="en-IN" dirty="0" err="1"/>
              <a:t>E</a:t>
            </a:r>
            <a:r>
              <a:rPr dirty="0" smtClean="0"/>
              <a:t>Commerce platform.</a:t>
            </a:r>
          </a:p>
          <a:p>
            <a:pPr>
              <a:spcAft>
                <a:spcPts val="1440"/>
              </a:spcAft>
            </a:pPr>
            <a:r>
              <a:rPr dirty="0" smtClean="0"/>
              <a:t>Implement </a:t>
            </a:r>
            <a:r>
              <a:rPr dirty="0"/>
              <a:t>secure payment gateways.</a:t>
            </a:r>
          </a:p>
          <a:p>
            <a:pPr>
              <a:spcAft>
                <a:spcPts val="1440"/>
              </a:spcAft>
            </a:pPr>
            <a:r>
              <a:rPr dirty="0"/>
              <a:t>Optimize website performance for seamless user experience.</a:t>
            </a:r>
          </a:p>
          <a:p>
            <a:pPr>
              <a:spcAft>
                <a:spcPts val="1440"/>
              </a:spcAft>
            </a:pPr>
            <a:r>
              <a:rPr dirty="0"/>
              <a:t>Ensure mobile responsiveness and multi-platform support.</a:t>
            </a:r>
          </a:p>
          <a:p>
            <a:pPr>
              <a:spcAft>
                <a:spcPts val="1440"/>
              </a:spcAft>
            </a:pPr>
            <a:r>
              <a:rPr dirty="0"/>
              <a:t>Integrate analytics to track user behavior and sales trends.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Success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/>
          </a:p>
          <a:p>
            <a:pPr>
              <a:spcAft>
                <a:spcPts val="1440"/>
              </a:spcAft>
            </a:pPr>
            <a:r>
              <a:t>Achieve a 99.9% uptime for website availability.</a:t>
            </a:r>
          </a:p>
          <a:p>
            <a:pPr>
              <a:spcAft>
                <a:spcPts val="1440"/>
              </a:spcAft>
            </a:pPr>
            <a:r>
              <a:t>Ensure a 20% increase in user engagement within six months.</a:t>
            </a:r>
          </a:p>
          <a:p>
            <a:pPr>
              <a:spcAft>
                <a:spcPts val="1440"/>
              </a:spcAft>
            </a:pPr>
            <a:r>
              <a:t>Reduce transaction failures to less than 0.5%.</a:t>
            </a:r>
          </a:p>
          <a:p>
            <a:pPr>
              <a:spcAft>
                <a:spcPts val="1440"/>
              </a:spcAft>
            </a:pPr>
            <a:r>
              <a:t>Provide a seamless and intuitive user interface.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Methods/Approach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176865" y="2778821"/>
            <a:ext cx="5622052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 Gathering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 stakeholder interviews and surveys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key business needs and technical constraints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Design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wireframes and technical architecture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database structure and API integrations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Phase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core features following Agile sprints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modular and scalable code structure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86195" y="2370127"/>
            <a:ext cx="628781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 &amp; Quality Assurance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 functional, performance, and security testing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 user acceptance testing (UAT) before deployment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 &amp; Maintenance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 the system with cloud-based hosting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continuous monitoring, support, and updates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2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/>
          </a:p>
          <a:p>
            <a:pPr>
              <a:spcAft>
                <a:spcPts val="1440"/>
              </a:spcAft>
            </a:pPr>
            <a:r>
              <a:t>Fully functional eCommerce website.</a:t>
            </a:r>
          </a:p>
          <a:p>
            <a:pPr>
              <a:spcAft>
                <a:spcPts val="1440"/>
              </a:spcAft>
            </a:pPr>
            <a:r>
              <a:t>Admin dashboard for business management.</a:t>
            </a:r>
          </a:p>
          <a:p>
            <a:pPr>
              <a:spcAft>
                <a:spcPts val="1440"/>
              </a:spcAft>
            </a:pPr>
            <a:r>
              <a:t>Secure and fast payment integration.</a:t>
            </a:r>
          </a:p>
          <a:p>
            <a:pPr>
              <a:spcAft>
                <a:spcPts val="1440"/>
              </a:spcAft>
            </a:pPr>
            <a:r>
              <a:t>Mobile-friendly design and optimized performance.</a:t>
            </a:r>
          </a:p>
          <a:p>
            <a:pPr>
              <a:spcAft>
                <a:spcPts val="1440"/>
              </a:spcAft>
            </a:pPr>
            <a:r>
              <a:t>Customer support and feedback mechanisms.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Technical &amp; 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pPr>
              <a:spcAft>
                <a:spcPts val="1440"/>
              </a:spcAft>
            </a:pPr>
            <a:r>
              <a:rPr dirty="0"/>
              <a:t>Front-end: HTML, CSS, JavaScript, React.</a:t>
            </a:r>
          </a:p>
          <a:p>
            <a:pPr>
              <a:spcAft>
                <a:spcPts val="1440"/>
              </a:spcAft>
            </a:pPr>
            <a:r>
              <a:rPr dirty="0"/>
              <a:t>Back-end: </a:t>
            </a:r>
            <a:r>
              <a:rPr dirty="0" smtClean="0"/>
              <a:t> </a:t>
            </a:r>
            <a:r>
              <a:rPr dirty="0"/>
              <a:t>Node.js.</a:t>
            </a:r>
          </a:p>
          <a:p>
            <a:pPr>
              <a:spcAft>
                <a:spcPts val="1440"/>
              </a:spcAft>
            </a:pPr>
            <a:r>
              <a:rPr dirty="0"/>
              <a:t>Database: </a:t>
            </a:r>
            <a:r>
              <a:rPr dirty="0" smtClean="0"/>
              <a:t>MySQL</a:t>
            </a:r>
            <a:endParaRPr dirty="0"/>
          </a:p>
          <a:p>
            <a:pPr>
              <a:spcAft>
                <a:spcPts val="1440"/>
              </a:spcAft>
            </a:pPr>
            <a:r>
              <a:rPr dirty="0"/>
              <a:t>Secure payment gateway integration </a:t>
            </a:r>
            <a:r>
              <a:rPr dirty="0" smtClean="0"/>
              <a:t>(</a:t>
            </a:r>
            <a:r>
              <a:rPr lang="en-IN" dirty="0" smtClean="0"/>
              <a:t>UPI</a:t>
            </a:r>
            <a:r>
              <a:rPr dirty="0" smtClean="0"/>
              <a:t>, </a:t>
            </a:r>
            <a:r>
              <a:rPr dirty="0"/>
              <a:t>PayPal).</a:t>
            </a:r>
          </a:p>
          <a:p>
            <a:pPr>
              <a:spcAft>
                <a:spcPts val="1440"/>
              </a:spcAft>
            </a:pPr>
            <a:r>
              <a:rPr dirty="0"/>
              <a:t>Cloud hosting with scalability support.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838</TotalTime>
  <Words>559</Words>
  <Application>Microsoft Office PowerPoint</Application>
  <PresentationFormat>On-screen Show (4:3)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Garamond</vt:lpstr>
      <vt:lpstr>Organic</vt:lpstr>
      <vt:lpstr>SUNSHINE</vt:lpstr>
      <vt:lpstr>Situation/Problem/Opportunity</vt:lpstr>
      <vt:lpstr>Purpose Statement (Goals)</vt:lpstr>
      <vt:lpstr>Project Objectives</vt:lpstr>
      <vt:lpstr>Success Criteria</vt:lpstr>
      <vt:lpstr>Methods/Approach</vt:lpstr>
      <vt:lpstr>PowerPoint Presentation</vt:lpstr>
      <vt:lpstr>Project Deliverables</vt:lpstr>
      <vt:lpstr>Technical &amp; Functional Requirements</vt:lpstr>
      <vt:lpstr>Budget &amp; Resource Estimation</vt:lpstr>
      <vt:lpstr>Risk Assessment &amp; Mitigation</vt:lpstr>
      <vt:lpstr>Competitive Analysis</vt:lpstr>
      <vt:lpstr>Project Timeline &amp; Milestones</vt:lpstr>
      <vt:lpstr>Success Criteria &amp; Performance Metrics</vt:lpstr>
      <vt:lpstr>Executive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Slide</dc:title>
  <dc:subject/>
  <dc:creator>user</dc:creator>
  <cp:keywords/>
  <dc:description>generated using python-pptx</dc:description>
  <cp:lastModifiedBy>user</cp:lastModifiedBy>
  <cp:revision>6</cp:revision>
  <dcterms:created xsi:type="dcterms:W3CDTF">2013-01-27T09:14:16Z</dcterms:created>
  <dcterms:modified xsi:type="dcterms:W3CDTF">2025-02-04T10:59:03Z</dcterms:modified>
  <cp:category/>
</cp:coreProperties>
</file>