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59" r:id="rId1"/>
  </p:sldMasterIdLst>
  <p:sldIdLst>
    <p:sldId id="256" r:id="rId2"/>
    <p:sldId id="260" r:id="rId3"/>
    <p:sldId id="266" r:id="rId4"/>
    <p:sldId id="259" r:id="rId5"/>
    <p:sldId id="262" r:id="rId6"/>
    <p:sldId id="261" r:id="rId7"/>
    <p:sldId id="268" r:id="rId8"/>
    <p:sldId id="263" r:id="rId9"/>
    <p:sldId id="264"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D44191-A991-4E24-A8DD-4D9E6B1104D3}" v="4310" dt="2022-11-18T17:46:01.5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84" autoAdjust="0"/>
    <p:restoredTop sz="94660"/>
  </p:normalViewPr>
  <p:slideViewPr>
    <p:cSldViewPr snapToGrid="0">
      <p:cViewPr varScale="1">
        <p:scale>
          <a:sx n="87" d="100"/>
          <a:sy n="87" d="100"/>
        </p:scale>
        <p:origin x="-302" y="-86"/>
      </p:cViewPr>
      <p:guideLst>
        <p:guide orient="horz" pos="2160"/>
        <p:guide pos="3841"/>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601423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355401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74879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181274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198066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7/22/2023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813158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7/22/2023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546202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6368058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237876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376007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496834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326977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858925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682518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7/22/2023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611665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318389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717182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7/22/2023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059557738"/>
      </p:ext>
    </p:extLst>
  </p:cSld>
  <p:clrMap bg1="lt1" tx1="dk1" bg2="lt2" tx2="dk2" accent1="accent1" accent2="accent2" accent3="accent3" accent4="accent4" accent5="accent5" accent6="accent6" hlink="hlink" folHlink="folHlink"/>
  <p:sldLayoutIdLst>
    <p:sldLayoutId id="2147484060"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 id="2147484071" r:id="rId12"/>
    <p:sldLayoutId id="2147484072" r:id="rId13"/>
    <p:sldLayoutId id="2147484073" r:id="rId14"/>
    <p:sldLayoutId id="2147484074" r:id="rId15"/>
    <p:sldLayoutId id="2147484075" r:id="rId16"/>
    <p:sldLayoutId id="2147484076"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976532" y="184637"/>
            <a:ext cx="6681727" cy="804008"/>
          </a:xfrm>
        </p:spPr>
        <p:txBody>
          <a:bodyPr vert="horz" lIns="91440" tIns="45720" rIns="91440" bIns="45720" rtlCol="0" anchor="b">
            <a:normAutofit/>
          </a:bodyPr>
          <a:lstStyle/>
          <a:p>
            <a:pPr algn="ctr"/>
            <a:r>
              <a:rPr lang="en-US" sz="4800" b="1" kern="1200" cap="all" spc="390" baseline="0" dirty="0">
                <a:solidFill>
                  <a:schemeClr val="tx2"/>
                </a:solidFill>
                <a:latin typeface="Century Gothic"/>
              </a:rPr>
              <a:t>Presentation on</a:t>
            </a:r>
            <a:r>
              <a:rPr lang="en-US" sz="4800" kern="1200" cap="all" spc="390" baseline="0" dirty="0">
                <a:solidFill>
                  <a:schemeClr val="tx2"/>
                </a:solidFill>
                <a:latin typeface="Century Gothic"/>
              </a:rPr>
              <a:t> </a:t>
            </a:r>
          </a:p>
        </p:txBody>
      </p:sp>
      <p:sp>
        <p:nvSpPr>
          <p:cNvPr id="3" name="Subtitle 2"/>
          <p:cNvSpPr>
            <a:spLocks noGrp="1"/>
          </p:cNvSpPr>
          <p:nvPr>
            <p:ph type="subTitle" idx="4294967295"/>
          </p:nvPr>
        </p:nvSpPr>
        <p:spPr>
          <a:xfrm>
            <a:off x="3020219" y="1174629"/>
            <a:ext cx="6154738" cy="469900"/>
          </a:xfrm>
        </p:spPr>
        <p:txBody>
          <a:bodyPr vert="horz" lIns="91440" tIns="45720" rIns="91440" bIns="45720" rtlCol="0" anchor="t">
            <a:normAutofit/>
          </a:bodyPr>
          <a:lstStyle/>
          <a:p>
            <a:pPr marL="0" indent="0" algn="ctr">
              <a:lnSpc>
                <a:spcPct val="100000"/>
              </a:lnSpc>
              <a:buNone/>
            </a:pPr>
            <a:r>
              <a:rPr lang="en-US" b="1" dirty="0">
                <a:latin typeface="Century Gothic"/>
              </a:rPr>
              <a:t>QUIZ GAME</a:t>
            </a:r>
          </a:p>
        </p:txBody>
      </p:sp>
      <p:sp>
        <p:nvSpPr>
          <p:cNvPr id="4" name="TextBox 3">
            <a:extLst>
              <a:ext uri="{FF2B5EF4-FFF2-40B4-BE49-F238E27FC236}">
                <a16:creationId xmlns:a16="http://schemas.microsoft.com/office/drawing/2014/main" xmlns="" id="{605952DD-A7E9-2B03-AAFF-CABBF5AA3BF0}"/>
              </a:ext>
            </a:extLst>
          </p:cNvPr>
          <p:cNvSpPr txBox="1"/>
          <p:nvPr/>
        </p:nvSpPr>
        <p:spPr>
          <a:xfrm>
            <a:off x="4239295" y="3555105"/>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xmlns="" id="{4F9A08B7-D3A5-9B23-D002-73737A356E9E}"/>
              </a:ext>
            </a:extLst>
          </p:cNvPr>
          <p:cNvSpPr txBox="1"/>
          <p:nvPr/>
        </p:nvSpPr>
        <p:spPr>
          <a:xfrm>
            <a:off x="3382344" y="1910044"/>
            <a:ext cx="5430487" cy="94763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150000"/>
              </a:lnSpc>
              <a:spcAft>
                <a:spcPts val="600"/>
              </a:spcAft>
            </a:pPr>
            <a:r>
              <a:rPr lang="en-US" b="1" dirty="0">
                <a:latin typeface="Century Gothic"/>
              </a:rPr>
              <a:t>FROM THE DEPARTMENT OF </a:t>
            </a:r>
            <a:r>
              <a:rPr lang="en-US" dirty="0">
                <a:latin typeface="Century Gothic"/>
              </a:rPr>
              <a:t> </a:t>
            </a:r>
          </a:p>
          <a:p>
            <a:pPr algn="ctr">
              <a:lnSpc>
                <a:spcPct val="150000"/>
              </a:lnSpc>
              <a:spcAft>
                <a:spcPts val="600"/>
              </a:spcAft>
            </a:pPr>
            <a:r>
              <a:rPr lang="en-US" dirty="0">
                <a:latin typeface="Century Gothic"/>
              </a:rPr>
              <a:t>Computer Science and Technology</a:t>
            </a:r>
          </a:p>
        </p:txBody>
      </p:sp>
      <p:sp>
        <p:nvSpPr>
          <p:cNvPr id="11" name="TextBox 10">
            <a:extLst>
              <a:ext uri="{FF2B5EF4-FFF2-40B4-BE49-F238E27FC236}">
                <a16:creationId xmlns:a16="http://schemas.microsoft.com/office/drawing/2014/main" xmlns="" id="{A1C542CB-DD8A-0A05-16D1-3A8041B3326B}"/>
              </a:ext>
            </a:extLst>
          </p:cNvPr>
          <p:cNvSpPr txBox="1"/>
          <p:nvPr/>
        </p:nvSpPr>
        <p:spPr>
          <a:xfrm>
            <a:off x="1859676" y="3622431"/>
            <a:ext cx="268162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itchFamily="34" charset="0"/>
              <a:buChar char="•"/>
            </a:pPr>
            <a:r>
              <a:rPr lang="en-US" dirty="0">
                <a:latin typeface="Century Gothic"/>
                <a:ea typeface="+mn-lt"/>
                <a:cs typeface="+mn-lt"/>
              </a:rPr>
              <a:t>ABDUL MUKSIT</a:t>
            </a:r>
            <a:endParaRPr lang="en-US" dirty="0">
              <a:latin typeface="Century Gothic"/>
            </a:endParaRPr>
          </a:p>
          <a:p>
            <a:pPr marL="342900" indent="-342900">
              <a:buFont typeface="Arial" pitchFamily="34" charset="0"/>
              <a:buChar char="•"/>
            </a:pPr>
            <a:r>
              <a:rPr lang="en-US" dirty="0">
                <a:latin typeface="Century Gothic"/>
                <a:ea typeface="+mn-lt"/>
                <a:cs typeface="+mn-lt"/>
              </a:rPr>
              <a:t>RONIT KUMAR ROY</a:t>
            </a:r>
          </a:p>
          <a:p>
            <a:pPr marL="342900" indent="-342900">
              <a:buFont typeface="Arial" pitchFamily="34" charset="0"/>
              <a:buChar char="•"/>
            </a:pPr>
            <a:r>
              <a:rPr lang="en-US" dirty="0">
                <a:latin typeface="Century Gothic"/>
                <a:ea typeface="+mn-lt"/>
                <a:cs typeface="+mn-lt"/>
              </a:rPr>
              <a:t>NUR BADSA SK</a:t>
            </a:r>
            <a:endParaRPr lang="en-US" dirty="0">
              <a:latin typeface="Century Gothic"/>
            </a:endParaRPr>
          </a:p>
          <a:p>
            <a:pPr marL="342900" indent="-342900">
              <a:buFont typeface="Arial" pitchFamily="34" charset="0"/>
              <a:buChar char="•"/>
            </a:pPr>
            <a:r>
              <a:rPr lang="en-US" dirty="0">
                <a:latin typeface="Century Gothic"/>
                <a:ea typeface="+mn-lt"/>
                <a:cs typeface="+mn-lt"/>
              </a:rPr>
              <a:t>DIBYENDU DAS       </a:t>
            </a:r>
          </a:p>
          <a:p>
            <a:pPr marL="342900" indent="-342900">
              <a:buFont typeface="Arial" pitchFamily="34" charset="0"/>
              <a:buChar char="•"/>
            </a:pPr>
            <a:r>
              <a:rPr lang="en-US" dirty="0">
                <a:latin typeface="Century Gothic"/>
                <a:ea typeface="+mn-lt"/>
                <a:cs typeface="+mn-lt"/>
              </a:rPr>
              <a:t>ISHIKA KARMAKAR </a:t>
            </a:r>
            <a:endParaRPr lang="en-US" dirty="0"/>
          </a:p>
          <a:p>
            <a:pPr marL="285750" indent="-285750">
              <a:buFont typeface="Arial"/>
              <a:buChar char="•"/>
            </a:pPr>
            <a:endParaRPr lang="en-US" dirty="0"/>
          </a:p>
        </p:txBody>
      </p:sp>
      <p:sp>
        <p:nvSpPr>
          <p:cNvPr id="16" name="TextBox 15">
            <a:extLst>
              <a:ext uri="{FF2B5EF4-FFF2-40B4-BE49-F238E27FC236}">
                <a16:creationId xmlns:a16="http://schemas.microsoft.com/office/drawing/2014/main" xmlns="" id="{2899A04D-2732-79F5-EAA5-0736BC33B7C7}"/>
              </a:ext>
            </a:extLst>
          </p:cNvPr>
          <p:cNvSpPr txBox="1"/>
          <p:nvPr/>
        </p:nvSpPr>
        <p:spPr>
          <a:xfrm>
            <a:off x="7837373" y="3622431"/>
            <a:ext cx="268162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entury Gothic"/>
                <a:ea typeface="+mn-lt"/>
                <a:cs typeface="+mn-lt"/>
              </a:rPr>
              <a:t>D202111654</a:t>
            </a:r>
            <a:endParaRPr lang="en-US" dirty="0">
              <a:latin typeface="Century Gothic"/>
            </a:endParaRPr>
          </a:p>
          <a:p>
            <a:r>
              <a:rPr lang="en-US" dirty="0">
                <a:latin typeface="Century Gothic"/>
                <a:ea typeface="+mn-lt"/>
                <a:cs typeface="+mn-lt"/>
              </a:rPr>
              <a:t>D202111688</a:t>
            </a:r>
          </a:p>
          <a:p>
            <a:r>
              <a:rPr lang="en-US" dirty="0">
                <a:latin typeface="Century Gothic"/>
                <a:ea typeface="+mn-lt"/>
                <a:cs typeface="+mn-lt"/>
              </a:rPr>
              <a:t>D202111679</a:t>
            </a:r>
            <a:endParaRPr lang="en-US" dirty="0">
              <a:latin typeface="Century Gothic"/>
            </a:endParaRPr>
          </a:p>
          <a:p>
            <a:r>
              <a:rPr lang="en-US" dirty="0">
                <a:latin typeface="Century Gothic"/>
                <a:ea typeface="+mn-lt"/>
                <a:cs typeface="+mn-lt"/>
              </a:rPr>
              <a:t>D202111665</a:t>
            </a:r>
            <a:endParaRPr lang="en-US" dirty="0">
              <a:latin typeface="Century Gothic"/>
            </a:endParaRPr>
          </a:p>
          <a:p>
            <a:r>
              <a:rPr lang="en-US" dirty="0">
                <a:latin typeface="Century Gothic"/>
                <a:ea typeface="+mn-lt"/>
                <a:cs typeface="+mn-lt"/>
              </a:rPr>
              <a:t>D202111668</a:t>
            </a:r>
            <a:endParaRPr lang="en-US" dirty="0">
              <a:latin typeface="Century Gothic"/>
            </a:endParaRPr>
          </a:p>
          <a:p>
            <a:endParaRPr lang="en-US" dirty="0"/>
          </a:p>
          <a:p>
            <a:endParaRPr lang="en-US" dirty="0"/>
          </a:p>
        </p:txBody>
      </p:sp>
      <p:sp>
        <p:nvSpPr>
          <p:cNvPr id="18" name="TextBox 17">
            <a:extLst>
              <a:ext uri="{FF2B5EF4-FFF2-40B4-BE49-F238E27FC236}">
                <a16:creationId xmlns:a16="http://schemas.microsoft.com/office/drawing/2014/main" xmlns="" id="{5E07DB71-D125-7423-9613-795DCCC652C8}"/>
              </a:ext>
            </a:extLst>
          </p:cNvPr>
          <p:cNvSpPr txBox="1"/>
          <p:nvPr/>
        </p:nvSpPr>
        <p:spPr>
          <a:xfrm>
            <a:off x="5823912" y="3165203"/>
            <a:ext cx="5473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latin typeface="Century Gothic"/>
              </a:rPr>
              <a:t>BY</a:t>
            </a:r>
          </a:p>
        </p:txBody>
      </p:sp>
      <p:sp>
        <p:nvSpPr>
          <p:cNvPr id="9" name="TextBox 8">
            <a:extLst>
              <a:ext uri="{FF2B5EF4-FFF2-40B4-BE49-F238E27FC236}">
                <a16:creationId xmlns:a16="http://schemas.microsoft.com/office/drawing/2014/main" xmlns="" id="{4F9A08B7-D3A5-9B23-D002-73737A356E9E}"/>
              </a:ext>
            </a:extLst>
          </p:cNvPr>
          <p:cNvSpPr txBox="1"/>
          <p:nvPr/>
        </p:nvSpPr>
        <p:spPr>
          <a:xfrm>
            <a:off x="3224083" y="5693667"/>
            <a:ext cx="5430487" cy="94763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150000"/>
              </a:lnSpc>
              <a:spcAft>
                <a:spcPts val="600"/>
              </a:spcAft>
            </a:pPr>
            <a:r>
              <a:rPr lang="en-US" b="1" dirty="0" smtClean="0">
                <a:latin typeface="Century Gothic"/>
              </a:rPr>
              <a:t>Guided by</a:t>
            </a:r>
          </a:p>
          <a:p>
            <a:pPr algn="ctr">
              <a:lnSpc>
                <a:spcPct val="150000"/>
              </a:lnSpc>
              <a:spcAft>
                <a:spcPts val="600"/>
              </a:spcAft>
            </a:pPr>
            <a:r>
              <a:rPr lang="en-US" dirty="0" smtClean="0">
                <a:latin typeface="Century Gothic"/>
              </a:rPr>
              <a:t>ASHIF SHEIKH</a:t>
            </a:r>
            <a:endParaRPr lang="en-US" dirty="0">
              <a:latin typeface="Century Gothic"/>
            </a:endParaRPr>
          </a:p>
        </p:txBody>
      </p:sp>
    </p:spTree>
    <p:extLst>
      <p:ext uri="{BB962C8B-B14F-4D97-AF65-F5344CB8AC3E}">
        <p14:creationId xmlns:p14="http://schemas.microsoft.com/office/powerpoint/2010/main" xmlns="" val="52104063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397A394-0192-127B-3CCC-9C4427524CAC}"/>
              </a:ext>
            </a:extLst>
          </p:cNvPr>
          <p:cNvSpPr txBox="1"/>
          <p:nvPr/>
        </p:nvSpPr>
        <p:spPr>
          <a:xfrm>
            <a:off x="677334" y="273132"/>
            <a:ext cx="8596668" cy="13208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ct val="0"/>
              </a:spcBef>
              <a:spcAft>
                <a:spcPts val="600"/>
              </a:spcAft>
            </a:pPr>
            <a:r>
              <a:rPr lang="en-US" sz="3600" b="1" dirty="0">
                <a:solidFill>
                  <a:schemeClr val="accent1"/>
                </a:solidFill>
                <a:latin typeface="+mj-lt"/>
                <a:ea typeface="+mj-ea"/>
                <a:cs typeface="+mj-cs"/>
              </a:rPr>
              <a:t>FUTURE SCOPE</a:t>
            </a:r>
          </a:p>
        </p:txBody>
      </p:sp>
      <p:sp>
        <p:nvSpPr>
          <p:cNvPr id="21" name="TextBox 20">
            <a:extLst>
              <a:ext uri="{FF2B5EF4-FFF2-40B4-BE49-F238E27FC236}">
                <a16:creationId xmlns:a16="http://schemas.microsoft.com/office/drawing/2014/main" xmlns="" id="{01C6D335-0DD4-2E3C-1AB8-91126435EE7C}"/>
              </a:ext>
            </a:extLst>
          </p:cNvPr>
          <p:cNvSpPr txBox="1"/>
          <p:nvPr/>
        </p:nvSpPr>
        <p:spPr>
          <a:xfrm>
            <a:off x="622655" y="1164134"/>
            <a:ext cx="6125808"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400" dirty="0" smtClean="0">
                <a:latin typeface="Arial Unicode MS" pitchFamily="34" charset="-128"/>
                <a:ea typeface="Arial Unicode MS" pitchFamily="34" charset="-128"/>
                <a:cs typeface="Arial Unicode MS" pitchFamily="34" charset="-128"/>
              </a:rPr>
              <a:t>We </a:t>
            </a:r>
            <a:r>
              <a:rPr lang="en-US" sz="2400" dirty="0">
                <a:latin typeface="Arial Unicode MS" pitchFamily="34" charset="-128"/>
                <a:ea typeface="Arial Unicode MS" pitchFamily="34" charset="-128"/>
                <a:cs typeface="Arial Unicode MS" pitchFamily="34" charset="-128"/>
              </a:rPr>
              <a:t>thinks this application could get many better upgradation in future</a:t>
            </a:r>
            <a:r>
              <a:rPr lang="en-US" sz="2400" dirty="0" smtClean="0">
                <a:latin typeface="Arial Unicode MS" pitchFamily="34" charset="-128"/>
                <a:ea typeface="Arial Unicode MS" pitchFamily="34" charset="-128"/>
                <a:cs typeface="Arial Unicode MS" pitchFamily="34" charset="-128"/>
              </a:rPr>
              <a:t>.</a:t>
            </a:r>
            <a:endParaRPr lang="en-US" sz="2400" dirty="0">
              <a:latin typeface="Arial Unicode MS" pitchFamily="34" charset="-128"/>
              <a:ea typeface="Arial Unicode MS" pitchFamily="34" charset="-128"/>
              <a:cs typeface="Arial Unicode MS" pitchFamily="34" charset="-128"/>
            </a:endParaRPr>
          </a:p>
          <a:p>
            <a:pPr marL="342900" indent="-342900" algn="just">
              <a:lnSpc>
                <a:spcPct val="150000"/>
              </a:lnSpc>
              <a:buAutoNum type="arabicPeriod"/>
            </a:pPr>
            <a:r>
              <a:rPr lang="en-US" sz="2400" dirty="0">
                <a:latin typeface="Arial Unicode MS" pitchFamily="34" charset="-128"/>
                <a:ea typeface="Arial Unicode MS" pitchFamily="34" charset="-128"/>
                <a:cs typeface="Arial Unicode MS" pitchFamily="34" charset="-128"/>
              </a:rPr>
              <a:t>We could add a lot more questions as per users requirement</a:t>
            </a:r>
            <a:r>
              <a:rPr lang="en-US" sz="2400" dirty="0" smtClean="0">
                <a:latin typeface="Arial Unicode MS" pitchFamily="34" charset="-128"/>
                <a:ea typeface="Arial Unicode MS" pitchFamily="34" charset="-128"/>
                <a:cs typeface="Arial Unicode MS" pitchFamily="34" charset="-128"/>
              </a:rPr>
              <a:t>.</a:t>
            </a:r>
            <a:endParaRPr lang="en-US" sz="2400" dirty="0">
              <a:latin typeface="Arial Unicode MS" pitchFamily="34" charset="-128"/>
              <a:ea typeface="Arial Unicode MS" pitchFamily="34" charset="-128"/>
              <a:cs typeface="Arial Unicode MS" pitchFamily="34" charset="-128"/>
            </a:endParaRPr>
          </a:p>
          <a:p>
            <a:pPr marL="342900" indent="-342900" algn="just">
              <a:lnSpc>
                <a:spcPct val="150000"/>
              </a:lnSpc>
              <a:buAutoNum type="arabicPeriod"/>
            </a:pPr>
            <a:r>
              <a:rPr lang="en-US" sz="2400" dirty="0" smtClean="0">
                <a:latin typeface="Arial Unicode MS" pitchFamily="34" charset="-128"/>
                <a:ea typeface="Arial Unicode MS" pitchFamily="34" charset="-128"/>
                <a:cs typeface="Arial Unicode MS" pitchFamily="34" charset="-128"/>
              </a:rPr>
              <a:t>New UI upgrade.</a:t>
            </a:r>
            <a:endParaRPr lang="en-US" sz="2400" dirty="0">
              <a:latin typeface="Arial Unicode MS" pitchFamily="34" charset="-128"/>
              <a:ea typeface="Arial Unicode MS" pitchFamily="34" charset="-128"/>
              <a:cs typeface="Arial Unicode MS" pitchFamily="34" charset="-128"/>
            </a:endParaRPr>
          </a:p>
          <a:p>
            <a:pPr marL="342900" indent="-342900" algn="just">
              <a:lnSpc>
                <a:spcPct val="150000"/>
              </a:lnSpc>
              <a:buAutoNum type="arabicPeriod"/>
            </a:pPr>
            <a:r>
              <a:rPr lang="en-US" sz="2400" dirty="0" smtClean="0">
                <a:latin typeface="Arial Unicode MS" pitchFamily="34" charset="-128"/>
                <a:ea typeface="Arial Unicode MS" pitchFamily="34" charset="-128"/>
                <a:cs typeface="Arial Unicode MS" pitchFamily="34" charset="-128"/>
              </a:rPr>
              <a:t>D</a:t>
            </a:r>
            <a:r>
              <a:rPr lang="en-US" sz="2400" dirty="0" smtClean="0">
                <a:latin typeface="Arial Unicode MS" pitchFamily="34" charset="-128"/>
                <a:ea typeface="Arial Unicode MS" pitchFamily="34" charset="-128"/>
                <a:cs typeface="Arial Unicode MS" pitchFamily="34" charset="-128"/>
              </a:rPr>
              <a:t>ifferent </a:t>
            </a:r>
            <a:r>
              <a:rPr lang="en-US" sz="2400" dirty="0">
                <a:latin typeface="Arial Unicode MS" pitchFamily="34" charset="-128"/>
                <a:ea typeface="Arial Unicode MS" pitchFamily="34" charset="-128"/>
                <a:cs typeface="Arial Unicode MS" pitchFamily="34" charset="-128"/>
              </a:rPr>
              <a:t>types </a:t>
            </a:r>
            <a:r>
              <a:rPr lang="en-US" sz="2400" dirty="0" smtClean="0">
                <a:latin typeface="Arial Unicode MS" pitchFamily="34" charset="-128"/>
                <a:ea typeface="Arial Unicode MS" pitchFamily="34" charset="-128"/>
                <a:cs typeface="Arial Unicode MS" pitchFamily="34" charset="-128"/>
              </a:rPr>
              <a:t>of modes</a:t>
            </a:r>
            <a:r>
              <a:rPr lang="en-US" sz="2400" dirty="0">
                <a:latin typeface="Arial Unicode MS" pitchFamily="34" charset="-128"/>
                <a:ea typeface="Arial Unicode MS" pitchFamily="34" charset="-128"/>
                <a:cs typeface="Arial Unicode MS" pitchFamily="34" charset="-128"/>
              </a:rPr>
              <a:t>.</a:t>
            </a:r>
          </a:p>
          <a:p>
            <a:pPr marL="342900" indent="-342900" algn="just">
              <a:lnSpc>
                <a:spcPct val="150000"/>
              </a:lnSpc>
              <a:buAutoNum type="arabicPeriod"/>
            </a:pPr>
            <a:r>
              <a:rPr lang="en-US" sz="2400" dirty="0">
                <a:latin typeface="Arial Unicode MS" pitchFamily="34" charset="-128"/>
                <a:ea typeface="Arial Unicode MS" pitchFamily="34" charset="-128"/>
                <a:cs typeface="Arial Unicode MS" pitchFamily="34" charset="-128"/>
              </a:rPr>
              <a:t>Different languages</a:t>
            </a:r>
            <a:r>
              <a:rPr lang="en-US" sz="2400" dirty="0" smtClean="0">
                <a:latin typeface="Arial Unicode MS" pitchFamily="34" charset="-128"/>
                <a:ea typeface="Arial Unicode MS" pitchFamily="34" charset="-128"/>
                <a:cs typeface="Arial Unicode MS" pitchFamily="34" charset="-128"/>
              </a:rPr>
              <a:t>.</a:t>
            </a:r>
            <a:endParaRPr lang="en-US" sz="24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xmlns="" val="11728632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397A394-0192-127B-3CCC-9C4427524CAC}"/>
              </a:ext>
            </a:extLst>
          </p:cNvPr>
          <p:cNvSpPr txBox="1"/>
          <p:nvPr/>
        </p:nvSpPr>
        <p:spPr>
          <a:xfrm>
            <a:off x="1802749" y="460701"/>
            <a:ext cx="8596668" cy="13208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defTabSz="457200">
              <a:spcBef>
                <a:spcPct val="0"/>
              </a:spcBef>
              <a:spcAft>
                <a:spcPts val="600"/>
              </a:spcAft>
            </a:pPr>
            <a:r>
              <a:rPr lang="en-US" sz="3600" b="1" dirty="0">
                <a:solidFill>
                  <a:schemeClr val="accent1"/>
                </a:solidFill>
                <a:latin typeface="+mj-lt"/>
                <a:ea typeface="+mj-ea"/>
                <a:cs typeface="+mj-cs"/>
              </a:rPr>
              <a:t>THANK YOU</a:t>
            </a:r>
          </a:p>
        </p:txBody>
      </p:sp>
      <p:sp>
        <p:nvSpPr>
          <p:cNvPr id="21" name="TextBox 20">
            <a:extLst>
              <a:ext uri="{FF2B5EF4-FFF2-40B4-BE49-F238E27FC236}">
                <a16:creationId xmlns:a16="http://schemas.microsoft.com/office/drawing/2014/main" xmlns="" id="{01C6D335-0DD4-2E3C-1AB8-91126435EE7C}"/>
              </a:ext>
            </a:extLst>
          </p:cNvPr>
          <p:cNvSpPr txBox="1"/>
          <p:nvPr/>
        </p:nvSpPr>
        <p:spPr>
          <a:xfrm>
            <a:off x="898147" y="1634493"/>
            <a:ext cx="10406590" cy="335252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150000"/>
              </a:lnSpc>
            </a:pPr>
            <a:r>
              <a:rPr lang="en-US" sz="2400" dirty="0">
                <a:latin typeface="Arial Unicode MS" pitchFamily="34" charset="-128"/>
                <a:ea typeface="Arial Unicode MS" pitchFamily="34" charset="-128"/>
                <a:cs typeface="Arial Unicode MS" pitchFamily="34" charset="-128"/>
              </a:rPr>
              <a:t>We are really honoured and thankful to our Principal prof. </a:t>
            </a:r>
            <a:r>
              <a:rPr lang="en-US" sz="2400" b="1" dirty="0">
                <a:latin typeface="Arial Unicode MS" pitchFamily="34" charset="-128"/>
                <a:ea typeface="Arial Unicode MS" pitchFamily="34" charset="-128"/>
                <a:cs typeface="Arial Unicode MS" pitchFamily="34" charset="-128"/>
              </a:rPr>
              <a:t>Kanchan Sengupta</a:t>
            </a:r>
            <a:r>
              <a:rPr lang="en-US" sz="2400" dirty="0">
                <a:latin typeface="Arial Unicode MS" pitchFamily="34" charset="-128"/>
                <a:ea typeface="Arial Unicode MS" pitchFamily="34" charset="-128"/>
                <a:cs typeface="Arial Unicode MS" pitchFamily="34" charset="-128"/>
              </a:rPr>
              <a:t> and the HOD </a:t>
            </a:r>
            <a:r>
              <a:rPr lang="en-US" sz="2400" b="1" dirty="0">
                <a:latin typeface="Arial Unicode MS" pitchFamily="34" charset="-128"/>
                <a:ea typeface="Arial Unicode MS" pitchFamily="34" charset="-128"/>
                <a:cs typeface="Arial Unicode MS" pitchFamily="34" charset="-128"/>
              </a:rPr>
              <a:t>Sattwik Bhattacharya</a:t>
            </a:r>
            <a:r>
              <a:rPr lang="en-US" sz="2400" dirty="0">
                <a:latin typeface="Arial Unicode MS" pitchFamily="34" charset="-128"/>
                <a:ea typeface="Arial Unicode MS" pitchFamily="34" charset="-128"/>
                <a:cs typeface="Arial Unicode MS" pitchFamily="34" charset="-128"/>
              </a:rPr>
              <a:t>, Computer Science and Technology, Kaliachak Government Polytechnic. We are also thankful to our parents, friends and all the staff of Computer Science and Technology department, for providing us relevant information and necessary clarifications, and great support.</a:t>
            </a:r>
          </a:p>
        </p:txBody>
      </p:sp>
    </p:spTree>
    <p:extLst>
      <p:ext uri="{BB962C8B-B14F-4D97-AF65-F5344CB8AC3E}">
        <p14:creationId xmlns:p14="http://schemas.microsoft.com/office/powerpoint/2010/main" xmlns="" val="3219898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397A394-0192-127B-3CCC-9C4427524CAC}"/>
              </a:ext>
            </a:extLst>
          </p:cNvPr>
          <p:cNvSpPr txBox="1"/>
          <p:nvPr/>
        </p:nvSpPr>
        <p:spPr>
          <a:xfrm>
            <a:off x="677334" y="609600"/>
            <a:ext cx="8596668" cy="13208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ct val="0"/>
              </a:spcBef>
              <a:spcAft>
                <a:spcPts val="600"/>
              </a:spcAft>
            </a:pPr>
            <a:r>
              <a:rPr lang="en-US" sz="3600" b="1" dirty="0">
                <a:solidFill>
                  <a:schemeClr val="accent1"/>
                </a:solidFill>
                <a:latin typeface="+mj-lt"/>
                <a:ea typeface="+mj-ea"/>
                <a:cs typeface="+mj-cs"/>
              </a:rPr>
              <a:t>INTRODUCTION</a:t>
            </a:r>
            <a:endParaRPr lang="en-US" sz="3600" dirty="0">
              <a:solidFill>
                <a:schemeClr val="accent1"/>
              </a:solidFill>
              <a:latin typeface="+mj-lt"/>
              <a:ea typeface="+mj-ea"/>
              <a:cs typeface="+mj-cs"/>
            </a:endParaRPr>
          </a:p>
        </p:txBody>
      </p:sp>
      <p:sp>
        <p:nvSpPr>
          <p:cNvPr id="14" name="TextBox 13">
            <a:extLst>
              <a:ext uri="{FF2B5EF4-FFF2-40B4-BE49-F238E27FC236}">
                <a16:creationId xmlns:a16="http://schemas.microsoft.com/office/drawing/2014/main" xmlns="" id="{781B472C-E20B-CBE5-011C-3009A9B6D201}"/>
              </a:ext>
            </a:extLst>
          </p:cNvPr>
          <p:cNvSpPr txBox="1"/>
          <p:nvPr/>
        </p:nvSpPr>
        <p:spPr>
          <a:xfrm>
            <a:off x="677881" y="1613063"/>
            <a:ext cx="6065819" cy="27985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buFont typeface="Wingdings" pitchFamily="2" charset="2"/>
              <a:buChar char="q"/>
            </a:pPr>
            <a:r>
              <a:rPr lang="en-US" sz="2400" dirty="0" smtClean="0">
                <a:latin typeface="Arial Unicode MS" pitchFamily="34" charset="-128"/>
                <a:ea typeface="Arial Unicode MS" pitchFamily="34" charset="-128"/>
                <a:cs typeface="Arial Unicode MS" pitchFamily="34" charset="-128"/>
              </a:rPr>
              <a:t> As </a:t>
            </a:r>
            <a:r>
              <a:rPr lang="en-US" sz="2400" dirty="0">
                <a:latin typeface="Arial Unicode MS" pitchFamily="34" charset="-128"/>
                <a:ea typeface="Arial Unicode MS" pitchFamily="34" charset="-128"/>
                <a:cs typeface="Arial Unicode MS" pitchFamily="34" charset="-128"/>
              </a:rPr>
              <a:t>these days, reading books is not </a:t>
            </a:r>
            <a:r>
              <a:rPr lang="en-US" sz="2400" dirty="0" smtClean="0">
                <a:latin typeface="Arial Unicode MS" pitchFamily="34" charset="-128"/>
                <a:ea typeface="Arial Unicode MS" pitchFamily="34" charset="-128"/>
                <a:cs typeface="Arial Unicode MS" pitchFamily="34" charset="-128"/>
              </a:rPr>
              <a:t>enough. We may can </a:t>
            </a:r>
            <a:r>
              <a:rPr lang="en-US" sz="2400" dirty="0">
                <a:latin typeface="Arial Unicode MS" pitchFamily="34" charset="-128"/>
                <a:ea typeface="Arial Unicode MS" pitchFamily="34" charset="-128"/>
                <a:cs typeface="Arial Unicode MS" pitchFamily="34" charset="-128"/>
              </a:rPr>
              <a:t>remember certain </a:t>
            </a:r>
            <a:r>
              <a:rPr lang="en-US" sz="2400" dirty="0" smtClean="0">
                <a:latin typeface="Arial Unicode MS" pitchFamily="34" charset="-128"/>
                <a:ea typeface="Arial Unicode MS" pitchFamily="34" charset="-128"/>
                <a:cs typeface="Arial Unicode MS" pitchFamily="34" charset="-128"/>
              </a:rPr>
              <a:t>things. But </a:t>
            </a:r>
            <a:r>
              <a:rPr lang="en-US" sz="2400" dirty="0">
                <a:latin typeface="Arial Unicode MS" pitchFamily="34" charset="-128"/>
                <a:ea typeface="Arial Unicode MS" pitchFamily="34" charset="-128"/>
                <a:cs typeface="Arial Unicode MS" pitchFamily="34" charset="-128"/>
              </a:rPr>
              <a:t>for the most part we forget to remember little details like an </a:t>
            </a:r>
            <a:r>
              <a:rPr lang="en-US" sz="2400" dirty="0" smtClean="0">
                <a:latin typeface="Arial Unicode MS" pitchFamily="34" charset="-128"/>
                <a:ea typeface="Arial Unicode MS" pitchFamily="34" charset="-128"/>
                <a:cs typeface="Arial Unicode MS" pitchFamily="34" charset="-128"/>
              </a:rPr>
              <a:t>important </a:t>
            </a:r>
            <a:r>
              <a:rPr lang="en-US" sz="2400" dirty="0">
                <a:latin typeface="Arial Unicode MS" pitchFamily="34" charset="-128"/>
                <a:ea typeface="Arial Unicode MS" pitchFamily="34" charset="-128"/>
                <a:cs typeface="Arial Unicode MS" pitchFamily="34" charset="-128"/>
              </a:rPr>
              <a:t>date in </a:t>
            </a:r>
            <a:r>
              <a:rPr lang="en-US" sz="2400" dirty="0" smtClean="0">
                <a:latin typeface="Arial Unicode MS" pitchFamily="34" charset="-128"/>
                <a:ea typeface="Arial Unicode MS" pitchFamily="34" charset="-128"/>
                <a:cs typeface="Arial Unicode MS" pitchFamily="34" charset="-128"/>
              </a:rPr>
              <a:t>history</a:t>
            </a:r>
            <a:endParaRPr lang="en-US" sz="24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xmlns="" val="779146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397A394-0192-127B-3CCC-9C4427524CAC}"/>
              </a:ext>
            </a:extLst>
          </p:cNvPr>
          <p:cNvSpPr txBox="1"/>
          <p:nvPr/>
        </p:nvSpPr>
        <p:spPr>
          <a:xfrm>
            <a:off x="677334" y="609600"/>
            <a:ext cx="8596668" cy="13208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ct val="0"/>
              </a:spcBef>
              <a:spcAft>
                <a:spcPts val="600"/>
              </a:spcAft>
            </a:pPr>
            <a:r>
              <a:rPr lang="en-US" sz="3600" b="1">
                <a:solidFill>
                  <a:schemeClr val="accent1"/>
                </a:solidFill>
                <a:latin typeface="+mj-lt"/>
                <a:ea typeface="+mj-ea"/>
                <a:cs typeface="+mj-cs"/>
              </a:rPr>
              <a:t>INTRODUCTION</a:t>
            </a:r>
            <a:endParaRPr lang="en-US" sz="3600">
              <a:solidFill>
                <a:schemeClr val="accent1"/>
              </a:solidFill>
              <a:latin typeface="+mj-lt"/>
              <a:ea typeface="+mj-ea"/>
              <a:cs typeface="+mj-cs"/>
            </a:endParaRPr>
          </a:p>
        </p:txBody>
      </p:sp>
      <p:sp>
        <p:nvSpPr>
          <p:cNvPr id="14" name="TextBox 13">
            <a:extLst>
              <a:ext uri="{FF2B5EF4-FFF2-40B4-BE49-F238E27FC236}">
                <a16:creationId xmlns:a16="http://schemas.microsoft.com/office/drawing/2014/main" xmlns="" id="{781B472C-E20B-CBE5-011C-3009A9B6D201}"/>
              </a:ext>
            </a:extLst>
          </p:cNvPr>
          <p:cNvSpPr txBox="1"/>
          <p:nvPr/>
        </p:nvSpPr>
        <p:spPr>
          <a:xfrm>
            <a:off x="677882" y="1613064"/>
            <a:ext cx="6070581" cy="33525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buFont typeface="Wingdings" pitchFamily="2" charset="2"/>
              <a:buChar char="q"/>
            </a:pPr>
            <a:r>
              <a:rPr lang="en-US" sz="2400" dirty="0" smtClean="0">
                <a:latin typeface="Arial Unicode MS" pitchFamily="34" charset="-128"/>
                <a:ea typeface="Arial Unicode MS" pitchFamily="34" charset="-128"/>
                <a:cs typeface="Arial Unicode MS" pitchFamily="34" charset="-128"/>
              </a:rPr>
              <a:t> So</a:t>
            </a:r>
            <a:r>
              <a:rPr lang="en-US" sz="2400" dirty="0">
                <a:latin typeface="Arial Unicode MS" pitchFamily="34" charset="-128"/>
                <a:ea typeface="Arial Unicode MS" pitchFamily="34" charset="-128"/>
                <a:cs typeface="Arial Unicode MS" pitchFamily="34" charset="-128"/>
              </a:rPr>
              <a:t>, We </a:t>
            </a:r>
            <a:r>
              <a:rPr lang="en-US" sz="2400" dirty="0" smtClean="0">
                <a:latin typeface="Arial Unicode MS" pitchFamily="34" charset="-128"/>
                <a:ea typeface="Arial Unicode MS" pitchFamily="34" charset="-128"/>
                <a:cs typeface="Arial Unicode MS" pitchFamily="34" charset="-128"/>
              </a:rPr>
              <a:t>did </a:t>
            </a:r>
            <a:r>
              <a:rPr lang="en-US" sz="2400" dirty="0">
                <a:latin typeface="Arial Unicode MS" pitchFamily="34" charset="-128"/>
                <a:ea typeface="Arial Unicode MS" pitchFamily="34" charset="-128"/>
                <a:cs typeface="Arial Unicode MS" pitchFamily="34" charset="-128"/>
              </a:rPr>
              <a:t>a little research about </a:t>
            </a:r>
            <a:r>
              <a:rPr lang="en-US" sz="2400" dirty="0" smtClean="0">
                <a:latin typeface="Arial Unicode MS" pitchFamily="34" charset="-128"/>
                <a:ea typeface="Arial Unicode MS" pitchFamily="34" charset="-128"/>
                <a:cs typeface="Arial Unicode MS" pitchFamily="34" charset="-128"/>
              </a:rPr>
              <a:t>it try to find the solution </a:t>
            </a:r>
            <a:r>
              <a:rPr lang="en-US" sz="2400" dirty="0">
                <a:latin typeface="Arial Unicode MS" pitchFamily="34" charset="-128"/>
                <a:ea typeface="Arial Unicode MS" pitchFamily="34" charset="-128"/>
                <a:cs typeface="Arial Unicode MS" pitchFamily="34" charset="-128"/>
              </a:rPr>
              <a:t>for this kind of problem. And </a:t>
            </a:r>
            <a:r>
              <a:rPr lang="en-US" sz="2400" dirty="0" smtClean="0">
                <a:latin typeface="Arial Unicode MS" pitchFamily="34" charset="-128"/>
                <a:ea typeface="Arial Unicode MS" pitchFamily="34" charset="-128"/>
                <a:cs typeface="Arial Unicode MS" pitchFamily="34" charset="-128"/>
              </a:rPr>
              <a:t>came </a:t>
            </a:r>
            <a:r>
              <a:rPr lang="en-US" sz="2400" dirty="0">
                <a:latin typeface="Arial Unicode MS" pitchFamily="34" charset="-128"/>
                <a:ea typeface="Arial Unicode MS" pitchFamily="34" charset="-128"/>
                <a:cs typeface="Arial Unicode MS" pitchFamily="34" charset="-128"/>
              </a:rPr>
              <a:t>up with this idea of making an interactive quiz game application. Where learning those small topic can be very easy and also fun.</a:t>
            </a:r>
          </a:p>
        </p:txBody>
      </p:sp>
    </p:spTree>
    <p:extLst>
      <p:ext uri="{BB962C8B-B14F-4D97-AF65-F5344CB8AC3E}">
        <p14:creationId xmlns:p14="http://schemas.microsoft.com/office/powerpoint/2010/main" xmlns="" val="27062734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397A394-0192-127B-3CCC-9C4427524CAC}"/>
              </a:ext>
            </a:extLst>
          </p:cNvPr>
          <p:cNvSpPr txBox="1"/>
          <p:nvPr/>
        </p:nvSpPr>
        <p:spPr>
          <a:xfrm>
            <a:off x="677334" y="273132"/>
            <a:ext cx="8596668" cy="13208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ct val="0"/>
              </a:spcBef>
              <a:spcAft>
                <a:spcPts val="600"/>
              </a:spcAft>
            </a:pPr>
            <a:r>
              <a:rPr lang="en-US" sz="3600" b="1" dirty="0">
                <a:solidFill>
                  <a:schemeClr val="accent1"/>
                </a:solidFill>
                <a:latin typeface="+mj-lt"/>
                <a:ea typeface="+mj-ea"/>
                <a:cs typeface="+mj-cs"/>
              </a:rPr>
              <a:t>THE APPLICATION</a:t>
            </a:r>
          </a:p>
        </p:txBody>
      </p:sp>
      <p:sp>
        <p:nvSpPr>
          <p:cNvPr id="21" name="TextBox 20">
            <a:extLst>
              <a:ext uri="{FF2B5EF4-FFF2-40B4-BE49-F238E27FC236}">
                <a16:creationId xmlns:a16="http://schemas.microsoft.com/office/drawing/2014/main" xmlns="" id="{01C6D335-0DD4-2E3C-1AB8-91126435EE7C}"/>
              </a:ext>
            </a:extLst>
          </p:cNvPr>
          <p:cNvSpPr txBox="1"/>
          <p:nvPr/>
        </p:nvSpPr>
        <p:spPr>
          <a:xfrm>
            <a:off x="657824" y="1438132"/>
            <a:ext cx="544770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buFont typeface="Wingdings" pitchFamily="2" charset="2"/>
              <a:buChar char="q"/>
            </a:pPr>
            <a:r>
              <a:rPr lang="en-US" sz="2400" dirty="0" smtClean="0">
                <a:latin typeface="Arial Unicode MS" pitchFamily="34" charset="-128"/>
                <a:ea typeface="Arial Unicode MS" pitchFamily="34" charset="-128"/>
                <a:cs typeface="Arial Unicode MS" pitchFamily="34" charset="-128"/>
              </a:rPr>
              <a:t> This </a:t>
            </a:r>
            <a:r>
              <a:rPr lang="en-US" sz="2400" dirty="0">
                <a:latin typeface="Arial Unicode MS" pitchFamily="34" charset="-128"/>
                <a:ea typeface="Arial Unicode MS" pitchFamily="34" charset="-128"/>
                <a:cs typeface="Arial Unicode MS" pitchFamily="34" charset="-128"/>
              </a:rPr>
              <a:t>is the interface of our application. Here we can first see the title  of </a:t>
            </a:r>
            <a:r>
              <a:rPr lang="en-US" sz="2400" dirty="0" smtClean="0">
                <a:latin typeface="Arial Unicode MS" pitchFamily="34" charset="-128"/>
                <a:ea typeface="Arial Unicode MS" pitchFamily="34" charset="-128"/>
                <a:cs typeface="Arial Unicode MS" pitchFamily="34" charset="-128"/>
              </a:rPr>
              <a:t>“QUIZ GAME”. We can see the PREVIOUS, NEXT and QUIT buttons are also there. On the top right side of the corner there is a timer with 10 second time</a:t>
            </a:r>
            <a:endParaRPr lang="en-US" sz="2400" dirty="0">
              <a:latin typeface="Arial Unicode MS" pitchFamily="34" charset="-128"/>
              <a:ea typeface="Arial Unicode MS" pitchFamily="34" charset="-128"/>
              <a:cs typeface="Arial Unicode MS" pitchFamily="34" charset="-128"/>
            </a:endParaRPr>
          </a:p>
        </p:txBody>
      </p:sp>
      <p:sp>
        <p:nvSpPr>
          <p:cNvPr id="8194" name="AutoShape 2" descr="blob:https://web.whatsapp.com/f5ac0e17-9fe3-40d6-9dde-c0395f078f09"/>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6" name="AutoShape 4" descr="blob:https://web.whatsapp.com/f5ac0e17-9fe3-40d6-9dde-c0395f078f09"/>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xmlns="" id="{B0519A4C-A32C-A4A0-06C7-418710D0BC8E}"/>
              </a:ext>
            </a:extLst>
          </p:cNvPr>
          <p:cNvPicPr>
            <a:picLocks noChangeAspect="1"/>
          </p:cNvPicPr>
          <p:nvPr/>
        </p:nvPicPr>
        <p:blipFill>
          <a:blip r:embed="rId2"/>
          <a:stretch>
            <a:fillRect/>
          </a:stretch>
        </p:blipFill>
        <p:spPr>
          <a:xfrm>
            <a:off x="7504340" y="953321"/>
            <a:ext cx="4018750" cy="25548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2947629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397A394-0192-127B-3CCC-9C4427524CAC}"/>
              </a:ext>
            </a:extLst>
          </p:cNvPr>
          <p:cNvSpPr txBox="1"/>
          <p:nvPr/>
        </p:nvSpPr>
        <p:spPr>
          <a:xfrm>
            <a:off x="677334" y="273132"/>
            <a:ext cx="8596668" cy="13208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ct val="0"/>
              </a:spcBef>
              <a:spcAft>
                <a:spcPts val="600"/>
              </a:spcAft>
            </a:pPr>
            <a:r>
              <a:rPr lang="en-US" sz="3600" b="1" dirty="0">
                <a:solidFill>
                  <a:schemeClr val="accent1"/>
                </a:solidFill>
                <a:latin typeface="+mj-lt"/>
                <a:ea typeface="+mj-ea"/>
                <a:cs typeface="+mj-cs"/>
              </a:rPr>
              <a:t>THE APPLICATION</a:t>
            </a:r>
          </a:p>
        </p:txBody>
      </p:sp>
      <p:sp>
        <p:nvSpPr>
          <p:cNvPr id="21" name="TextBox 20">
            <a:extLst>
              <a:ext uri="{FF2B5EF4-FFF2-40B4-BE49-F238E27FC236}">
                <a16:creationId xmlns:a16="http://schemas.microsoft.com/office/drawing/2014/main" xmlns="" id="{01C6D335-0DD4-2E3C-1AB8-91126435EE7C}"/>
              </a:ext>
            </a:extLst>
          </p:cNvPr>
          <p:cNvSpPr txBox="1"/>
          <p:nvPr/>
        </p:nvSpPr>
        <p:spPr>
          <a:xfrm>
            <a:off x="675409" y="1798616"/>
            <a:ext cx="542217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buFont typeface="Wingdings" pitchFamily="2" charset="2"/>
              <a:buChar char="q"/>
            </a:pPr>
            <a:r>
              <a:rPr lang="en-US" sz="2400" dirty="0" smtClean="0">
                <a:latin typeface="Arial Unicode MS" pitchFamily="34" charset="-128"/>
                <a:ea typeface="Arial Unicode MS" pitchFamily="34" charset="-128"/>
                <a:cs typeface="Arial Unicode MS" pitchFamily="34" charset="-128"/>
              </a:rPr>
              <a:t> There </a:t>
            </a:r>
            <a:r>
              <a:rPr lang="en-US" sz="2400" dirty="0">
                <a:latin typeface="Arial Unicode MS" pitchFamily="34" charset="-128"/>
                <a:ea typeface="Arial Unicode MS" pitchFamily="34" charset="-128"/>
                <a:cs typeface="Arial Unicode MS" pitchFamily="34" charset="-128"/>
              </a:rPr>
              <a:t>are over </a:t>
            </a:r>
            <a:r>
              <a:rPr lang="en-US" sz="2400" dirty="0" smtClean="0">
                <a:latin typeface="Arial Unicode MS" pitchFamily="34" charset="-128"/>
                <a:ea typeface="Arial Unicode MS" pitchFamily="34" charset="-128"/>
                <a:cs typeface="Arial Unicode MS" pitchFamily="34" charset="-128"/>
              </a:rPr>
              <a:t>10 questions </a:t>
            </a:r>
            <a:r>
              <a:rPr lang="en-US" sz="2400" dirty="0">
                <a:latin typeface="Arial Unicode MS" pitchFamily="34" charset="-128"/>
                <a:ea typeface="Arial Unicode MS" pitchFamily="34" charset="-128"/>
                <a:cs typeface="Arial Unicode MS" pitchFamily="34" charset="-128"/>
              </a:rPr>
              <a:t>for now. We could go through all of the questions and then</a:t>
            </a:r>
          </a:p>
        </p:txBody>
      </p:sp>
      <p:pic>
        <p:nvPicPr>
          <p:cNvPr id="4" name="Picture 3">
            <a:extLst>
              <a:ext uri="{FF2B5EF4-FFF2-40B4-BE49-F238E27FC236}">
                <a16:creationId xmlns:a16="http://schemas.microsoft.com/office/drawing/2014/main" xmlns="" id="{446FE175-A846-4C1B-1633-575EF56ABD4B}"/>
              </a:ext>
            </a:extLst>
          </p:cNvPr>
          <p:cNvPicPr>
            <a:picLocks noChangeAspect="1"/>
          </p:cNvPicPr>
          <p:nvPr/>
        </p:nvPicPr>
        <p:blipFill>
          <a:blip r:embed="rId2"/>
          <a:stretch>
            <a:fillRect/>
          </a:stretch>
        </p:blipFill>
        <p:spPr>
          <a:xfrm>
            <a:off x="7645400" y="3960005"/>
            <a:ext cx="3114436" cy="1958375"/>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xmlns="" id="{282E3550-AFE9-D861-6ABD-BAB015B61ECD}"/>
              </a:ext>
            </a:extLst>
          </p:cNvPr>
          <p:cNvPicPr>
            <a:picLocks noChangeAspect="1"/>
          </p:cNvPicPr>
          <p:nvPr/>
        </p:nvPicPr>
        <p:blipFill>
          <a:blip r:embed="rId3"/>
          <a:stretch>
            <a:fillRect/>
          </a:stretch>
        </p:blipFill>
        <p:spPr>
          <a:xfrm>
            <a:off x="7645400" y="974832"/>
            <a:ext cx="3044099" cy="18976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34115974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397A394-0192-127B-3CCC-9C4427524CAC}"/>
              </a:ext>
            </a:extLst>
          </p:cNvPr>
          <p:cNvSpPr txBox="1"/>
          <p:nvPr/>
        </p:nvSpPr>
        <p:spPr>
          <a:xfrm>
            <a:off x="677334" y="273132"/>
            <a:ext cx="8596668" cy="13208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ct val="0"/>
              </a:spcBef>
              <a:spcAft>
                <a:spcPts val="600"/>
              </a:spcAft>
            </a:pPr>
            <a:r>
              <a:rPr lang="en-US" sz="3600" b="1" dirty="0">
                <a:solidFill>
                  <a:schemeClr val="accent1"/>
                </a:solidFill>
                <a:latin typeface="+mj-lt"/>
                <a:ea typeface="+mj-ea"/>
                <a:cs typeface="+mj-cs"/>
              </a:rPr>
              <a:t>THE APPLICATION</a:t>
            </a:r>
          </a:p>
        </p:txBody>
      </p:sp>
      <p:sp>
        <p:nvSpPr>
          <p:cNvPr id="21" name="TextBox 20">
            <a:extLst>
              <a:ext uri="{FF2B5EF4-FFF2-40B4-BE49-F238E27FC236}">
                <a16:creationId xmlns:a16="http://schemas.microsoft.com/office/drawing/2014/main" xmlns="" id="{01C6D335-0DD4-2E3C-1AB8-91126435EE7C}"/>
              </a:ext>
            </a:extLst>
          </p:cNvPr>
          <p:cNvSpPr txBox="1"/>
          <p:nvPr/>
        </p:nvSpPr>
        <p:spPr>
          <a:xfrm>
            <a:off x="675409" y="1798617"/>
            <a:ext cx="506680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buFont typeface="Wingdings" pitchFamily="2" charset="2"/>
              <a:buChar char="q"/>
            </a:pPr>
            <a:r>
              <a:rPr lang="en-US" sz="2400" smtClean="0">
                <a:latin typeface="Arial Unicode MS" pitchFamily="34" charset="-128"/>
                <a:ea typeface="Arial Unicode MS" pitchFamily="34" charset="-128"/>
                <a:cs typeface="Arial Unicode MS" pitchFamily="34" charset="-128"/>
              </a:rPr>
              <a:t> A </a:t>
            </a:r>
            <a:r>
              <a:rPr lang="en-US" sz="2400" dirty="0" smtClean="0">
                <a:latin typeface="Arial Unicode MS" pitchFamily="34" charset="-128"/>
                <a:ea typeface="Arial Unicode MS" pitchFamily="34" charset="-128"/>
                <a:cs typeface="Arial Unicode MS" pitchFamily="34" charset="-128"/>
              </a:rPr>
              <a:t>warning window will pop up, asking you for last time to whether you want to submit the answer or not</a:t>
            </a:r>
            <a:endParaRPr lang="en-US" sz="2400" dirty="0">
              <a:latin typeface="Arial Unicode MS" pitchFamily="34" charset="-128"/>
              <a:ea typeface="Arial Unicode MS" pitchFamily="34" charset="-128"/>
              <a:cs typeface="Arial Unicode MS" pitchFamily="34" charset="-128"/>
            </a:endParaRPr>
          </a:p>
        </p:txBody>
      </p:sp>
      <p:pic>
        <p:nvPicPr>
          <p:cNvPr id="6" name="Picture 5" descr="Screenshot 2023-06-15 104116.png"/>
          <p:cNvPicPr>
            <a:picLocks noChangeAspect="1"/>
          </p:cNvPicPr>
          <p:nvPr/>
        </p:nvPicPr>
        <p:blipFill>
          <a:blip r:embed="rId2"/>
          <a:stretch>
            <a:fillRect/>
          </a:stretch>
        </p:blipFill>
        <p:spPr>
          <a:xfrm>
            <a:off x="7645400" y="1700739"/>
            <a:ext cx="2819651" cy="31079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19284933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397A394-0192-127B-3CCC-9C4427524CAC}"/>
              </a:ext>
            </a:extLst>
          </p:cNvPr>
          <p:cNvSpPr txBox="1"/>
          <p:nvPr/>
        </p:nvSpPr>
        <p:spPr>
          <a:xfrm>
            <a:off x="677334" y="273132"/>
            <a:ext cx="8596668" cy="13208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ct val="0"/>
              </a:spcBef>
              <a:spcAft>
                <a:spcPts val="600"/>
              </a:spcAft>
            </a:pPr>
            <a:r>
              <a:rPr lang="en-US" sz="3600" b="1" dirty="0">
                <a:solidFill>
                  <a:schemeClr val="accent1"/>
                </a:solidFill>
                <a:latin typeface="+mj-lt"/>
                <a:ea typeface="+mj-ea"/>
                <a:cs typeface="+mj-cs"/>
              </a:rPr>
              <a:t>THE APPLICATION</a:t>
            </a:r>
          </a:p>
        </p:txBody>
      </p:sp>
      <p:sp>
        <p:nvSpPr>
          <p:cNvPr id="21" name="TextBox 20">
            <a:extLst>
              <a:ext uri="{FF2B5EF4-FFF2-40B4-BE49-F238E27FC236}">
                <a16:creationId xmlns:a16="http://schemas.microsoft.com/office/drawing/2014/main" xmlns="" id="{01C6D335-0DD4-2E3C-1AB8-91126435EE7C}"/>
              </a:ext>
            </a:extLst>
          </p:cNvPr>
          <p:cNvSpPr txBox="1"/>
          <p:nvPr/>
        </p:nvSpPr>
        <p:spPr>
          <a:xfrm>
            <a:off x="675409" y="1798617"/>
            <a:ext cx="542217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buFont typeface="Wingdings" pitchFamily="2" charset="2"/>
              <a:buChar char="q"/>
            </a:pPr>
            <a:r>
              <a:rPr lang="en-US" sz="2400" dirty="0" smtClean="0">
                <a:latin typeface="Arial Unicode MS" pitchFamily="34" charset="-128"/>
                <a:ea typeface="Arial Unicode MS" pitchFamily="34" charset="-128"/>
                <a:cs typeface="Arial Unicode MS" pitchFamily="34" charset="-128"/>
              </a:rPr>
              <a:t> If we click yes, it will display the result or if we click no it will delete current window and show the last question</a:t>
            </a:r>
            <a:endParaRPr lang="en-US" sz="2400" dirty="0">
              <a:latin typeface="Arial Unicode MS" pitchFamily="34" charset="-128"/>
              <a:ea typeface="Arial Unicode MS" pitchFamily="34" charset="-128"/>
              <a:cs typeface="Arial Unicode MS" pitchFamily="34" charset="-128"/>
            </a:endParaRPr>
          </a:p>
        </p:txBody>
      </p:sp>
      <p:pic>
        <p:nvPicPr>
          <p:cNvPr id="5" name="Picture 4" descr="Screenshot 2023-06-15 104442.png"/>
          <p:cNvPicPr>
            <a:picLocks noChangeAspect="1"/>
          </p:cNvPicPr>
          <p:nvPr/>
        </p:nvPicPr>
        <p:blipFill>
          <a:blip r:embed="rId2"/>
          <a:stretch>
            <a:fillRect/>
          </a:stretch>
        </p:blipFill>
        <p:spPr>
          <a:xfrm>
            <a:off x="8366148" y="495182"/>
            <a:ext cx="2374853" cy="2705335"/>
          </a:xfrm>
          <a:prstGeom prst="rect">
            <a:avLst/>
          </a:prstGeom>
          <a:ln>
            <a:noFill/>
          </a:ln>
          <a:effectLst>
            <a:outerShdw blurRad="292100" dist="139700" dir="2700000" algn="tl" rotWithShape="0">
              <a:srgbClr val="333333">
                <a:alpha val="65000"/>
              </a:srgbClr>
            </a:outerShdw>
          </a:effectLst>
        </p:spPr>
      </p:pic>
      <p:pic>
        <p:nvPicPr>
          <p:cNvPr id="7" name="Picture 6" descr="Screenshot 2023-06-15 104433.png"/>
          <p:cNvPicPr>
            <a:picLocks noChangeAspect="1"/>
          </p:cNvPicPr>
          <p:nvPr/>
        </p:nvPicPr>
        <p:blipFill>
          <a:blip r:embed="rId3"/>
          <a:stretch>
            <a:fillRect/>
          </a:stretch>
        </p:blipFill>
        <p:spPr>
          <a:xfrm>
            <a:off x="7793075" y="3826602"/>
            <a:ext cx="3822750" cy="24354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19284933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397A394-0192-127B-3CCC-9C4427524CAC}"/>
              </a:ext>
            </a:extLst>
          </p:cNvPr>
          <p:cNvSpPr txBox="1"/>
          <p:nvPr/>
        </p:nvSpPr>
        <p:spPr>
          <a:xfrm>
            <a:off x="677334" y="273132"/>
            <a:ext cx="8596668" cy="13208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ct val="0"/>
              </a:spcBef>
              <a:spcAft>
                <a:spcPts val="600"/>
              </a:spcAft>
            </a:pPr>
            <a:r>
              <a:rPr lang="en-US" sz="3600" b="1" dirty="0">
                <a:solidFill>
                  <a:schemeClr val="accent1"/>
                </a:solidFill>
                <a:latin typeface="+mj-lt"/>
                <a:ea typeface="+mj-ea"/>
                <a:cs typeface="+mj-cs"/>
              </a:rPr>
              <a:t>FEATURES</a:t>
            </a:r>
          </a:p>
        </p:txBody>
      </p:sp>
      <p:sp>
        <p:nvSpPr>
          <p:cNvPr id="21" name="TextBox 20">
            <a:extLst>
              <a:ext uri="{FF2B5EF4-FFF2-40B4-BE49-F238E27FC236}">
                <a16:creationId xmlns:a16="http://schemas.microsoft.com/office/drawing/2014/main" xmlns="" id="{01C6D335-0DD4-2E3C-1AB8-91126435EE7C}"/>
              </a:ext>
            </a:extLst>
          </p:cNvPr>
          <p:cNvSpPr txBox="1"/>
          <p:nvPr/>
        </p:nvSpPr>
        <p:spPr>
          <a:xfrm>
            <a:off x="614580" y="1156447"/>
            <a:ext cx="549094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400" dirty="0">
                <a:latin typeface="Arial Unicode MS" pitchFamily="34" charset="-128"/>
                <a:ea typeface="Arial Unicode MS" pitchFamily="34" charset="-128"/>
                <a:cs typeface="Arial Unicode MS" pitchFamily="34" charset="-128"/>
              </a:rPr>
              <a:t>This application has many upgraded features like </a:t>
            </a:r>
            <a:r>
              <a:rPr lang="en-US" sz="2400" dirty="0" smtClean="0">
                <a:latin typeface="Arial Unicode MS" pitchFamily="34" charset="-128"/>
                <a:ea typeface="Arial Unicode MS" pitchFamily="34" charset="-128"/>
                <a:cs typeface="Arial Unicode MS" pitchFamily="34" charset="-128"/>
              </a:rPr>
              <a:t>-</a:t>
            </a:r>
            <a:endParaRPr lang="en-US" sz="2400" dirty="0">
              <a:latin typeface="Arial Unicode MS" pitchFamily="34" charset="-128"/>
              <a:ea typeface="Arial Unicode MS" pitchFamily="34" charset="-128"/>
              <a:cs typeface="Arial Unicode MS" pitchFamily="34" charset="-128"/>
            </a:endParaRPr>
          </a:p>
          <a:p>
            <a:pPr marL="285750" indent="-285750" algn="just">
              <a:lnSpc>
                <a:spcPct val="150000"/>
              </a:lnSpc>
              <a:buFont typeface="Arial"/>
              <a:buChar char="•"/>
            </a:pPr>
            <a:r>
              <a:rPr lang="en-US" sz="2400" dirty="0">
                <a:latin typeface="Arial Unicode MS" pitchFamily="34" charset="-128"/>
                <a:ea typeface="Arial Unicode MS" pitchFamily="34" charset="-128"/>
                <a:cs typeface="Arial Unicode MS" pitchFamily="34" charset="-128"/>
              </a:rPr>
              <a:t>Simple design</a:t>
            </a:r>
          </a:p>
          <a:p>
            <a:pPr marL="285750" indent="-285750" algn="just">
              <a:lnSpc>
                <a:spcPct val="150000"/>
              </a:lnSpc>
              <a:buFont typeface="Arial"/>
              <a:buChar char="•"/>
            </a:pPr>
            <a:r>
              <a:rPr lang="en-US" sz="2400" dirty="0">
                <a:latin typeface="Arial Unicode MS" pitchFamily="34" charset="-128"/>
                <a:ea typeface="Arial Unicode MS" pitchFamily="34" charset="-128"/>
                <a:cs typeface="Arial Unicode MS" pitchFamily="34" charset="-128"/>
              </a:rPr>
              <a:t>Clean UI/ new UI</a:t>
            </a:r>
          </a:p>
          <a:p>
            <a:pPr marL="285750" indent="-285750" algn="just">
              <a:lnSpc>
                <a:spcPct val="150000"/>
              </a:lnSpc>
              <a:buFont typeface="Arial"/>
              <a:buChar char="•"/>
            </a:pPr>
            <a:r>
              <a:rPr lang="en-US" sz="2400" dirty="0">
                <a:latin typeface="Arial Unicode MS" pitchFamily="34" charset="-128"/>
                <a:ea typeface="Arial Unicode MS" pitchFamily="34" charset="-128"/>
                <a:cs typeface="Arial Unicode MS" pitchFamily="34" charset="-128"/>
              </a:rPr>
              <a:t>TIMER</a:t>
            </a:r>
          </a:p>
          <a:p>
            <a:pPr marL="285750" indent="-285750" algn="just">
              <a:lnSpc>
                <a:spcPct val="150000"/>
              </a:lnSpc>
              <a:buFont typeface="Arial"/>
              <a:buChar char="•"/>
            </a:pPr>
            <a:r>
              <a:rPr lang="en-US" sz="2400" dirty="0" smtClean="0">
                <a:latin typeface="Arial Unicode MS" pitchFamily="34" charset="-128"/>
                <a:ea typeface="Arial Unicode MS" pitchFamily="34" charset="-128"/>
                <a:cs typeface="Arial Unicode MS" pitchFamily="34" charset="-128"/>
              </a:rPr>
              <a:t>Easy </a:t>
            </a:r>
            <a:r>
              <a:rPr lang="en-US" sz="2400" dirty="0">
                <a:latin typeface="Arial Unicode MS" pitchFamily="34" charset="-128"/>
                <a:ea typeface="Arial Unicode MS" pitchFamily="34" charset="-128"/>
                <a:cs typeface="Arial Unicode MS" pitchFamily="34" charset="-128"/>
              </a:rPr>
              <a:t>to </a:t>
            </a:r>
            <a:r>
              <a:rPr lang="en-US" sz="2400" dirty="0" smtClean="0">
                <a:latin typeface="Arial Unicode MS" pitchFamily="34" charset="-128"/>
                <a:ea typeface="Arial Unicode MS" pitchFamily="34" charset="-128"/>
                <a:cs typeface="Arial Unicode MS" pitchFamily="34" charset="-128"/>
              </a:rPr>
              <a:t>understand</a:t>
            </a:r>
          </a:p>
          <a:p>
            <a:pPr marL="285750" indent="-285750" algn="just">
              <a:lnSpc>
                <a:spcPct val="150000"/>
              </a:lnSpc>
              <a:buFont typeface="Arial"/>
              <a:buChar char="•"/>
            </a:pPr>
            <a:r>
              <a:rPr lang="en-US" sz="2400" dirty="0" smtClean="0">
                <a:latin typeface="Arial Unicode MS" pitchFamily="34" charset="-128"/>
                <a:ea typeface="Arial Unicode MS" pitchFamily="34" charset="-128"/>
                <a:cs typeface="Arial Unicode MS" pitchFamily="34" charset="-128"/>
              </a:rPr>
              <a:t>Warning window</a:t>
            </a:r>
            <a:endParaRPr lang="en-US" sz="2400" dirty="0">
              <a:latin typeface="Arial Unicode MS" pitchFamily="34" charset="-128"/>
              <a:ea typeface="Arial Unicode MS" pitchFamily="34" charset="-128"/>
              <a:cs typeface="Arial Unicode MS" pitchFamily="34" charset="-128"/>
            </a:endParaRPr>
          </a:p>
          <a:p>
            <a:pPr marL="285750" indent="-285750" algn="just">
              <a:lnSpc>
                <a:spcPct val="150000"/>
              </a:lnSpc>
              <a:buFont typeface="Arial"/>
              <a:buChar char="•"/>
            </a:pPr>
            <a:r>
              <a:rPr lang="en-US" sz="2400" dirty="0">
                <a:latin typeface="Arial Unicode MS" pitchFamily="34" charset="-128"/>
                <a:ea typeface="Arial Unicode MS" pitchFamily="34" charset="-128"/>
                <a:cs typeface="Arial Unicode MS" pitchFamily="34" charset="-128"/>
              </a:rPr>
              <a:t>A lot of scope for future upgradation</a:t>
            </a:r>
          </a:p>
        </p:txBody>
      </p:sp>
    </p:spTree>
    <p:extLst>
      <p:ext uri="{BB962C8B-B14F-4D97-AF65-F5344CB8AC3E}">
        <p14:creationId xmlns:p14="http://schemas.microsoft.com/office/powerpoint/2010/main" xmlns="" val="3282355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397A394-0192-127B-3CCC-9C4427524CAC}"/>
              </a:ext>
            </a:extLst>
          </p:cNvPr>
          <p:cNvSpPr txBox="1"/>
          <p:nvPr/>
        </p:nvSpPr>
        <p:spPr>
          <a:xfrm>
            <a:off x="677334" y="273132"/>
            <a:ext cx="8596668" cy="13208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ct val="0"/>
              </a:spcBef>
              <a:spcAft>
                <a:spcPts val="600"/>
              </a:spcAft>
            </a:pPr>
            <a:r>
              <a:rPr lang="en-US" sz="3600" b="1" dirty="0">
                <a:solidFill>
                  <a:schemeClr val="accent1"/>
                </a:solidFill>
                <a:latin typeface="+mj-lt"/>
                <a:ea typeface="+mj-ea"/>
                <a:cs typeface="+mj-cs"/>
              </a:rPr>
              <a:t>FEATURES</a:t>
            </a:r>
          </a:p>
        </p:txBody>
      </p:sp>
      <p:sp>
        <p:nvSpPr>
          <p:cNvPr id="21" name="TextBox 20">
            <a:extLst>
              <a:ext uri="{FF2B5EF4-FFF2-40B4-BE49-F238E27FC236}">
                <a16:creationId xmlns:a16="http://schemas.microsoft.com/office/drawing/2014/main" xmlns="" id="{01C6D335-0DD4-2E3C-1AB8-91126435EE7C}"/>
              </a:ext>
            </a:extLst>
          </p:cNvPr>
          <p:cNvSpPr txBox="1"/>
          <p:nvPr/>
        </p:nvSpPr>
        <p:spPr>
          <a:xfrm>
            <a:off x="622655" y="1174364"/>
            <a:ext cx="6125808"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buFont typeface="Wingdings" pitchFamily="2" charset="2"/>
              <a:buChar char="q"/>
            </a:pPr>
            <a:r>
              <a:rPr lang="en-US" sz="2400" dirty="0" smtClean="0">
                <a:latin typeface="Arial Unicode MS" pitchFamily="34" charset="-128"/>
                <a:ea typeface="Arial Unicode MS" pitchFamily="34" charset="-128"/>
                <a:cs typeface="Arial Unicode MS" pitchFamily="34" charset="-128"/>
              </a:rPr>
              <a:t> Although </a:t>
            </a:r>
            <a:r>
              <a:rPr lang="en-US" sz="2400" dirty="0">
                <a:latin typeface="Arial Unicode MS" pitchFamily="34" charset="-128"/>
                <a:ea typeface="Arial Unicode MS" pitchFamily="34" charset="-128"/>
                <a:cs typeface="Arial Unicode MS" pitchFamily="34" charset="-128"/>
              </a:rPr>
              <a:t>it has a lot of features. But the main feature of our program is to provide knowledge to the peoples or students . Which is also our main goal for the </a:t>
            </a:r>
            <a:r>
              <a:rPr lang="en-US" sz="2400" dirty="0" smtClean="0">
                <a:latin typeface="Arial Unicode MS" pitchFamily="34" charset="-128"/>
                <a:ea typeface="Arial Unicode MS" pitchFamily="34" charset="-128"/>
                <a:cs typeface="Arial Unicode MS" pitchFamily="34" charset="-128"/>
              </a:rPr>
              <a:t>project.</a:t>
            </a:r>
          </a:p>
          <a:p>
            <a:pPr>
              <a:lnSpc>
                <a:spcPct val="150000"/>
              </a:lnSpc>
              <a:buFont typeface="Arial" pitchFamily="34" charset="0"/>
              <a:buChar char="•"/>
            </a:pPr>
            <a:endParaRPr lang="en-US" sz="2400" dirty="0" smtClean="0">
              <a:latin typeface="Arial Unicode MS" pitchFamily="34" charset="-128"/>
              <a:ea typeface="Arial Unicode MS" pitchFamily="34" charset="-128"/>
              <a:cs typeface="Arial Unicode MS" pitchFamily="34" charset="-128"/>
            </a:endParaRPr>
          </a:p>
          <a:p>
            <a:pPr algn="just">
              <a:lnSpc>
                <a:spcPct val="150000"/>
              </a:lnSpc>
              <a:buFont typeface="Wingdings" pitchFamily="2" charset="2"/>
              <a:buChar char="q"/>
            </a:pPr>
            <a:r>
              <a:rPr lang="en-US" sz="2400" dirty="0" smtClean="0">
                <a:latin typeface="Arial Unicode MS" pitchFamily="34" charset="-128"/>
                <a:ea typeface="Arial Unicode MS" pitchFamily="34" charset="-128"/>
                <a:cs typeface="Arial Unicode MS" pitchFamily="34" charset="-128"/>
              </a:rPr>
              <a:t> Students </a:t>
            </a:r>
            <a:r>
              <a:rPr lang="en-US" sz="2400" dirty="0">
                <a:latin typeface="Arial Unicode MS" pitchFamily="34" charset="-128"/>
                <a:ea typeface="Arial Unicode MS" pitchFamily="34" charset="-128"/>
                <a:cs typeface="Arial Unicode MS" pitchFamily="34" charset="-128"/>
              </a:rPr>
              <a:t>could go through all the questions and try to  answers them in a particular time . It will be a really good experience.</a:t>
            </a:r>
          </a:p>
          <a:p>
            <a:endParaRPr lang="en-US" sz="2800" dirty="0">
              <a:latin typeface="Century Gothic"/>
            </a:endParaRPr>
          </a:p>
        </p:txBody>
      </p:sp>
    </p:spTree>
    <p:extLst>
      <p:ext uri="{BB962C8B-B14F-4D97-AF65-F5344CB8AC3E}">
        <p14:creationId xmlns:p14="http://schemas.microsoft.com/office/powerpoint/2010/main" xmlns="" val="809907920"/>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244</TotalTime>
  <Words>381</Words>
  <Application>Microsoft Office PowerPoint</Application>
  <PresentationFormat>Custom</PresentationFormat>
  <Paragraphs>49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Droplet</vt:lpstr>
      <vt:lpstr>Presentation on </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Abdul Muksit</cp:lastModifiedBy>
  <cp:revision>432</cp:revision>
  <dcterms:created xsi:type="dcterms:W3CDTF">2019-10-16T03:03:10Z</dcterms:created>
  <dcterms:modified xsi:type="dcterms:W3CDTF">2023-07-22T16:48:01Z</dcterms:modified>
</cp:coreProperties>
</file>