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1" r:id="rId6"/>
    <p:sldId id="356" r:id="rId7"/>
    <p:sldId id="353" r:id="rId8"/>
    <p:sldId id="369" r:id="rId9"/>
    <p:sldId id="355" r:id="rId10"/>
    <p:sldId id="367" r:id="rId11"/>
    <p:sldId id="357" r:id="rId12"/>
    <p:sldId id="359" r:id="rId13"/>
    <p:sldId id="358" r:id="rId14"/>
    <p:sldId id="360" r:id="rId15"/>
    <p:sldId id="370" r:id="rId16"/>
    <p:sldId id="361" r:id="rId17"/>
    <p:sldId id="368" r:id="rId18"/>
    <p:sldId id="362" r:id="rId19"/>
    <p:sldId id="365" r:id="rId20"/>
    <p:sldId id="371" r:id="rId21"/>
    <p:sldId id="3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mukta patil" initials="mp" lastIdx="1" clrIdx="2">
    <p:extLst>
      <p:ext uri="{19B8F6BF-5375-455C-9EA6-DF929625EA0E}">
        <p15:presenceInfo xmlns:p15="http://schemas.microsoft.com/office/powerpoint/2012/main" userId="ec7666896319d4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ta patil" userId="ec7666896319d4d7" providerId="LiveId" clId="{3D95A202-74E7-4474-B14B-5CCF4371D99F}"/>
    <pc:docChg chg="custSel addSld delSld modSld sldOrd">
      <pc:chgData name="mukta patil" userId="ec7666896319d4d7" providerId="LiveId" clId="{3D95A202-74E7-4474-B14B-5CCF4371D99F}" dt="2023-12-01T16:06:23.036" v="66"/>
      <pc:docMkLst>
        <pc:docMk/>
      </pc:docMkLst>
      <pc:sldChg chg="ord">
        <pc:chgData name="mukta patil" userId="ec7666896319d4d7" providerId="LiveId" clId="{3D95A202-74E7-4474-B14B-5CCF4371D99F}" dt="2023-12-01T15:49:42.350" v="30"/>
        <pc:sldMkLst>
          <pc:docMk/>
          <pc:sldMk cId="2660240573" sldId="362"/>
        </pc:sldMkLst>
      </pc:sldChg>
      <pc:sldChg chg="new del">
        <pc:chgData name="mukta patil" userId="ec7666896319d4d7" providerId="LiveId" clId="{3D95A202-74E7-4474-B14B-5CCF4371D99F}" dt="2023-12-01T15:46:52.204" v="1" actId="47"/>
        <pc:sldMkLst>
          <pc:docMk/>
          <pc:sldMk cId="155551869" sldId="367"/>
        </pc:sldMkLst>
      </pc:sldChg>
      <pc:sldChg chg="modSp add mod">
        <pc:chgData name="mukta patil" userId="ec7666896319d4d7" providerId="LiveId" clId="{3D95A202-74E7-4474-B14B-5CCF4371D99F}" dt="2023-12-01T15:47:56.177" v="28" actId="1076"/>
        <pc:sldMkLst>
          <pc:docMk/>
          <pc:sldMk cId="2897720120" sldId="367"/>
        </pc:sldMkLst>
        <pc:spChg chg="mod">
          <ac:chgData name="mukta patil" userId="ec7666896319d4d7" providerId="LiveId" clId="{3D95A202-74E7-4474-B14B-5CCF4371D99F}" dt="2023-12-01T15:47:08.609" v="24" actId="20577"/>
          <ac:spMkLst>
            <pc:docMk/>
            <pc:sldMk cId="2897720120" sldId="367"/>
            <ac:spMk id="3" creationId="{79027E00-CC9B-44A1-D984-C55B103CCC27}"/>
          </ac:spMkLst>
        </pc:spChg>
        <pc:spChg chg="mod">
          <ac:chgData name="mukta patil" userId="ec7666896319d4d7" providerId="LiveId" clId="{3D95A202-74E7-4474-B14B-5CCF4371D99F}" dt="2023-12-01T15:47:56.177" v="28" actId="1076"/>
          <ac:spMkLst>
            <pc:docMk/>
            <pc:sldMk cId="2897720120" sldId="367"/>
            <ac:spMk id="7" creationId="{C57C608D-42CA-2525-B769-818794758593}"/>
          </ac:spMkLst>
        </pc:spChg>
      </pc:sldChg>
      <pc:sldChg chg="modSp add mod ord">
        <pc:chgData name="mukta patil" userId="ec7666896319d4d7" providerId="LiveId" clId="{3D95A202-74E7-4474-B14B-5CCF4371D99F}" dt="2023-12-01T16:06:23.036" v="66"/>
        <pc:sldMkLst>
          <pc:docMk/>
          <pc:sldMk cId="3406683454" sldId="368"/>
        </pc:sldMkLst>
        <pc:spChg chg="mod">
          <ac:chgData name="mukta patil" userId="ec7666896319d4d7" providerId="LiveId" clId="{3D95A202-74E7-4474-B14B-5CCF4371D99F}" dt="2023-12-01T15:52:32.777" v="54" actId="20577"/>
          <ac:spMkLst>
            <pc:docMk/>
            <pc:sldMk cId="3406683454" sldId="368"/>
            <ac:spMk id="3" creationId="{79027E00-CC9B-44A1-D984-C55B103CCC27}"/>
          </ac:spMkLst>
        </pc:spChg>
        <pc:spChg chg="mod">
          <ac:chgData name="mukta patil" userId="ec7666896319d4d7" providerId="LiveId" clId="{3D95A202-74E7-4474-B14B-5CCF4371D99F}" dt="2023-12-01T16:06:23.036" v="66"/>
          <ac:spMkLst>
            <pc:docMk/>
            <pc:sldMk cId="3406683454" sldId="368"/>
            <ac:spMk id="7" creationId="{C57C608D-42CA-2525-B769-8187947585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transition spd="slow"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8472E-EF0C-D195-62AB-EA6615B7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101" y="1938377"/>
            <a:ext cx="6634899" cy="740140"/>
          </a:xfrm>
        </p:spPr>
        <p:txBody>
          <a:bodyPr/>
          <a:lstStyle/>
          <a:p>
            <a:r>
              <a:rPr lang="en-US" sz="5000" dirty="0"/>
              <a:t>INTERNSHIP 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E678C-B433-0F8C-C7C9-3C5469FE9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0" t="31956" r="9834" b="28688"/>
          <a:stretch/>
        </p:blipFill>
        <p:spPr>
          <a:xfrm>
            <a:off x="3668598" y="-39520"/>
            <a:ext cx="4609707" cy="169602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2CF738-A933-DBBC-E8AC-183B71CE2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21633" y="2960388"/>
            <a:ext cx="5491570" cy="274501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Name: 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Mukta Patil (CS-A-1 32)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Role: 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Software Development Intern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Company:  </a:t>
            </a:r>
            <a:r>
              <a:rPr lang="en-US" sz="2000" b="0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Systech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Solutions, Pune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Industry Mentor: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  </a:t>
            </a:r>
            <a:r>
              <a:rPr lang="en-US" sz="2000" b="0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Mr.Gaurav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Patil sir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Guide:  </a:t>
            </a:r>
            <a:r>
              <a:rPr lang="en-US" sz="2000" b="0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Prof.Anant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Kaulage</a:t>
            </a:r>
            <a:r>
              <a:rPr lang="en-US" sz="20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sir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FC2CD6-A17F-FEC3-DCE7-F603886273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tx2"/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B726D2-26F7-4396-E859-5A945915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474" y="1046375"/>
            <a:ext cx="4325613" cy="863719"/>
          </a:xfrm>
        </p:spPr>
        <p:txBody>
          <a:bodyPr>
            <a:noAutofit/>
          </a:bodyPr>
          <a:lstStyle/>
          <a:p>
            <a:r>
              <a:rPr lang="en-US" sz="5500" b="0" spc="0" dirty="0" err="1">
                <a:ln w="0">
                  <a:solidFill>
                    <a:schemeClr val="tx2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SystechERP</a:t>
            </a:r>
            <a:endParaRPr lang="en-US" sz="5500" spc="0" dirty="0">
              <a:ln w="0">
                <a:solidFill>
                  <a:schemeClr val="tx2"/>
                </a:solidFill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0F41E-B809-D1EF-0A0D-9D5DA3D19262}"/>
              </a:ext>
            </a:extLst>
          </p:cNvPr>
          <p:cNvGrpSpPr/>
          <p:nvPr/>
        </p:nvGrpSpPr>
        <p:grpSpPr>
          <a:xfrm>
            <a:off x="3670759" y="2578230"/>
            <a:ext cx="5085280" cy="2548598"/>
            <a:chOff x="2285018" y="2502816"/>
            <a:chExt cx="5085280" cy="2548598"/>
          </a:xfrm>
        </p:grpSpPr>
        <p:pic>
          <p:nvPicPr>
            <p:cNvPr id="5122" name="Picture 2" descr="Erp Icon&quot; Images – Browse 364 Stock Photos, Vectors, and Video | Adobe Stock">
              <a:extLst>
                <a:ext uri="{FF2B5EF4-FFF2-40B4-BE49-F238E27FC236}">
                  <a16:creationId xmlns:a16="http://schemas.microsoft.com/office/drawing/2014/main" id="{03072E87-362A-CDEB-A036-3AD4990BC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700" y="2502816"/>
              <a:ext cx="2548598" cy="2548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23F7EC-1D7F-B099-A9BE-70EF6037B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018" y="2502816"/>
              <a:ext cx="2827452" cy="2548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14741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37676" cy="610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- </a:t>
            </a:r>
            <a:r>
              <a:rPr lang="en-US" dirty="0" err="1">
                <a:solidFill>
                  <a:schemeClr val="tx2"/>
                </a:solidFill>
              </a:rPr>
              <a:t>SystechERP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1005525" y="2378723"/>
            <a:ext cx="10180949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in-house Enterprise Resource Planning Project that automates and facilitates the working of the organization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Interconnected 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Accelerate business growth and scalability with efficient operation and effective resource management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8496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37676" cy="610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Objectives - </a:t>
            </a:r>
            <a:r>
              <a:rPr lang="en-US" dirty="0" err="1">
                <a:solidFill>
                  <a:schemeClr val="tx2"/>
                </a:solidFill>
              </a:rPr>
              <a:t>SystechERP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1005525" y="2378723"/>
            <a:ext cx="1018094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Streamline business operations and processes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Automate repetitive task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Enhance data management and access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Reduce costs and enhance financial management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19536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810A-EC4A-0D0A-2738-43009C94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75E5-463E-8790-0E08-D8B073FCDD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4" y="2934856"/>
            <a:ext cx="2417207" cy="675610"/>
          </a:xfrm>
        </p:spPr>
        <p:txBody>
          <a:bodyPr/>
          <a:lstStyle/>
          <a:p>
            <a:r>
              <a:rPr lang="en-US" dirty="0"/>
              <a:t>Storing essential information about all employee and their projects.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B75A3-DA80-DE1C-2651-25240C133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3331606" cy="287636"/>
          </a:xfrm>
        </p:spPr>
        <p:txBody>
          <a:bodyPr/>
          <a:lstStyle/>
          <a:p>
            <a:r>
              <a:rPr lang="en-US" dirty="0"/>
              <a:t>Employee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524EE-F72C-2E8A-792B-127D836F0F5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8" y="5087328"/>
            <a:ext cx="3331605" cy="634742"/>
          </a:xfrm>
        </p:spPr>
        <p:txBody>
          <a:bodyPr/>
          <a:lstStyle/>
          <a:p>
            <a:r>
              <a:rPr lang="en-US" dirty="0"/>
              <a:t>A record of the items in their inventory, items ready for the buyer, transaction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C0966-56BD-0285-9A6B-1E261ACDC43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908354" cy="369332"/>
          </a:xfrm>
        </p:spPr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1EFBB9-803B-32F5-4447-E4D4904F17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640392" cy="634742"/>
          </a:xfrm>
        </p:spPr>
        <p:txBody>
          <a:bodyPr/>
          <a:lstStyle/>
          <a:p>
            <a:r>
              <a:rPr lang="en-US" dirty="0"/>
              <a:t>Details about the project, necessary goods, teams assigned to it, progress record and more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2AB933-395F-85B6-7865-58B5C36126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6BE4D5-F48D-2324-5AF7-11E9925FCDB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4" y="2934855"/>
            <a:ext cx="2563568" cy="760451"/>
          </a:xfrm>
        </p:spPr>
        <p:txBody>
          <a:bodyPr/>
          <a:lstStyle/>
          <a:p>
            <a:r>
              <a:rPr lang="en-US" dirty="0"/>
              <a:t>Salary calculation based on Attendance Module, Advance Request, Bonuses and More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D1D78-6236-F69C-178C-B36399BD995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Salary Management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0C9B7E-1DFC-F2EC-1CFC-AE1AE98DFC3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FE105F-AEC3-A318-B5D3-3B1BC417A2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5117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37676" cy="610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1005525" y="2378723"/>
            <a:ext cx="1018094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Enterprise Resource Planning Implementation: Success Factors, Critical Risks, and Mitigation 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ERP Implementation: A Tale of Ten Mistakes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ERP Implementation: Lessons Learned from 10 Companies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ERP Systems: A Comprehensive Guide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066834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589633-4478-527C-7725-4F4D657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Technological Stack - MERN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6CA13C-685C-DBB0-65B6-57BB3A385F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6256" y="2719865"/>
            <a:ext cx="2133600" cy="947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React. </a:t>
            </a:r>
            <a:r>
              <a:rPr lang="en-US" sz="2000" dirty="0" err="1"/>
              <a:t>Js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Tailwind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B5B646-FEF1-FF62-7B82-05CFC3BC7C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32" y="2162558"/>
            <a:ext cx="2133600" cy="205837"/>
          </a:xfrm>
        </p:spPr>
        <p:txBody>
          <a:bodyPr/>
          <a:lstStyle/>
          <a:p>
            <a:r>
              <a:rPr lang="en-US" sz="2000" dirty="0"/>
              <a:t>Frontend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AFEEC0-FE20-9445-1817-3E5C25F9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5332" y="2739756"/>
            <a:ext cx="2394209" cy="1742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NodeJs</a:t>
            </a:r>
            <a:r>
              <a:rPr lang="en-US" sz="2000" dirty="0"/>
              <a:t> Server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02ED3A7-ECF2-195D-2334-F30E2DB1C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6420" y="2073598"/>
            <a:ext cx="2128157" cy="205837"/>
          </a:xfrm>
        </p:spPr>
        <p:txBody>
          <a:bodyPr/>
          <a:lstStyle/>
          <a:p>
            <a:r>
              <a:rPr lang="en-US" sz="2000" dirty="0"/>
              <a:t>Backend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FFEF391-E917-B3D4-F15B-0C89777ADC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95332" y="5267777"/>
            <a:ext cx="2129245" cy="1422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MySQL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9472619-0BD0-F167-99A0-C93E7349E99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60296" y="4750530"/>
            <a:ext cx="2129245" cy="205837"/>
          </a:xfrm>
        </p:spPr>
        <p:txBody>
          <a:bodyPr/>
          <a:lstStyle/>
          <a:p>
            <a:r>
              <a:rPr lang="en-US" sz="2000" dirty="0"/>
              <a:t>API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F77D9BE-0319-A991-1450-FC0EA75B6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2719865"/>
            <a:ext cx="2699209" cy="2676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Hostinger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Express and </a:t>
            </a:r>
            <a:r>
              <a:rPr lang="en-US" sz="2000" dirty="0" err="1"/>
              <a:t>Axios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Security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7C7FA3C-2A64-2F5E-9162-DE277393E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052316"/>
            <a:ext cx="2129245" cy="205837"/>
          </a:xfrm>
        </p:spPr>
        <p:txBody>
          <a:bodyPr/>
          <a:lstStyle/>
          <a:p>
            <a:r>
              <a:rPr lang="en-US" dirty="0"/>
              <a:t>Generals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AA472A-6156-21E2-57A4-DCC0278224B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EC6F3F-25B4-2239-13EF-E9166E14056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6146" name="Picture 2" descr="Erp Icon&quot; Images – Browse 364 Stock Photos, Vectors, and Video | Adobe Stock">
            <a:extLst>
              <a:ext uri="{FF2B5EF4-FFF2-40B4-BE49-F238E27FC236}">
                <a16:creationId xmlns:a16="http://schemas.microsoft.com/office/drawing/2014/main" id="{58443C94-53C9-9829-D145-3F88B903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84" y="3610922"/>
            <a:ext cx="3227159" cy="32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4057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EBF8C-215D-0772-E538-47A09E0C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297" y="334515"/>
            <a:ext cx="5656082" cy="1437724"/>
          </a:xfrm>
        </p:spPr>
        <p:txBody>
          <a:bodyPr/>
          <a:lstStyle/>
          <a:p>
            <a:pPr algn="ctr"/>
            <a:r>
              <a:rPr lang="en-US" sz="5400" dirty="0"/>
              <a:t>Future Scope and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9E915-4C0E-566F-A799-1E26A4928DB0}"/>
              </a:ext>
            </a:extLst>
          </p:cNvPr>
          <p:cNvSpPr txBox="1"/>
          <p:nvPr/>
        </p:nvSpPr>
        <p:spPr>
          <a:xfrm>
            <a:off x="2701189" y="1972786"/>
            <a:ext cx="7233500" cy="21944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Project Started: September 2023, Project is in Progress.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Currently completed HRM Module</a:t>
            </a: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C0484458-49B2-BCD3-DD62-F90BB1F2885B}"/>
              </a:ext>
            </a:extLst>
          </p:cNvPr>
          <p:cNvSpPr/>
          <p:nvPr/>
        </p:nvSpPr>
        <p:spPr>
          <a:xfrm rot="6223902">
            <a:off x="9625584" y="-480767"/>
            <a:ext cx="2639506" cy="3667027"/>
          </a:xfrm>
          <a:prstGeom prst="diagStrip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3732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EBF8C-215D-0772-E538-47A09E0C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297" y="334515"/>
            <a:ext cx="5656082" cy="1437724"/>
          </a:xfrm>
        </p:spPr>
        <p:txBody>
          <a:bodyPr/>
          <a:lstStyle/>
          <a:p>
            <a:pPr algn="ctr"/>
            <a:r>
              <a:rPr lang="en-US" sz="54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9E915-4C0E-566F-A799-1E26A4928DB0}"/>
              </a:ext>
            </a:extLst>
          </p:cNvPr>
          <p:cNvSpPr txBox="1"/>
          <p:nvPr/>
        </p:nvSpPr>
        <p:spPr>
          <a:xfrm>
            <a:off x="2701189" y="1972786"/>
            <a:ext cx="7233500" cy="29331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Wonderful opportunity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my coding abilities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Soft skills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Personal and professional Development</a:t>
            </a: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C0484458-49B2-BCD3-DD62-F90BB1F2885B}"/>
              </a:ext>
            </a:extLst>
          </p:cNvPr>
          <p:cNvSpPr/>
          <p:nvPr/>
        </p:nvSpPr>
        <p:spPr>
          <a:xfrm rot="6223902">
            <a:off x="9625584" y="-480767"/>
            <a:ext cx="2639506" cy="3667027"/>
          </a:xfrm>
          <a:prstGeom prst="diagStrip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0755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F53072A-E261-E018-7E5D-8BDC17DA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591" y="3013828"/>
            <a:ext cx="4494098" cy="1331929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6A5D005-0E1A-069B-6F79-64F8FC530C6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32538"/>
            <a:ext cx="1497013" cy="247650"/>
          </a:xfrm>
        </p:spPr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1AF3428-98E1-ECBF-295E-1496FB6092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EE880-C4D2-6DAC-1191-459F1CBE9595}"/>
              </a:ext>
            </a:extLst>
          </p:cNvPr>
          <p:cNvSpPr/>
          <p:nvPr/>
        </p:nvSpPr>
        <p:spPr>
          <a:xfrm>
            <a:off x="697584" y="857839"/>
            <a:ext cx="1497013" cy="1602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149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689-7C49-3A7E-8092-F07163EF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2869-7801-7FEE-5480-0903E40DD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DocER</a:t>
            </a:r>
            <a:r>
              <a:rPr lang="en-US" sz="3600" dirty="0"/>
              <a:t> - </a:t>
            </a:r>
            <a:r>
              <a:rPr lang="en-US" sz="3600" dirty="0" err="1"/>
              <a:t>HealTech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354308-E146-A670-9D86-9DF6EFD52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1550" y="3084896"/>
            <a:ext cx="4827178" cy="194213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Saas</a:t>
            </a:r>
            <a:r>
              <a:rPr lang="en-US" sz="2000" dirty="0"/>
              <a:t> aimed at helping doctors and patients</a:t>
            </a:r>
          </a:p>
          <a:p>
            <a:r>
              <a:rPr lang="en-US" sz="2000" dirty="0"/>
              <a:t>Designed for public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16E4F-704F-DB22-2E75-C5965398A13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93274" y="3084896"/>
            <a:ext cx="4756241" cy="1942138"/>
          </a:xfrm>
        </p:spPr>
        <p:txBody>
          <a:bodyPr>
            <a:normAutofit/>
          </a:bodyPr>
          <a:lstStyle/>
          <a:p>
            <a:r>
              <a:rPr lang="en-US" sz="2000" dirty="0"/>
              <a:t>An application to handle company’s day-to-day operations</a:t>
            </a:r>
          </a:p>
          <a:p>
            <a:r>
              <a:rPr lang="en-US" sz="2000" dirty="0"/>
              <a:t>Built for in-house purposes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EE4E0-AAE5-A7BE-19F2-FAD5A38B7F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DD473B-58C5-8165-2E62-E3B0FC8F7B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9A934B-BE53-7BFF-D725-1C44C3AC1671}"/>
              </a:ext>
            </a:extLst>
          </p:cNvPr>
          <p:cNvSpPr txBox="1">
            <a:spLocks/>
          </p:cNvSpPr>
          <p:nvPr/>
        </p:nvSpPr>
        <p:spPr>
          <a:xfrm>
            <a:off x="6736173" y="2300984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SystechERP</a:t>
            </a:r>
            <a:r>
              <a:rPr lang="en-US" sz="3600" dirty="0"/>
              <a:t> - </a:t>
            </a:r>
            <a:r>
              <a:rPr lang="en-US" sz="3600" dirty="0" err="1"/>
              <a:t>Systech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502696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FC2CD6-A17F-FEC3-DCE7-F603886273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B726D2-26F7-4396-E859-5A945915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725" y="1131217"/>
            <a:ext cx="2402545" cy="863719"/>
          </a:xfrm>
        </p:spPr>
        <p:txBody>
          <a:bodyPr>
            <a:noAutofit/>
          </a:bodyPr>
          <a:lstStyle/>
          <a:p>
            <a:r>
              <a:rPr lang="en-US" sz="5500" b="0" spc="0" dirty="0" err="1">
                <a:ln w="0">
                  <a:solidFill>
                    <a:schemeClr val="tx2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DocER</a:t>
            </a:r>
            <a:endParaRPr lang="en-US" sz="5500" spc="0" dirty="0">
              <a:ln w="0">
                <a:solidFill>
                  <a:schemeClr val="tx2"/>
                </a:solidFill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ACF4A-BB74-DA05-254A-E21DF5CF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1" y="2305006"/>
            <a:ext cx="46767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0594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- </a:t>
            </a:r>
            <a:r>
              <a:rPr lang="en-US" dirty="0" err="1">
                <a:solidFill>
                  <a:schemeClr val="tx2"/>
                </a:solidFill>
              </a:rPr>
              <a:t>DocER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1005525" y="2378723"/>
            <a:ext cx="10180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a holistic Health Database Monitoring System with cost-effective, fast and reliable SaaS-based service.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Consolidates data on one platform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Remotely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Secure operation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JWT Token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535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22169"/>
            <a:ext cx="6737676" cy="867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Objectives - </a:t>
            </a:r>
            <a:r>
              <a:rPr lang="en-US" dirty="0" err="1">
                <a:solidFill>
                  <a:schemeClr val="tx2"/>
                </a:solidFill>
              </a:rPr>
              <a:t>DocER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1124279" y="2294511"/>
            <a:ext cx="9147143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Centralized Healthcare Data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Solid Data Security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Enhanced Efficiency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Affordability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Improved Patient Care</a:t>
            </a: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Analytics and Insights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4014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22169"/>
            <a:ext cx="6737676" cy="867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Operations - </a:t>
            </a:r>
            <a:r>
              <a:rPr lang="en-US" dirty="0" err="1">
                <a:solidFill>
                  <a:schemeClr val="tx2"/>
                </a:solidFill>
              </a:rPr>
              <a:t>DocER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1005525" y="2378723"/>
            <a:ext cx="10180949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Dashboard with dynamic analytics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Fast and efficient Prescription Generation.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Records and maintains individual patient data.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Can assign one or more course of treatment.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Wide variety of medicines database for prescription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Maintains record of all patients treated by the doctors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08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7E00-CC9B-44A1-D984-C55B10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22169"/>
            <a:ext cx="6737676" cy="867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8EA7-7518-E711-D76B-38EE1D269B5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2236-C6E0-DD28-7390-82B9D04F6E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C608D-42CA-2525-B769-818794758593}"/>
              </a:ext>
            </a:extLst>
          </p:cNvPr>
          <p:cNvSpPr txBox="1"/>
          <p:nvPr/>
        </p:nvSpPr>
        <p:spPr>
          <a:xfrm>
            <a:off x="971550" y="2154044"/>
            <a:ext cx="10180949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Healthcare Monitoring Systems: A Review of Current State and Future Trends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Challenges to Patient Monitoring Systems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Prescription Digitization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Patient Data Security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2012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7589633-4478-527C-7725-4F4D657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Technological Stack - MERN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6CA13C-685C-DBB0-65B6-57BB3A385F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6256" y="2719865"/>
            <a:ext cx="2133600" cy="947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React. </a:t>
            </a:r>
            <a:r>
              <a:rPr lang="en-US" sz="2000" dirty="0" err="1"/>
              <a:t>Js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Tailwind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B5B646-FEF1-FF62-7B82-05CFC3BC7C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32" y="2162558"/>
            <a:ext cx="2133600" cy="205837"/>
          </a:xfrm>
        </p:spPr>
        <p:txBody>
          <a:bodyPr/>
          <a:lstStyle/>
          <a:p>
            <a:r>
              <a:rPr lang="en-US" sz="2000" dirty="0"/>
              <a:t>Frontend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AFEEC0-FE20-9445-1817-3E5C25F97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5332" y="2739756"/>
            <a:ext cx="2394209" cy="1742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ASP.Net</a:t>
            </a:r>
            <a:r>
              <a:rPr lang="en-US" sz="2000" dirty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NodeJs</a:t>
            </a:r>
            <a:r>
              <a:rPr lang="en-US" sz="2000" dirty="0"/>
              <a:t> Server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02ED3A7-ECF2-195D-2334-F30E2DB1C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6420" y="2073598"/>
            <a:ext cx="2128157" cy="205837"/>
          </a:xfrm>
        </p:spPr>
        <p:txBody>
          <a:bodyPr/>
          <a:lstStyle/>
          <a:p>
            <a:r>
              <a:rPr lang="en-US" sz="2000" dirty="0"/>
              <a:t>Backend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FFEF391-E917-B3D4-F15B-0C89777ADC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95332" y="5267777"/>
            <a:ext cx="2129245" cy="1422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C#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ASP.Net</a:t>
            </a:r>
            <a:r>
              <a:rPr lang="en-US" sz="2000" dirty="0"/>
              <a:t>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9472619-0BD0-F167-99A0-C93E7349E99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60296" y="4750530"/>
            <a:ext cx="2129245" cy="205837"/>
          </a:xfrm>
        </p:spPr>
        <p:txBody>
          <a:bodyPr/>
          <a:lstStyle/>
          <a:p>
            <a:r>
              <a:rPr lang="en-US" sz="2000" dirty="0"/>
              <a:t>API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F77D9BE-0319-A991-1450-FC0EA75B6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2719865"/>
            <a:ext cx="2699209" cy="2676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Hostinger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Figma to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Express and </a:t>
            </a:r>
            <a:r>
              <a:rPr lang="en-US" sz="2000" dirty="0" err="1"/>
              <a:t>Axios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Security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7C7FA3C-2A64-2F5E-9162-DE277393E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052316"/>
            <a:ext cx="2129245" cy="205837"/>
          </a:xfrm>
        </p:spPr>
        <p:txBody>
          <a:bodyPr/>
          <a:lstStyle/>
          <a:p>
            <a:r>
              <a:rPr lang="en-US" dirty="0"/>
              <a:t>Generals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AA472A-6156-21E2-57A4-DCC0278224B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EC6F3F-25B4-2239-13EF-E9166E14056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5A3ECC-30B3-92EC-020E-9574261B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4057907"/>
            <a:ext cx="3590264" cy="29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312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EBF8C-215D-0772-E538-47A09E0C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181" y="334515"/>
            <a:ext cx="4483198" cy="841485"/>
          </a:xfrm>
        </p:spPr>
        <p:txBody>
          <a:bodyPr/>
          <a:lstStyle/>
          <a:p>
            <a:pPr algn="ctr"/>
            <a:r>
              <a:rPr lang="en-US" sz="5400" dirty="0"/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9E915-4C0E-566F-A799-1E26A4928DB0}"/>
              </a:ext>
            </a:extLst>
          </p:cNvPr>
          <p:cNvSpPr txBox="1"/>
          <p:nvPr/>
        </p:nvSpPr>
        <p:spPr>
          <a:xfrm>
            <a:off x="1976487" y="1866507"/>
            <a:ext cx="7233500" cy="441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Until November – Beta Testing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By 15 doctors in Pune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Working on the results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Optimization of operations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Costing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Large-scale deployment</a:t>
            </a: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C0484458-49B2-BCD3-DD62-F90BB1F2885B}"/>
              </a:ext>
            </a:extLst>
          </p:cNvPr>
          <p:cNvSpPr/>
          <p:nvPr/>
        </p:nvSpPr>
        <p:spPr>
          <a:xfrm rot="6223902">
            <a:off x="9625584" y="-480767"/>
            <a:ext cx="2639506" cy="3667027"/>
          </a:xfrm>
          <a:prstGeom prst="diagStrip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071A28C-0CE8-3E50-BB23-49709D29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2290677"/>
            <a:ext cx="46767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5735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579</TotalTime>
  <Words>502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Google Sans</vt:lpstr>
      <vt:lpstr>Open Sans</vt:lpstr>
      <vt:lpstr>Wingdings</vt:lpstr>
      <vt:lpstr>Theme1</vt:lpstr>
      <vt:lpstr>INTERNSHIP REVIEW</vt:lpstr>
      <vt:lpstr>Projects</vt:lpstr>
      <vt:lpstr>DocER</vt:lpstr>
      <vt:lpstr>Introduction - DocER</vt:lpstr>
      <vt:lpstr>Objectives - DocER</vt:lpstr>
      <vt:lpstr>Operations - DocER</vt:lpstr>
      <vt:lpstr>Literature Review</vt:lpstr>
      <vt:lpstr>Technological Stack - MERN</vt:lpstr>
      <vt:lpstr>Future Scope</vt:lpstr>
      <vt:lpstr>SystechERP</vt:lpstr>
      <vt:lpstr>Introduction - SystechERP</vt:lpstr>
      <vt:lpstr>Objectives - SystechERP</vt:lpstr>
      <vt:lpstr>Operations</vt:lpstr>
      <vt:lpstr>Literature review</vt:lpstr>
      <vt:lpstr>Technological Stack - MERN</vt:lpstr>
      <vt:lpstr>Future Scope and Status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REVIEW</dc:title>
  <dc:creator>mukta patil</dc:creator>
  <cp:lastModifiedBy>mukta patil</cp:lastModifiedBy>
  <cp:revision>3</cp:revision>
  <dcterms:created xsi:type="dcterms:W3CDTF">2023-12-01T09:14:29Z</dcterms:created>
  <dcterms:modified xsi:type="dcterms:W3CDTF">2023-12-02T07:39:35Z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