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05A-1CDE-4A9D-922B-EB6A0A64A8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5D34-93D3-4DC7-82A0-847B9431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05A-1CDE-4A9D-922B-EB6A0A64A8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5D34-93D3-4DC7-82A0-847B9431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2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05A-1CDE-4A9D-922B-EB6A0A64A8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5D34-93D3-4DC7-82A0-847B9431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05A-1CDE-4A9D-922B-EB6A0A64A8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5D34-93D3-4DC7-82A0-847B9431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05A-1CDE-4A9D-922B-EB6A0A64A8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5D34-93D3-4DC7-82A0-847B9431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05A-1CDE-4A9D-922B-EB6A0A64A8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5D34-93D3-4DC7-82A0-847B9431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4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05A-1CDE-4A9D-922B-EB6A0A64A8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5D34-93D3-4DC7-82A0-847B9431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0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05A-1CDE-4A9D-922B-EB6A0A64A8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5D34-93D3-4DC7-82A0-847B9431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05A-1CDE-4A9D-922B-EB6A0A64A8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5D34-93D3-4DC7-82A0-847B9431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05A-1CDE-4A9D-922B-EB6A0A64A8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5D34-93D3-4DC7-82A0-847B9431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05A-1CDE-4A9D-922B-EB6A0A64A8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5D34-93D3-4DC7-82A0-847B9431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4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605A-1CDE-4A9D-922B-EB6A0A64A8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5D34-93D3-4DC7-82A0-847B9431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8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52800" y="1295400"/>
            <a:ext cx="2362200" cy="2362200"/>
            <a:chOff x="3276600" y="1828800"/>
            <a:chExt cx="2362200" cy="2362200"/>
          </a:xfrm>
        </p:grpSpPr>
        <p:sp>
          <p:nvSpPr>
            <p:cNvPr id="4" name="Rectangle 3"/>
            <p:cNvSpPr/>
            <p:nvPr/>
          </p:nvSpPr>
          <p:spPr>
            <a:xfrm>
              <a:off x="3276600" y="1828800"/>
              <a:ext cx="2362200" cy="23622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95700" y="1828800"/>
              <a:ext cx="1866900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800" dirty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Ai</a:t>
              </a:r>
              <a:endParaRPr lang="en-US" sz="115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95550" y="3878759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Adobe illustrator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470529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Graphics Design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260866" y="882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30434" y="964912"/>
            <a:ext cx="87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007517" y="2588607"/>
            <a:ext cx="268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Introduction Adobe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57255" y="51339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Working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0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5600700" y="3314700"/>
            <a:ext cx="6858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600" y="6797261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-260866" y="882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30434" y="964912"/>
            <a:ext cx="87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007517" y="2588607"/>
            <a:ext cx="268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Introduction Adobe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57255" y="51339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Working details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0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6797261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5600700" y="3314700"/>
            <a:ext cx="6858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33391" y="1569308"/>
            <a:ext cx="4191000" cy="461665"/>
            <a:chOff x="838200" y="2233"/>
            <a:chExt cx="4191000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38200" y="116004"/>
              <a:ext cx="294906" cy="234124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9200" y="2233"/>
              <a:ext cx="381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Ice Prospectus 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32" y="2270994"/>
            <a:ext cx="3903414" cy="27595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46" y="2270994"/>
            <a:ext cx="3817498" cy="26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3151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32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-260866" y="882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89154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30434" y="964912"/>
            <a:ext cx="87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007517" y="2588607"/>
            <a:ext cx="268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Introduction Adobe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57255" y="51339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Working details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0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6797261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5600700" y="3314700"/>
            <a:ext cx="6858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76200"/>
            <a:ext cx="76200" cy="67210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05100" y="1472148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Graphics is </a:t>
            </a:r>
          </a:p>
          <a:p>
            <a:pPr algn="ctr"/>
            <a:r>
              <a:rPr 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Art</a:t>
            </a: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54" y="7731"/>
            <a:ext cx="8639146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159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-260866" y="882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30434" y="964912"/>
            <a:ext cx="87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007517" y="2588607"/>
            <a:ext cx="268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Introduction Adobe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57255" y="51339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Working details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0" y="421423"/>
            <a:ext cx="4419600" cy="523220"/>
            <a:chOff x="1524000" y="893763"/>
            <a:chExt cx="4419600" cy="523220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893763"/>
              <a:ext cx="411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What is adobe illustrator?</a:t>
              </a:r>
            </a:p>
          </p:txBody>
        </p:sp>
        <p:sp>
          <p:nvSpPr>
            <p:cNvPr id="3" name="Right Arrow 2"/>
            <p:cNvSpPr/>
            <p:nvPr/>
          </p:nvSpPr>
          <p:spPr>
            <a:xfrm>
              <a:off x="1524000" y="1066800"/>
              <a:ext cx="228600" cy="2286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24000" y="1107223"/>
            <a:ext cx="4419600" cy="523220"/>
            <a:chOff x="1524000" y="1107223"/>
            <a:chExt cx="4419600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1828800" y="1107223"/>
              <a:ext cx="411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What is graphics design?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524000" y="1254533"/>
              <a:ext cx="228600" cy="2286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1773953"/>
            <a:ext cx="5715000" cy="954107"/>
            <a:chOff x="1524000" y="1773953"/>
            <a:chExt cx="5715000" cy="954107"/>
          </a:xfrm>
        </p:grpSpPr>
        <p:sp>
          <p:nvSpPr>
            <p:cNvPr id="16" name="TextBox 15"/>
            <p:cNvSpPr txBox="1"/>
            <p:nvPr/>
          </p:nvSpPr>
          <p:spPr>
            <a:xfrm>
              <a:off x="1828800" y="1773953"/>
              <a:ext cx="5410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What relation in adobe illustrator &amp; graphics design?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524000" y="1980350"/>
              <a:ext cx="228600" cy="2286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33600" y="3875314"/>
            <a:ext cx="4648200" cy="2220686"/>
            <a:chOff x="2133600" y="3875314"/>
            <a:chExt cx="4648200" cy="2220686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144486" y="3886200"/>
              <a:ext cx="3603171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747657" y="3886200"/>
              <a:ext cx="0" cy="218802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133600" y="6074229"/>
              <a:ext cx="361405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133600" y="3875314"/>
              <a:ext cx="0" cy="222068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44486" y="4980213"/>
              <a:ext cx="3603171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886200" y="3886200"/>
              <a:ext cx="0" cy="218802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ight Brace 37"/>
            <p:cNvSpPr/>
            <p:nvPr/>
          </p:nvSpPr>
          <p:spPr>
            <a:xfrm>
              <a:off x="5943600" y="3886200"/>
              <a:ext cx="838200" cy="2209800"/>
            </a:xfrm>
            <a:prstGeom prst="rightBrac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955970" y="4564715"/>
            <a:ext cx="1785257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/>
                </a:solidFill>
              </a:rPr>
              <a:t>Graphics Design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398955" y="5181600"/>
            <a:ext cx="734113" cy="696686"/>
            <a:chOff x="3276600" y="1828800"/>
            <a:chExt cx="2489101" cy="2362200"/>
          </a:xfrm>
        </p:grpSpPr>
        <p:sp>
          <p:nvSpPr>
            <p:cNvPr id="46" name="Rectangle 45"/>
            <p:cNvSpPr/>
            <p:nvPr/>
          </p:nvSpPr>
          <p:spPr>
            <a:xfrm>
              <a:off x="3276600" y="1828800"/>
              <a:ext cx="2362200" cy="2362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965" y="2121679"/>
              <a:ext cx="2160736" cy="17740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PS</a:t>
              </a:r>
              <a:endParaRPr lang="en-US" sz="2400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590800" y="4103914"/>
            <a:ext cx="760873" cy="696686"/>
            <a:chOff x="3276600" y="1828800"/>
            <a:chExt cx="2579834" cy="2362200"/>
          </a:xfrm>
        </p:grpSpPr>
        <p:sp>
          <p:nvSpPr>
            <p:cNvPr id="49" name="Rectangle 48"/>
            <p:cNvSpPr/>
            <p:nvPr/>
          </p:nvSpPr>
          <p:spPr>
            <a:xfrm>
              <a:off x="3276600" y="1828800"/>
              <a:ext cx="2362200" cy="23622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95698" y="2121679"/>
              <a:ext cx="2160736" cy="17740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Ai</a:t>
              </a:r>
              <a:endParaRPr lang="en-US" sz="2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09600" y="0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5400000">
            <a:off x="5600700" y="3314700"/>
            <a:ext cx="6858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" y="6797261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524000" y="2815973"/>
            <a:ext cx="5823856" cy="523220"/>
            <a:chOff x="1524000" y="893763"/>
            <a:chExt cx="5823856" cy="523220"/>
          </a:xfrm>
        </p:grpSpPr>
        <p:sp>
          <p:nvSpPr>
            <p:cNvPr id="36" name="TextBox 35"/>
            <p:cNvSpPr txBox="1"/>
            <p:nvPr/>
          </p:nvSpPr>
          <p:spPr>
            <a:xfrm>
              <a:off x="1828799" y="893763"/>
              <a:ext cx="5519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6">
                      <a:lumMod val="75000"/>
                    </a:schemeClr>
                  </a:solidFill>
                </a:rPr>
                <a:t>Why will learn graphics design?</a:t>
              </a:r>
              <a:endParaRPr lang="en-US" sz="2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1524000" y="1066800"/>
              <a:ext cx="228600" cy="2286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80016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-260866" y="882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30434" y="964912"/>
            <a:ext cx="87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007517" y="2588607"/>
            <a:ext cx="268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Introduction Adobe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57255" y="51339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Working details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0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5600700" y="3314700"/>
            <a:ext cx="6858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8" y="1447800"/>
            <a:ext cx="8305803" cy="50292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71894" y="452735"/>
            <a:ext cx="4257306" cy="461665"/>
            <a:chOff x="771894" y="452735"/>
            <a:chExt cx="4257306" cy="461665"/>
          </a:xfrm>
        </p:grpSpPr>
        <p:sp>
          <p:nvSpPr>
            <p:cNvPr id="3" name="Right Arrow 2"/>
            <p:cNvSpPr/>
            <p:nvPr/>
          </p:nvSpPr>
          <p:spPr>
            <a:xfrm>
              <a:off x="771894" y="533400"/>
              <a:ext cx="381000" cy="3048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19200" y="452735"/>
              <a:ext cx="381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Adobe Interface</a:t>
              </a:r>
              <a:endParaRPr lang="en-US" sz="2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9600" y="6797261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961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-260866" y="882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30434" y="964912"/>
            <a:ext cx="87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007517" y="2588607"/>
            <a:ext cx="268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Introduction Adobe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57255" y="51339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Working details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0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6797261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5600700" y="3314700"/>
            <a:ext cx="6858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71894" y="76201"/>
            <a:ext cx="4257306" cy="430047"/>
            <a:chOff x="771894" y="452735"/>
            <a:chExt cx="4257306" cy="461665"/>
          </a:xfrm>
        </p:grpSpPr>
        <p:sp>
          <p:nvSpPr>
            <p:cNvPr id="17" name="Right Arrow 16"/>
            <p:cNvSpPr/>
            <p:nvPr/>
          </p:nvSpPr>
          <p:spPr>
            <a:xfrm>
              <a:off x="771894" y="533401"/>
              <a:ext cx="381000" cy="3048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9200" y="452735"/>
              <a:ext cx="381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Tools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00200" y="559428"/>
            <a:ext cx="4495800" cy="372708"/>
            <a:chOff x="1600200" y="971490"/>
            <a:chExt cx="4495800" cy="400110"/>
          </a:xfrm>
        </p:grpSpPr>
        <p:sp>
          <p:nvSpPr>
            <p:cNvPr id="2" name="Left-Up Arrow 1"/>
            <p:cNvSpPr/>
            <p:nvPr/>
          </p:nvSpPr>
          <p:spPr>
            <a:xfrm flipH="1">
              <a:off x="1600200" y="990600"/>
              <a:ext cx="304800" cy="300335"/>
            </a:xfrm>
            <a:prstGeom prst="left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48069" y="971490"/>
              <a:ext cx="41479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Selection Tool</a:t>
              </a:r>
              <a:endParaRPr lang="en-US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00200" y="1003118"/>
            <a:ext cx="4495800" cy="372708"/>
            <a:chOff x="1600200" y="971490"/>
            <a:chExt cx="4495800" cy="400110"/>
          </a:xfrm>
        </p:grpSpPr>
        <p:sp>
          <p:nvSpPr>
            <p:cNvPr id="23" name="Left-Up Arrow 22"/>
            <p:cNvSpPr/>
            <p:nvPr/>
          </p:nvSpPr>
          <p:spPr>
            <a:xfrm flipH="1">
              <a:off x="1600200" y="990600"/>
              <a:ext cx="304800" cy="300335"/>
            </a:xfrm>
            <a:prstGeom prst="left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48069" y="971490"/>
              <a:ext cx="41479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Direct Selection Tool</a:t>
              </a:r>
              <a:endParaRPr lang="en-US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00200" y="1406747"/>
            <a:ext cx="4495800" cy="372708"/>
            <a:chOff x="1600200" y="971490"/>
            <a:chExt cx="4495800" cy="400110"/>
          </a:xfrm>
        </p:grpSpPr>
        <p:sp>
          <p:nvSpPr>
            <p:cNvPr id="26" name="Left-Up Arrow 25"/>
            <p:cNvSpPr/>
            <p:nvPr/>
          </p:nvSpPr>
          <p:spPr>
            <a:xfrm flipH="1">
              <a:off x="1600200" y="990600"/>
              <a:ext cx="304800" cy="300335"/>
            </a:xfrm>
            <a:prstGeom prst="left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48069" y="971490"/>
              <a:ext cx="41479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Magic Wand Tool</a:t>
              </a:r>
              <a:endParaRPr lang="en-US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00200" y="1837093"/>
            <a:ext cx="4495800" cy="372708"/>
            <a:chOff x="1600200" y="971490"/>
            <a:chExt cx="4495800" cy="400110"/>
          </a:xfrm>
        </p:grpSpPr>
        <p:sp>
          <p:nvSpPr>
            <p:cNvPr id="29" name="Left-Up Arrow 28"/>
            <p:cNvSpPr/>
            <p:nvPr/>
          </p:nvSpPr>
          <p:spPr>
            <a:xfrm flipH="1">
              <a:off x="1600200" y="990600"/>
              <a:ext cx="304800" cy="300335"/>
            </a:xfrm>
            <a:prstGeom prst="left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48069" y="971490"/>
              <a:ext cx="41479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Lasso Tool</a:t>
              </a:r>
              <a:endParaRPr lang="en-US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18889" r="18333" b="11482"/>
          <a:stretch/>
        </p:blipFill>
        <p:spPr>
          <a:xfrm>
            <a:off x="1600200" y="2438400"/>
            <a:ext cx="6019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375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-260866" y="882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30434" y="964912"/>
            <a:ext cx="87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007517" y="2588607"/>
            <a:ext cx="268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Introduction Adobe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57255" y="51339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Working details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0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6797261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5600700" y="3314700"/>
            <a:ext cx="6858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71894" y="76201"/>
            <a:ext cx="4257306" cy="461665"/>
            <a:chOff x="771894" y="76201"/>
            <a:chExt cx="4257306" cy="461665"/>
          </a:xfrm>
        </p:grpSpPr>
        <p:sp>
          <p:nvSpPr>
            <p:cNvPr id="31" name="Right Arrow 30"/>
            <p:cNvSpPr/>
            <p:nvPr/>
          </p:nvSpPr>
          <p:spPr>
            <a:xfrm>
              <a:off x="771894" y="151342"/>
              <a:ext cx="381000" cy="28392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0" y="76201"/>
              <a:ext cx="381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Pen Tools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771894" y="589851"/>
            <a:ext cx="381000" cy="28392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219200" y="51471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Type Tools / Vertical Type Tool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371600" y="976375"/>
            <a:ext cx="6096000" cy="400110"/>
            <a:chOff x="1600200" y="971490"/>
            <a:chExt cx="6096000" cy="429527"/>
          </a:xfrm>
        </p:grpSpPr>
        <p:sp>
          <p:nvSpPr>
            <p:cNvPr id="47" name="Left-Up Arrow 46"/>
            <p:cNvSpPr/>
            <p:nvPr/>
          </p:nvSpPr>
          <p:spPr>
            <a:xfrm flipH="1">
              <a:off x="1600200" y="990600"/>
              <a:ext cx="304800" cy="300335"/>
            </a:xfrm>
            <a:prstGeom prst="left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48069" y="971490"/>
              <a:ext cx="5748131" cy="429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Area type Tool / Vertical area type tool</a:t>
              </a:r>
              <a:endParaRPr lang="en-US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71600" y="1420064"/>
            <a:ext cx="6934200" cy="400110"/>
            <a:chOff x="1600200" y="971490"/>
            <a:chExt cx="6934200" cy="429527"/>
          </a:xfrm>
        </p:grpSpPr>
        <p:sp>
          <p:nvSpPr>
            <p:cNvPr id="45" name="Left-Up Arrow 44"/>
            <p:cNvSpPr/>
            <p:nvPr/>
          </p:nvSpPr>
          <p:spPr>
            <a:xfrm flipH="1">
              <a:off x="1600200" y="990600"/>
              <a:ext cx="304800" cy="300335"/>
            </a:xfrm>
            <a:prstGeom prst="left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48069" y="971490"/>
              <a:ext cx="6586331" cy="429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Type on a path Tool / vertical type on a path tool</a:t>
              </a:r>
              <a:endParaRPr lang="en-US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6800" y="2057399"/>
            <a:ext cx="7620000" cy="3793463"/>
            <a:chOff x="1066800" y="2057399"/>
            <a:chExt cx="7620000" cy="37934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057399"/>
              <a:ext cx="7620000" cy="379346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524000" y="2971800"/>
              <a:ext cx="2895600" cy="2514600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2560" y="2896208"/>
              <a:ext cx="3053239" cy="2514600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058095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-260866" y="882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30434" y="964912"/>
            <a:ext cx="87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007517" y="2588607"/>
            <a:ext cx="268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Introduction Adobe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57255" y="51339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Working details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0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6797261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5600700" y="3314700"/>
            <a:ext cx="6858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71894" y="76201"/>
            <a:ext cx="4257306" cy="461666"/>
            <a:chOff x="771894" y="452735"/>
            <a:chExt cx="4257306" cy="495608"/>
          </a:xfrm>
        </p:grpSpPr>
        <p:sp>
          <p:nvSpPr>
            <p:cNvPr id="30" name="Right Arrow 29"/>
            <p:cNvSpPr/>
            <p:nvPr/>
          </p:nvSpPr>
          <p:spPr>
            <a:xfrm>
              <a:off x="771894" y="533400"/>
              <a:ext cx="381000" cy="30480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9200" y="452735"/>
              <a:ext cx="3810000" cy="49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Object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00200" y="559428"/>
            <a:ext cx="5915054" cy="707886"/>
            <a:chOff x="1600200" y="559428"/>
            <a:chExt cx="5915054" cy="707886"/>
          </a:xfrm>
        </p:grpSpPr>
        <p:sp>
          <p:nvSpPr>
            <p:cNvPr id="28" name="Left-Up Arrow 27"/>
            <p:cNvSpPr/>
            <p:nvPr/>
          </p:nvSpPr>
          <p:spPr>
            <a:xfrm flipH="1">
              <a:off x="1600200" y="577229"/>
              <a:ext cx="304800" cy="279766"/>
            </a:xfrm>
            <a:prstGeom prst="left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48069" y="559428"/>
              <a:ext cx="55671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Rectangle Tool / Rounded </a:t>
              </a:r>
              <a:r>
                <a:rPr lang="en-US" sz="2000" dirty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Rectangle Tool</a:t>
              </a:r>
            </a:p>
            <a:p>
              <a:endParaRPr lang="en-US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00200" y="1003118"/>
            <a:ext cx="4495800" cy="400110"/>
            <a:chOff x="1600200" y="971490"/>
            <a:chExt cx="4495800" cy="429527"/>
          </a:xfrm>
        </p:grpSpPr>
        <p:sp>
          <p:nvSpPr>
            <p:cNvPr id="26" name="Left-Up Arrow 25"/>
            <p:cNvSpPr/>
            <p:nvPr/>
          </p:nvSpPr>
          <p:spPr>
            <a:xfrm flipH="1">
              <a:off x="1600200" y="990600"/>
              <a:ext cx="304800" cy="300335"/>
            </a:xfrm>
            <a:prstGeom prst="left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48069" y="971490"/>
              <a:ext cx="4147931" cy="429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Ellipse Tool</a:t>
              </a:r>
              <a:endParaRPr lang="en-US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00200" y="1406746"/>
            <a:ext cx="4495800" cy="400110"/>
            <a:chOff x="1600200" y="971490"/>
            <a:chExt cx="4495800" cy="429527"/>
          </a:xfrm>
        </p:grpSpPr>
        <p:sp>
          <p:nvSpPr>
            <p:cNvPr id="24" name="Left-Up Arrow 23"/>
            <p:cNvSpPr/>
            <p:nvPr/>
          </p:nvSpPr>
          <p:spPr>
            <a:xfrm flipH="1">
              <a:off x="1600200" y="990600"/>
              <a:ext cx="304800" cy="300335"/>
            </a:xfrm>
            <a:prstGeom prst="left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48069" y="971490"/>
              <a:ext cx="4147931" cy="429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Polygon Tool</a:t>
              </a:r>
              <a:endParaRPr lang="en-US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00200" y="1837093"/>
            <a:ext cx="4495800" cy="400110"/>
            <a:chOff x="1600200" y="971490"/>
            <a:chExt cx="4495800" cy="429527"/>
          </a:xfrm>
        </p:grpSpPr>
        <p:sp>
          <p:nvSpPr>
            <p:cNvPr id="22" name="Left-Up Arrow 21"/>
            <p:cNvSpPr/>
            <p:nvPr/>
          </p:nvSpPr>
          <p:spPr>
            <a:xfrm flipH="1">
              <a:off x="1600200" y="990600"/>
              <a:ext cx="304800" cy="300335"/>
            </a:xfrm>
            <a:prstGeom prst="left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48069" y="971490"/>
              <a:ext cx="4147931" cy="429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Star Tool</a:t>
              </a:r>
              <a:endParaRPr lang="en-US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47800" y="2362200"/>
            <a:ext cx="7162800" cy="4184216"/>
            <a:chOff x="-228600" y="2590799"/>
            <a:chExt cx="9243884" cy="530678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667"/>
            <a:stretch/>
          </p:blipFill>
          <p:spPr>
            <a:xfrm>
              <a:off x="-228600" y="2667000"/>
              <a:ext cx="2590800" cy="523058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33" t="1" b="49047"/>
            <a:stretch/>
          </p:blipFill>
          <p:spPr>
            <a:xfrm>
              <a:off x="2462084" y="2590799"/>
              <a:ext cx="6553200" cy="2691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42895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-260866" y="882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30434" y="964912"/>
            <a:ext cx="87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007517" y="2588607"/>
            <a:ext cx="268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Introduction Adobe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57255" y="51339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Working details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0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6797261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5600700" y="3314700"/>
            <a:ext cx="6858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" y="3439654"/>
            <a:ext cx="762000" cy="30362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46" y="2364922"/>
            <a:ext cx="2568163" cy="1630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37" y="2344139"/>
            <a:ext cx="2850127" cy="2776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26619" r="-2235"/>
          <a:stretch/>
        </p:blipFill>
        <p:spPr>
          <a:xfrm>
            <a:off x="1008925" y="702328"/>
            <a:ext cx="819875" cy="1050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" y="2011920"/>
            <a:ext cx="762000" cy="11684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33400"/>
            <a:ext cx="464860" cy="560118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987854" y="824123"/>
            <a:ext cx="177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Tools</a:t>
            </a:r>
            <a:endParaRPr lang="en-US" sz="2400" dirty="0" smtClean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8602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-260866" y="882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30434" y="964912"/>
            <a:ext cx="87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007517" y="2588607"/>
            <a:ext cx="268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Introduction Adobe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57255" y="51339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Working details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0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6797261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5600700" y="3314700"/>
            <a:ext cx="6858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735948"/>
            <a:ext cx="2895600" cy="2895600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224147" y="1515560"/>
            <a:ext cx="381000" cy="28392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71453" y="1440419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Google Chrome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24147" y="1937036"/>
            <a:ext cx="4562106" cy="523220"/>
            <a:chOff x="1224147" y="1937036"/>
            <a:chExt cx="4562106" cy="523220"/>
          </a:xfrm>
        </p:grpSpPr>
        <p:sp>
          <p:nvSpPr>
            <p:cNvPr id="26" name="Right Arrow 25"/>
            <p:cNvSpPr/>
            <p:nvPr/>
          </p:nvSpPr>
          <p:spPr>
            <a:xfrm>
              <a:off x="1224147" y="2056683"/>
              <a:ext cx="381000" cy="28392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71453" y="1937036"/>
              <a:ext cx="411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How I have made it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?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6153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-260866" y="882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30434" y="964912"/>
            <a:ext cx="87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007517" y="2588607"/>
            <a:ext cx="268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Introduction Adobe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57255" y="51339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Working details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0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6797261"/>
            <a:ext cx="8534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5600700" y="3314700"/>
            <a:ext cx="6858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15729"/>
            <a:ext cx="3669476" cy="490505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143000" y="404779"/>
            <a:ext cx="4191000" cy="461665"/>
            <a:chOff x="838200" y="2233"/>
            <a:chExt cx="4191000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38200" y="116004"/>
              <a:ext cx="294906" cy="234124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9200" y="2233"/>
              <a:ext cx="381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Ice Poster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875079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A78A4F"/>
      </a:dk1>
      <a:lt1>
        <a:sysClr val="window" lastClr="15141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172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mist student</dc:creator>
  <cp:lastModifiedBy>Windows User</cp:lastModifiedBy>
  <cp:revision>35</cp:revision>
  <dcterms:created xsi:type="dcterms:W3CDTF">2018-05-12T08:12:25Z</dcterms:created>
  <dcterms:modified xsi:type="dcterms:W3CDTF">2018-05-19T20:19:09Z</dcterms:modified>
</cp:coreProperties>
</file>