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5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59C68D-5C10-EAD5-D3B6-A95F1922D118}" v="24" dt="2022-08-02T17:00:08.7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559" autoAdjust="0"/>
    <p:restoredTop sz="94660"/>
  </p:normalViewPr>
  <p:slideViewPr>
    <p:cSldViewPr snapToGrid="0">
      <p:cViewPr varScale="1">
        <p:scale>
          <a:sx n="54" d="100"/>
          <a:sy n="54" d="100"/>
        </p:scale>
        <p:origin x="77" y="5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, MUKTHESH" userId="S::mukthesh.r@capgemini.com::6cb55054-6643-45ac-9abe-1bbf3b0a370f" providerId="AD" clId="Web-{BB59C68D-5C10-EAD5-D3B6-A95F1922D118}"/>
    <pc:docChg chg="modSld">
      <pc:chgData name="R, MUKTHESH" userId="S::mukthesh.r@capgemini.com::6cb55054-6643-45ac-9abe-1bbf3b0a370f" providerId="AD" clId="Web-{BB59C68D-5C10-EAD5-D3B6-A95F1922D118}" dt="2022-08-02T17:00:08.770" v="23" actId="20577"/>
      <pc:docMkLst>
        <pc:docMk/>
      </pc:docMkLst>
      <pc:sldChg chg="modSp">
        <pc:chgData name="R, MUKTHESH" userId="S::mukthesh.r@capgemini.com::6cb55054-6643-45ac-9abe-1bbf3b0a370f" providerId="AD" clId="Web-{BB59C68D-5C10-EAD5-D3B6-A95F1922D118}" dt="2022-08-02T17:00:08.770" v="23" actId="20577"/>
        <pc:sldMkLst>
          <pc:docMk/>
          <pc:sldMk cId="0" sldId="560"/>
        </pc:sldMkLst>
        <pc:spChg chg="mod">
          <ac:chgData name="R, MUKTHESH" userId="S::mukthesh.r@capgemini.com::6cb55054-6643-45ac-9abe-1bbf3b0a370f" providerId="AD" clId="Web-{BB59C68D-5C10-EAD5-D3B6-A95F1922D118}" dt="2022-08-02T16:56:16.123" v="9" actId="20577"/>
          <ac:spMkLst>
            <pc:docMk/>
            <pc:sldMk cId="0" sldId="560"/>
            <ac:spMk id="7170" creationId="{4EF0A5D5-CB77-4BCF-86BB-EC8AFA4AA0E3}"/>
          </ac:spMkLst>
        </pc:spChg>
        <pc:spChg chg="mod">
          <ac:chgData name="R, MUKTHESH" userId="S::mukthesh.r@capgemini.com::6cb55054-6643-45ac-9abe-1bbf3b0a370f" providerId="AD" clId="Web-{BB59C68D-5C10-EAD5-D3B6-A95F1922D118}" dt="2022-08-02T16:56:42.530" v="11" actId="1076"/>
          <ac:spMkLst>
            <pc:docMk/>
            <pc:sldMk cId="0" sldId="560"/>
            <ac:spMk id="7172" creationId="{994FC039-D8C9-4401-93CE-88467263C848}"/>
          </ac:spMkLst>
        </pc:spChg>
        <pc:spChg chg="mod">
          <ac:chgData name="R, MUKTHESH" userId="S::mukthesh.r@capgemini.com::6cb55054-6643-45ac-9abe-1bbf3b0a370f" providerId="AD" clId="Web-{BB59C68D-5C10-EAD5-D3B6-A95F1922D118}" dt="2022-08-02T16:59:14.034" v="13" actId="1076"/>
          <ac:spMkLst>
            <pc:docMk/>
            <pc:sldMk cId="0" sldId="560"/>
            <ac:spMk id="7174" creationId="{8B11FF61-9AA9-42E0-800D-B94AC06E095E}"/>
          </ac:spMkLst>
        </pc:spChg>
        <pc:spChg chg="mod">
          <ac:chgData name="R, MUKTHESH" userId="S::mukthesh.r@capgemini.com::6cb55054-6643-45ac-9abe-1bbf3b0a370f" providerId="AD" clId="Web-{BB59C68D-5C10-EAD5-D3B6-A95F1922D118}" dt="2022-08-02T17:00:08.770" v="23" actId="20577"/>
          <ac:spMkLst>
            <pc:docMk/>
            <pc:sldMk cId="0" sldId="560"/>
            <ac:spMk id="7175" creationId="{BADEA8C0-D1A3-4608-9E63-683339DCC944}"/>
          </ac:spMkLst>
        </pc:spChg>
        <pc:picChg chg="mod">
          <ac:chgData name="R, MUKTHESH" userId="S::mukthesh.r@capgemini.com::6cb55054-6643-45ac-9abe-1bbf3b0a370f" providerId="AD" clId="Web-{BB59C68D-5C10-EAD5-D3B6-A95F1922D118}" dt="2022-08-02T16:56:27.170" v="10" actId="1076"/>
          <ac:picMkLst>
            <pc:docMk/>
            <pc:sldMk cId="0" sldId="560"/>
            <ac:picMk id="10" creationId="{9A198D2E-F82C-D7E1-9EE7-1445AAF0444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9D348-73B1-45D8-8B52-84B6C428FAAA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7B5CC2-A72B-4DA4-90B3-2B69942B1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22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0215F-5167-C252-4A0E-0502BA58C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F8E1A5-858E-E475-6329-9D72CEA43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1AB40-F655-C534-D62C-36F452481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CFA6-8BDA-4293-84A8-1B1F01470E43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BD433-F0BE-83F8-CC1B-B632D5A48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58F1F-31F4-3629-1CDA-186E86BBF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D465-A4D7-4664-91A4-876785EEB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299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ECC3E-A3FD-C9CB-875C-60AA4F8F4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DFA926-7760-E615-7E2E-BCA2BC668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04849-A9C0-186F-C748-950FA68D7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CFA6-8BDA-4293-84A8-1B1F01470E43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DAE83-B775-D9A4-F301-F52891DA4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357CD-A6F2-97CD-97B0-74863298B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D465-A4D7-4664-91A4-876785EEB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129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ED0D58-33A9-EF3E-A429-DF198826B3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C11835-3CB1-92AB-F6A8-6A7A2F2D6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BD0C5-CC6C-A696-643C-6D88ADB5A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CFA6-8BDA-4293-84A8-1B1F01470E43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66CF7-4C7F-2812-47C0-FD4833AFE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5072D-E92C-576A-6008-E19217F27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D465-A4D7-4664-91A4-876785EEB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0932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4826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0360E-4E8B-D0EE-B16A-5809E3CDB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10F86-C574-5EB7-97EA-BF2336489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C0D92-7115-BD18-976C-C639F4E4D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CFA6-8BDA-4293-84A8-1B1F01470E43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E5024-8A20-CC2F-C75F-B5A1D9761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0C2C0-099E-E532-3354-CD034B54D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D465-A4D7-4664-91A4-876785EEB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610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EA6FE-4536-0880-7F61-866F3A554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077BE-AEAF-51C5-562A-FBD5EC27A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8BFAF-5DB5-D86F-21B6-2418DF687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CFA6-8BDA-4293-84A8-1B1F01470E43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57FA8-C09A-5FF2-C67B-C984B6128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54990-4673-E8CE-541E-3A2E07076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D465-A4D7-4664-91A4-876785EEB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381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B22ED-C765-4811-71ED-39CB07A67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2E791-576B-2387-2074-A2C8491780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E7C051-3AA5-168B-CC1E-3C3EB2FB8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ED362A-5D33-8F19-F83A-EEB430395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CFA6-8BDA-4293-84A8-1B1F01470E43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809AD-ADD7-6A76-18DA-F3D5C233E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40B6FC-E23A-9DEF-D9A2-CB2FDD27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D465-A4D7-4664-91A4-876785EEB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643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15849-7705-83DD-FAAF-D5A4FFE65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BEAD7-2646-703B-2784-F7E0030AE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EA088-9BE4-BB69-2B13-24C2F9151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92BE4E-55FD-8985-CFBD-F0EF1C900D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B1E08D-57E6-6FD0-583A-A50BC0C3A4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581DFD-A5A0-F6F2-03B4-313D70B7D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CFA6-8BDA-4293-84A8-1B1F01470E43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3F0C0-23B7-B1AC-EB19-F428BC6F5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7D3365-0D13-88B3-5761-D97596863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D465-A4D7-4664-91A4-876785EEB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8B272-C304-FB7D-283C-817828FD4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D64AA3-F54D-11B3-E3E7-10E85E00B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CFA6-8BDA-4293-84A8-1B1F01470E43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2BA49-317A-47C0-4B31-21E297122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358D66-AE26-17BD-12AE-80D365A7F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D465-A4D7-4664-91A4-876785EEB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52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27E609-F9D7-374D-AEFE-90C36C97F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CFA6-8BDA-4293-84A8-1B1F01470E43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9CC53F-1CA7-B238-AD9F-EE1AA44DE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907D7-4946-28D2-E5FA-DDFF70821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D465-A4D7-4664-91A4-876785EEB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271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4235D-085B-98E1-4D06-D74F6F81C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BD787-CCE4-BDC1-6D8D-5F3851EBD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F582DA-F635-FA1B-7E12-2068832AF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54B88-6D40-2681-500F-6DAFC9EDD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CFA6-8BDA-4293-84A8-1B1F01470E43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82206-9E0B-9EAA-E3B0-5375AD74D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F315E-77D0-E7B6-58E3-8E2F3A830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D465-A4D7-4664-91A4-876785EEB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623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C9E5E-B4F5-D6BE-4659-2E0E34BE7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2DC2C6-6901-12AC-4D8B-BD1FEEA100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E10C79-32E5-5807-2184-9D0D1BE40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3363F-B8E2-B2C1-6466-90F2CB41A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CFA6-8BDA-4293-84A8-1B1F01470E43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FF908-EFE9-7C9C-D53D-088229320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9E2FFB-3D3C-FD60-D4A5-B2DC9C682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D465-A4D7-4664-91A4-876785EEB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91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8D201A-FCCF-F910-FE8D-BA3758985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6B483-4ED5-EE2D-7F8D-7F1357B31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D3E98-080D-2205-2B3B-4536C2833B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7CFA6-8BDA-4293-84A8-1B1F01470E43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D90C8-577E-B202-7C6C-5FEA1627EF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40EED-8F10-C968-9097-BCAB11455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3D465-A4D7-4664-91A4-876785EEB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528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3621087"/>
          </a:xfrm>
        </p:spPr>
        <p:txBody>
          <a:bodyPr vert="horz" lIns="91440" tIns="45720" rIns="91440" bIns="45720" rtlCol="0" anchor="t">
            <a:noAutofit/>
          </a:bodyPr>
          <a:lstStyle/>
          <a:p>
            <a:pPr eaLnBrk="1" hangingPunct="1">
              <a:lnSpc>
                <a:spcPct val="114000"/>
              </a:lnSpc>
            </a:pPr>
            <a:r>
              <a:rPr lang="en-US" altLang="en-US" sz="1600" b="1" dirty="0"/>
              <a:t>Railway Reservation System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sz="1200" dirty="0"/>
              <a:t>Completed end to end case study of </a:t>
            </a:r>
            <a:r>
              <a:rPr lang="en-US" altLang="en-US" sz="1200" b="1" dirty="0"/>
              <a:t>Railway Reservation System </a:t>
            </a:r>
            <a:r>
              <a:rPr lang="en-IN" altLang="en-US" sz="1200" dirty="0"/>
              <a:t>along with JWT authentication, Swagger, Payment, testing and used REACT.</a:t>
            </a:r>
            <a:endParaRPr lang="en-US" altLang="nl-NL" sz="1200" dirty="0"/>
          </a:p>
          <a:p>
            <a:pPr eaLnBrk="1" hangingPunct="1">
              <a:lnSpc>
                <a:spcPct val="114000"/>
              </a:lnSpc>
            </a:pPr>
            <a:r>
              <a:rPr lang="en-IN" altLang="nl-NL" b="1" dirty="0"/>
              <a:t>Created a Frontend of Railway Reservation System using ReactJS, JavaScript, Html , </a:t>
            </a:r>
            <a:r>
              <a:rPr lang="en-IN" altLang="nl-NL" b="1" dirty="0" err="1"/>
              <a:t>Css</a:t>
            </a:r>
            <a:r>
              <a:rPr lang="en-IN" altLang="nl-NL" b="1" dirty="0"/>
              <a:t> and used MongoDB as database and git as version control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nl-NL" b="1" dirty="0"/>
              <a:t>Completed AWS cloud </a:t>
            </a:r>
            <a:r>
              <a:rPr lang="en-IN" altLang="nl-NL" b="1" dirty="0" err="1"/>
              <a:t>practioner</a:t>
            </a:r>
            <a:r>
              <a:rPr lang="en-IN" altLang="nl-NL" b="1" dirty="0"/>
              <a:t> certification(AWS CCP).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nl-NL" b="1" dirty="0"/>
              <a:t>Completed Google Cloud Digital Leader Certification(GCP CDL).</a:t>
            </a:r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592254" y="1338635"/>
            <a:ext cx="2374900" cy="29527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nl-NL" altLang="nl-NL" dirty="0"/>
              <a:t>Mumbai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73425" y="1591394"/>
            <a:ext cx="2373313" cy="32543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nl-NL" altLang="nl-NL" dirty="0"/>
              <a:t>MUKTHESH. R@CAPGEMINI.COM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272778" y="1802656"/>
            <a:ext cx="2382837" cy="330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nl-NL" altLang="nl-NL" dirty="0"/>
              <a:t>+91 9515217724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2588" y="2995613"/>
            <a:ext cx="4057650" cy="362108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en-US" sz="1200" dirty="0"/>
              <a:t>Software Engineer who is Strong in design and integration with intuitive problem-solving skills. Passionate about implementing and launching new projects.</a:t>
            </a:r>
            <a:endParaRPr lang="en-US" altLang="nl-NL" sz="1200" dirty="0"/>
          </a:p>
          <a:p>
            <a:pPr marL="171450" indent="-171450" fontAlgn="base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000000"/>
                </a:solidFill>
              </a:rPr>
              <a:t> 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Hands on experience in microservices with Spring</a:t>
            </a:r>
            <a:r>
              <a:rPr lang="en-US" sz="1200" dirty="0">
                <a:solidFill>
                  <a:srgbClr val="000000"/>
                </a:solidFill>
              </a:rPr>
              <a:t> 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Boot, </a:t>
            </a:r>
            <a:r>
              <a:rPr lang="en-US" sz="1200" b="0" i="0" u="none" strike="noStrike">
                <a:solidFill>
                  <a:srgbClr val="000000"/>
                </a:solidFill>
                <a:effectLst/>
              </a:rPr>
              <a:t>Spring Security, Spring </a:t>
            </a:r>
            <a:r>
              <a:rPr lang="en-US" sz="1200">
                <a:solidFill>
                  <a:srgbClr val="000000"/>
                </a:solidFill>
              </a:rPr>
              <a:t>API</a:t>
            </a:r>
            <a:r>
              <a:rPr lang="en-US" sz="1200" b="0" i="0" u="none" strike="noStrike">
                <a:solidFill>
                  <a:srgbClr val="000000"/>
                </a:solidFill>
                <a:effectLst/>
              </a:rPr>
              <a:t> Gateway, Eureka server.</a:t>
            </a:r>
            <a:r>
              <a:rPr lang="en-US" sz="1200">
                <a:solidFill>
                  <a:srgbClr val="000000"/>
                </a:solidFill>
              </a:rPr>
              <a:t> </a:t>
            </a:r>
            <a:endParaRPr lang="en-US" sz="1200" b="0" i="0" u="none" strike="noStrike">
              <a:solidFill>
                <a:srgbClr val="000000"/>
              </a:solidFill>
              <a:effectLst/>
              <a:cs typeface="Calibri"/>
            </a:endParaRPr>
          </a:p>
          <a:p>
            <a:pPr marL="171450" indent="-171450" fontAlgn="base">
              <a:buFont typeface="Wingdings" panose="05000000000000000000" pitchFamily="2" charset="2"/>
              <a:buChar char="Ø"/>
            </a:pPr>
            <a:r>
              <a:rPr lang="en-US" altLang="en-US" sz="1200" dirty="0"/>
              <a:t>Always ready to learn new technologies and so can improve my knowledge.</a:t>
            </a:r>
          </a:p>
          <a:p>
            <a:pPr marL="171450" indent="-171450" fontAlgn="base">
              <a:buFont typeface="Wingdings" panose="05000000000000000000" pitchFamily="2" charset="2"/>
              <a:buChar char="Ø"/>
            </a:pPr>
            <a:r>
              <a:rPr lang="en-US" altLang="en-US" sz="1200" dirty="0"/>
              <a:t>Ready to work in a team and to perform my level best for my team.</a:t>
            </a:r>
          </a:p>
          <a:p>
            <a:pPr marL="171450" indent="-171450" algn="l" rtl="0" fontAlgn="base">
              <a:buFont typeface="Wingdings" panose="05000000000000000000" pitchFamily="2" charset="2"/>
              <a:buChar char="Ø"/>
            </a:pPr>
            <a:endParaRPr lang="en-US" sz="1200" b="0" i="0" u="none" strike="noStrike" dirty="0">
              <a:solidFill>
                <a:srgbClr val="000000"/>
              </a:solidFill>
              <a:effectLst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sz="1200" b="0" i="0" u="none" strike="noStrike" dirty="0">
              <a:solidFill>
                <a:srgbClr val="000000"/>
              </a:solidFill>
              <a:effectLst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</a:endParaRPr>
          </a:p>
          <a:p>
            <a:pPr algn="l" rtl="0" fontAlgn="base"/>
            <a:endParaRPr lang="en-US" sz="1200" b="0" i="0" u="none" strike="noStrike" dirty="0">
              <a:solidFill>
                <a:srgbClr val="000000"/>
              </a:solidFill>
              <a:effectLst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0000"/>
              </a:solidFill>
              <a:effectLst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nl-NL" sz="1200" dirty="0"/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5925" y="596900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Bachelor of Engineering 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Electronics and Communication: 2018 - 2022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en-US" sz="1000" dirty="0"/>
              <a:t>Java 8 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Boot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MVC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JPA CRUD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Boot Microservices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MERN Stack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ReactJS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MongoDB Database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Web Technologies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JavaScript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Add-ons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GitHub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Maven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Details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Excellent Communication Skills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Player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90513"/>
            <a:ext cx="6223000" cy="306387"/>
          </a:xfrm>
        </p:spPr>
        <p:txBody>
          <a:bodyPr/>
          <a:lstStyle/>
          <a:p>
            <a:pPr marL="0" indent="0">
              <a:buNone/>
            </a:pPr>
            <a:r>
              <a:rPr lang="en-IN" altLang="en-US" dirty="0" err="1"/>
              <a:t>Mukthesh</a:t>
            </a:r>
            <a:r>
              <a:rPr lang="en-IN" altLang="en-US" dirty="0"/>
              <a:t> R </a:t>
            </a:r>
          </a:p>
        </p:txBody>
      </p:sp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9A198D2E-F82C-D7E1-9EE7-1445AAF04441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33" b="11133"/>
          <a:stretch>
            <a:fillRect/>
          </a:stretch>
        </p:blipFill>
        <p:spPr>
          <a:xfrm>
            <a:off x="383259" y="240455"/>
            <a:ext cx="1734208" cy="1735628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0ffb6ef-0000-48aa-9041-fb29fcb198e5">
      <Terms xmlns="http://schemas.microsoft.com/office/infopath/2007/PartnerControls"/>
    </lcf76f155ced4ddcb4097134ff3c332f>
    <TaxCatchAll xmlns="900c2a09-0d28-449b-b8ad-3e76d664ec44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F2D984F0DC8B4F81A100EEA18D209A" ma:contentTypeVersion="10" ma:contentTypeDescription="Create a new document." ma:contentTypeScope="" ma:versionID="330ef8c2a5f9c45c7bcdf093f3dffd52">
  <xsd:schema xmlns:xsd="http://www.w3.org/2001/XMLSchema" xmlns:xs="http://www.w3.org/2001/XMLSchema" xmlns:p="http://schemas.microsoft.com/office/2006/metadata/properties" xmlns:ns2="e0ffb6ef-0000-48aa-9041-fb29fcb198e5" xmlns:ns3="900c2a09-0d28-449b-b8ad-3e76d664ec44" targetNamespace="http://schemas.microsoft.com/office/2006/metadata/properties" ma:root="true" ma:fieldsID="1a18246c7c040899e8786cff3bef9263" ns2:_="" ns3:_="">
    <xsd:import namespace="e0ffb6ef-0000-48aa-9041-fb29fcb198e5"/>
    <xsd:import namespace="900c2a09-0d28-449b-b8ad-3e76d664ec4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ffb6ef-0000-48aa-9041-fb29fcb198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3623ea3-be23-4189-a25b-bcadb097ef1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0c2a09-0d28-449b-b8ad-3e76d664ec4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bdfe5ddd-bb25-4adb-93a2-938a30b22837}" ma:internalName="TaxCatchAll" ma:showField="CatchAllData" ma:web="900c2a09-0d28-449b-b8ad-3e76d664ec4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EC959CB-C1F6-4476-AB8B-961CF5C0DA6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D411FF-126D-445C-A87D-6BC87F101FB0}">
  <ds:schemaRefs>
    <ds:schemaRef ds:uri="http://schemas.microsoft.com/office/2006/metadata/properties"/>
    <ds:schemaRef ds:uri="http://schemas.microsoft.com/office/infopath/2007/PartnerControls"/>
    <ds:schemaRef ds:uri="e0ffb6ef-0000-48aa-9041-fb29fcb198e5"/>
    <ds:schemaRef ds:uri="900c2a09-0d28-449b-b8ad-3e76d664ec44"/>
  </ds:schemaRefs>
</ds:datastoreItem>
</file>

<file path=customXml/itemProps3.xml><?xml version="1.0" encoding="utf-8"?>
<ds:datastoreItem xmlns:ds="http://schemas.openxmlformats.org/officeDocument/2006/customXml" ds:itemID="{A3ABC9F6-E987-484E-86F5-028E0BF623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0ffb6ef-0000-48aa-9041-fb29fcb198e5"/>
    <ds:schemaRef ds:uri="900c2a09-0d28-449b-b8ad-3e76d664ec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210</Words>
  <Application>Microsoft Office PowerPoint</Application>
  <PresentationFormat>Widescreen</PresentationFormat>
  <Paragraphs>69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Verdana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Balaji S S</dc:creator>
  <cp:lastModifiedBy>Mukthesh R</cp:lastModifiedBy>
  <cp:revision>12</cp:revision>
  <dcterms:created xsi:type="dcterms:W3CDTF">2022-08-02T13:21:40Z</dcterms:created>
  <dcterms:modified xsi:type="dcterms:W3CDTF">2022-11-03T11:38:57Z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0x010100C3F2D984F0DC8B4F81A100EEA18D209A</vt:lpwstr>
  </property>
  <property fmtid="{D5CDD505-2E9C-101B-9397-08002B2CF9AE}" pid="3" name="MediaServiceImageTags">
    <vt:lpwstr/>
  </property>
</Properties>
</file>