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308599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-929606" y="-12700"/>
            <a:ext cx="16551777" cy="1103451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-647700" y="508000"/>
            <a:ext cx="12369801" cy="614253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13"/>
          </p:nvPr>
        </p:nvSpPr>
        <p:spPr>
          <a:xfrm>
            <a:off x="2451058" y="-138499"/>
            <a:ext cx="13525502" cy="90170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idx="13"/>
          </p:nvPr>
        </p:nvSpPr>
        <p:spPr>
          <a:xfrm>
            <a:off x="4473575" y="2032000"/>
            <a:ext cx="10287000" cy="6858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buClrTx/>
              <a:defRPr sz="2800"/>
            </a:lvl1pPr>
            <a:lvl2pPr marL="685800" indent="-342900">
              <a:spcBef>
                <a:spcPts val="3200"/>
              </a:spcBef>
              <a:buClrTx/>
              <a:defRPr sz="2800"/>
            </a:lvl2pPr>
            <a:lvl3pPr marL="1028700" indent="-342900">
              <a:spcBef>
                <a:spcPts val="3200"/>
              </a:spcBef>
              <a:buClrTx/>
              <a:defRPr sz="2800"/>
            </a:lvl3pPr>
            <a:lvl4pPr marL="1371600" indent="-342900">
              <a:spcBef>
                <a:spcPts val="3200"/>
              </a:spcBef>
              <a:buClrTx/>
              <a:defRPr sz="2800"/>
            </a:lvl4pPr>
            <a:lvl5pPr marL="1714500" indent="-342900">
              <a:spcBef>
                <a:spcPts val="3200"/>
              </a:spcBef>
              <a:buClrTx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426200" y="4965700"/>
            <a:ext cx="5886450" cy="3924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37350" y="639233"/>
            <a:ext cx="5880100" cy="39200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15"/>
          </p:nvPr>
        </p:nvSpPr>
        <p:spPr>
          <a:xfrm>
            <a:off x="-3400425" y="-127000"/>
            <a:ext cx="13525500" cy="9017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electrical4u.com/multiplexer/" TargetMode="External"/><Relationship Id="rId3" Type="http://schemas.openxmlformats.org/officeDocument/2006/relationships/hyperlink" Target="https://www.electrical4u.com/application-of-flip-flops/" TargetMode="External"/><Relationship Id="rId4" Type="http://schemas.openxmlformats.org/officeDocument/2006/relationships/hyperlink" Target="https://www.electrical4u.com/d-flip-flop-or-d-latch/" TargetMode="Externa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rogram to generate and implement sequence generator…"/>
          <p:cNvSpPr txBox="1"/>
          <p:nvPr>
            <p:ph type="ctrTitle"/>
          </p:nvPr>
        </p:nvSpPr>
        <p:spPr>
          <a:xfrm>
            <a:off x="1270000" y="1638300"/>
            <a:ext cx="10555090" cy="7474843"/>
          </a:xfrm>
          <a:prstGeom prst="rect">
            <a:avLst/>
          </a:prstGeom>
        </p:spPr>
        <p:txBody>
          <a:bodyPr/>
          <a:lstStyle/>
          <a:p>
            <a:pPr defTabSz="484886">
              <a:defRPr i="1" sz="1992"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defTabSz="484886">
              <a:defRPr b="1" i="1" sz="1992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Program to generate and implement sequence generator</a:t>
            </a:r>
          </a:p>
          <a:p>
            <a:pPr defTabSz="484886">
              <a:defRPr i="1" sz="1992"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defTabSz="484886">
              <a:defRPr i="1" sz="1992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the sequence generators are nothing but a set of digital circuits which are designed to result in a specific bit sequence at their output. There are several ways in which these circuits can be designed including those which are based on </a:t>
            </a:r>
            <a:r>
              <a:rPr>
                <a:solidFill>
                  <a:srgbClr val="BE9E5F"/>
                </a:solidFill>
                <a:hlinkClick r:id="rId2" invalidUrl="" action="" tgtFrame="" tooltip="" history="1" highlightClick="0" endSnd="0"/>
              </a:rPr>
              <a:t>multiplexers</a:t>
            </a:r>
            <a:r>
              <a:t> and </a:t>
            </a:r>
            <a:r>
              <a:rPr>
                <a:solidFill>
                  <a:srgbClr val="BE9E5F"/>
                </a:solidFill>
                <a:hlinkClick r:id="rId3" invalidUrl="" action="" tgtFrame="" tooltip="" history="1" highlightClick="0" endSnd="0"/>
              </a:rPr>
              <a:t>flip-flops</a:t>
            </a:r>
            <a:r>
              <a:t>. designing of sequence generator using </a:t>
            </a:r>
            <a:r>
              <a:rPr>
                <a:solidFill>
                  <a:srgbClr val="BE9E5F"/>
                </a:solidFill>
                <a:hlinkClick r:id="rId4" invalidUrl="" action="" tgtFrame="" tooltip="" history="1" highlightClick="0" endSnd="0"/>
              </a:rPr>
              <a:t>D flip-flops</a:t>
            </a:r>
            <a:r>
              <a:t>.</a:t>
            </a:r>
          </a:p>
          <a:p>
            <a:pPr defTabSz="484886">
              <a:defRPr i="1" sz="1992"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defTabSz="484886">
              <a:defRPr i="1" sz="1992"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defTabSz="484886">
              <a:defRPr i="1" sz="1992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We have used 3 flip-flops to generate the sequence </a:t>
            </a:r>
          </a:p>
          <a:p>
            <a:pPr defTabSz="484886">
              <a:defRPr i="1" sz="1992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The sequence we generated:</a:t>
            </a:r>
            <a:r>
              <a:rPr b="1" u="sng"/>
              <a:t>0011101</a:t>
            </a:r>
            <a:endParaRPr b="1" u="sng"/>
          </a:p>
          <a:p>
            <a:pPr defTabSz="484886">
              <a:defRPr i="1" sz="1992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b="1" u="sng"/>
          </a:p>
          <a:p>
            <a:pPr defTabSz="484886">
              <a:defRPr i="1" sz="1992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b="1" u="sng"/>
          </a:p>
          <a:p>
            <a:pPr defTabSz="484886">
              <a:defRPr i="1" sz="1992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b="1" u="sng"/>
          </a:p>
          <a:p>
            <a:pPr defTabSz="484886">
              <a:defRPr i="1" sz="1992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Initially giving the inputs s1,s2,s3 as 100 and</a:t>
            </a:r>
          </a:p>
          <a:p>
            <a:pPr defTabSz="484886">
              <a:defRPr i="1" sz="1992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Using bitwise exclusive or to get so=s1^s3</a:t>
            </a:r>
          </a:p>
          <a:p>
            <a:pPr defTabSz="484886">
              <a:defRPr i="1" sz="1992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And in every step making s1=so , s2=s1, s3=s2 </a:t>
            </a:r>
          </a:p>
          <a:p>
            <a:pPr defTabSz="484886">
              <a:defRPr i="1" sz="1992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and printing the output bit s3</a:t>
            </a:r>
            <a:endParaRPr b="1" u="sng"/>
          </a:p>
          <a:p>
            <a:pPr defTabSz="484886">
              <a:defRPr i="1" sz="1992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b="1" u="sng"/>
          </a:p>
          <a:p>
            <a:pPr defTabSz="484886">
              <a:defRPr i="1" sz="1992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b="1" u="sng"/>
          </a:p>
          <a:p>
            <a:pPr defTabSz="484886">
              <a:defRPr i="1" sz="1992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b="1" u="sng"/>
          </a:p>
          <a:p>
            <a:pPr defTabSz="484886">
              <a:defRPr i="1" sz="1992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b="1" u="sng"/>
          </a:p>
          <a:p>
            <a:pPr defTabSz="484886">
              <a:defRPr i="1" sz="1992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b="1" u="sng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pnseq.png" descr="pnseq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33861" y="2225414"/>
            <a:ext cx="11318484" cy="54687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Screenshot 2019-11-24 at 6.21.10 PM.png" descr="Screenshot 2019-11-24 at 6.21.10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33350" y="812800"/>
            <a:ext cx="13004800" cy="8128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