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 id="2147483747" r:id="rId2"/>
    <p:sldMasterId id="2147483829" r:id="rId3"/>
  </p:sldMasterIdLst>
  <p:notesMasterIdLst>
    <p:notesMasterId r:id="rId19"/>
  </p:notesMasterIdLst>
  <p:sldIdLst>
    <p:sldId id="256" r:id="rId4"/>
    <p:sldId id="257" r:id="rId5"/>
    <p:sldId id="258" r:id="rId6"/>
    <p:sldId id="308" r:id="rId7"/>
    <p:sldId id="260" r:id="rId8"/>
    <p:sldId id="310" r:id="rId9"/>
    <p:sldId id="312" r:id="rId10"/>
    <p:sldId id="314" r:id="rId11"/>
    <p:sldId id="264" r:id="rId12"/>
    <p:sldId id="322" r:id="rId13"/>
    <p:sldId id="316" r:id="rId14"/>
    <p:sldId id="317" r:id="rId15"/>
    <p:sldId id="319" r:id="rId16"/>
    <p:sldId id="321" r:id="rId17"/>
    <p:sldId id="28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88" autoAdjust="0"/>
    <p:restoredTop sz="94660"/>
  </p:normalViewPr>
  <p:slideViewPr>
    <p:cSldViewPr snapToGrid="0">
      <p:cViewPr varScale="1">
        <p:scale>
          <a:sx n="64" d="100"/>
          <a:sy n="64" d="100"/>
        </p:scale>
        <p:origin x="648"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5">
        <a:alpha val="0"/>
      </a:schemeClr>
    </dgm:fillClrLst>
    <dgm:linClrLst meth="repeat">
      <a:schemeClr val="accent5">
        <a:alpha val="0"/>
      </a:schemeClr>
    </dgm:linClrLst>
    <dgm:effectClrLst/>
    <dgm:txLinClrLst/>
    <dgm:txFillClrLst>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05A1A8-4A51-4260-A8F8-5E80507B05F5}" type="doc">
      <dgm:prSet loTypeId="urn:microsoft.com/office/officeart/2018/2/layout/IconCircleList" loCatId="icon" qsTypeId="urn:microsoft.com/office/officeart/2005/8/quickstyle/simple1" qsCatId="simple" csTypeId="urn:microsoft.com/office/officeart/2018/5/colors/Iconchunking_coloredtext_colorful5" csCatId="colorful" phldr="1"/>
      <dgm:spPr/>
      <dgm:t>
        <a:bodyPr/>
        <a:lstStyle/>
        <a:p>
          <a:endParaRPr lang="en-US"/>
        </a:p>
      </dgm:t>
    </dgm:pt>
    <dgm:pt modelId="{BF52B35C-6309-44B4-BB1C-45431CF4CAEF}">
      <dgm:prSet custT="1"/>
      <dgm:spPr/>
      <dgm:t>
        <a:bodyPr/>
        <a:lstStyle/>
        <a:p>
          <a:r>
            <a:rPr lang="en-US" sz="1700" dirty="0"/>
            <a:t>People use social media as a platform to express their opinions and views.</a:t>
          </a:r>
        </a:p>
      </dgm:t>
    </dgm:pt>
    <dgm:pt modelId="{0D96BA95-C444-4497-B23F-64908EABA95C}" type="parTrans" cxnId="{F9629924-9FEA-427D-AD25-7B220F0B8A54}">
      <dgm:prSet/>
      <dgm:spPr/>
      <dgm:t>
        <a:bodyPr/>
        <a:lstStyle/>
        <a:p>
          <a:endParaRPr lang="en-US"/>
        </a:p>
      </dgm:t>
    </dgm:pt>
    <dgm:pt modelId="{D69D14E9-083A-498F-B1EF-85DFDCAB0BBB}" type="sibTrans" cxnId="{F9629924-9FEA-427D-AD25-7B220F0B8A54}">
      <dgm:prSet/>
      <dgm:spPr/>
      <dgm:t>
        <a:bodyPr/>
        <a:lstStyle/>
        <a:p>
          <a:endParaRPr lang="en-US"/>
        </a:p>
      </dgm:t>
    </dgm:pt>
    <dgm:pt modelId="{A9377E2F-73BA-49D9-B550-80541B314BEA}">
      <dgm:prSet custT="1"/>
      <dgm:spPr/>
      <dgm:t>
        <a:bodyPr/>
        <a:lstStyle/>
        <a:p>
          <a:r>
            <a:rPr lang="en-US" sz="1700" dirty="0"/>
            <a:t>They do this freely and without any reluctance.</a:t>
          </a:r>
        </a:p>
      </dgm:t>
    </dgm:pt>
    <dgm:pt modelId="{6D78032A-571E-42D3-8DA8-210361918BC3}" type="parTrans" cxnId="{54667175-5EBD-4830-A224-5E74A2B5399A}">
      <dgm:prSet/>
      <dgm:spPr/>
      <dgm:t>
        <a:bodyPr/>
        <a:lstStyle/>
        <a:p>
          <a:endParaRPr lang="en-US"/>
        </a:p>
      </dgm:t>
    </dgm:pt>
    <dgm:pt modelId="{142B4490-ABAD-4A07-97F6-E8C9C53660C3}" type="sibTrans" cxnId="{54667175-5EBD-4830-A224-5E74A2B5399A}">
      <dgm:prSet/>
      <dgm:spPr/>
      <dgm:t>
        <a:bodyPr/>
        <a:lstStyle/>
        <a:p>
          <a:endParaRPr lang="en-US"/>
        </a:p>
      </dgm:t>
    </dgm:pt>
    <dgm:pt modelId="{C0795376-CBA7-4375-9A92-5298A176F354}">
      <dgm:prSet custT="1"/>
      <dgm:spPr/>
      <dgm:t>
        <a:bodyPr/>
        <a:lstStyle/>
        <a:p>
          <a:r>
            <a:rPr lang="en-US" sz="1700" dirty="0"/>
            <a:t>With it comes the risk of cyber abuse and harassment, which can put an end to people expressing themselves and giving up on seeking opinions.</a:t>
          </a:r>
        </a:p>
      </dgm:t>
    </dgm:pt>
    <dgm:pt modelId="{F63A6825-1133-48F2-AB05-13B86C176826}" type="parTrans" cxnId="{706B8CC8-6E3D-485F-9E6A-DCEC76638742}">
      <dgm:prSet/>
      <dgm:spPr/>
      <dgm:t>
        <a:bodyPr/>
        <a:lstStyle/>
        <a:p>
          <a:endParaRPr lang="en-US"/>
        </a:p>
      </dgm:t>
    </dgm:pt>
    <dgm:pt modelId="{3112091A-CCA9-4C98-A367-92C353F9950E}" type="sibTrans" cxnId="{706B8CC8-6E3D-485F-9E6A-DCEC76638742}">
      <dgm:prSet/>
      <dgm:spPr/>
      <dgm:t>
        <a:bodyPr/>
        <a:lstStyle/>
        <a:p>
          <a:endParaRPr lang="en-US"/>
        </a:p>
      </dgm:t>
    </dgm:pt>
    <dgm:pt modelId="{08E96A93-B0CA-424D-B5C4-B165AC423ED6}">
      <dgm:prSet custT="1"/>
      <dgm:spPr/>
      <dgm:t>
        <a:bodyPr/>
        <a:lstStyle/>
        <a:p>
          <a:r>
            <a:rPr lang="en-US" sz="1700" dirty="0"/>
            <a:t>To protect the users from cyberbullying, every organization should have an automated system in place to identify such malicious comments and suitable actions against the same.</a:t>
          </a:r>
        </a:p>
      </dgm:t>
    </dgm:pt>
    <dgm:pt modelId="{0C5AF8C9-8843-4205-BEF6-E584F17548E6}" type="parTrans" cxnId="{639CB4EA-B6A7-4148-B79B-FD1F94192C6C}">
      <dgm:prSet/>
      <dgm:spPr/>
      <dgm:t>
        <a:bodyPr/>
        <a:lstStyle/>
        <a:p>
          <a:endParaRPr lang="en-US"/>
        </a:p>
      </dgm:t>
    </dgm:pt>
    <dgm:pt modelId="{921CEF4A-1E77-4AF2-9BFE-BA2200245141}" type="sibTrans" cxnId="{639CB4EA-B6A7-4148-B79B-FD1F94192C6C}">
      <dgm:prSet/>
      <dgm:spPr/>
      <dgm:t>
        <a:bodyPr/>
        <a:lstStyle/>
        <a:p>
          <a:endParaRPr lang="en-US"/>
        </a:p>
      </dgm:t>
    </dgm:pt>
    <dgm:pt modelId="{8E63D9AB-8424-484A-B385-8415B7955737}" type="pres">
      <dgm:prSet presAssocID="{E705A1A8-4A51-4260-A8F8-5E80507B05F5}" presName="root" presStyleCnt="0">
        <dgm:presLayoutVars>
          <dgm:dir/>
          <dgm:resizeHandles val="exact"/>
        </dgm:presLayoutVars>
      </dgm:prSet>
      <dgm:spPr/>
    </dgm:pt>
    <dgm:pt modelId="{5E90CBFF-72FB-4EFB-8C83-75449F0FADFD}" type="pres">
      <dgm:prSet presAssocID="{E705A1A8-4A51-4260-A8F8-5E80507B05F5}" presName="container" presStyleCnt="0">
        <dgm:presLayoutVars>
          <dgm:dir/>
          <dgm:resizeHandles val="exact"/>
        </dgm:presLayoutVars>
      </dgm:prSet>
      <dgm:spPr/>
    </dgm:pt>
    <dgm:pt modelId="{3EDFFE4F-73E9-46D5-874C-2D2144D14F31}" type="pres">
      <dgm:prSet presAssocID="{BF52B35C-6309-44B4-BB1C-45431CF4CAEF}" presName="compNode" presStyleCnt="0"/>
      <dgm:spPr/>
    </dgm:pt>
    <dgm:pt modelId="{A2EF5684-E933-4E9B-9D6F-3D46985CE620}" type="pres">
      <dgm:prSet presAssocID="{BF52B35C-6309-44B4-BB1C-45431CF4CAEF}" presName="iconBgRect" presStyleLbl="bgShp" presStyleIdx="0" presStyleCnt="4"/>
      <dgm:spPr/>
    </dgm:pt>
    <dgm:pt modelId="{D81DD482-F558-46C7-A70D-2F5548656217}" type="pres">
      <dgm:prSet presAssocID="{BF52B35C-6309-44B4-BB1C-45431CF4CAE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53261216-DFDD-45DB-BD36-DC684ACE7104}" type="pres">
      <dgm:prSet presAssocID="{BF52B35C-6309-44B4-BB1C-45431CF4CAEF}" presName="spaceRect" presStyleCnt="0"/>
      <dgm:spPr/>
    </dgm:pt>
    <dgm:pt modelId="{F0E58645-CA66-4E9F-91FB-658C380DFB92}" type="pres">
      <dgm:prSet presAssocID="{BF52B35C-6309-44B4-BB1C-45431CF4CAEF}" presName="textRect" presStyleLbl="revTx" presStyleIdx="0" presStyleCnt="4">
        <dgm:presLayoutVars>
          <dgm:chMax val="1"/>
          <dgm:chPref val="1"/>
        </dgm:presLayoutVars>
      </dgm:prSet>
      <dgm:spPr/>
    </dgm:pt>
    <dgm:pt modelId="{345533F5-1767-4C14-8BC8-5F977DA729D5}" type="pres">
      <dgm:prSet presAssocID="{D69D14E9-083A-498F-B1EF-85DFDCAB0BBB}" presName="sibTrans" presStyleLbl="sibTrans2D1" presStyleIdx="0" presStyleCnt="0"/>
      <dgm:spPr/>
    </dgm:pt>
    <dgm:pt modelId="{B050A6F6-75DB-4BB3-9CF1-261C268AEB69}" type="pres">
      <dgm:prSet presAssocID="{A9377E2F-73BA-49D9-B550-80541B314BEA}" presName="compNode" presStyleCnt="0"/>
      <dgm:spPr/>
    </dgm:pt>
    <dgm:pt modelId="{F5FF702D-DBC4-496A-B95C-A50B55DBC8C3}" type="pres">
      <dgm:prSet presAssocID="{A9377E2F-73BA-49D9-B550-80541B314BEA}" presName="iconBgRect" presStyleLbl="bgShp" presStyleIdx="1" presStyleCnt="4"/>
      <dgm:spPr/>
    </dgm:pt>
    <dgm:pt modelId="{A2251C21-8F2B-4C9E-BEE4-640F9A394C71}" type="pres">
      <dgm:prSet presAssocID="{A9377E2F-73BA-49D9-B550-80541B314BE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rritant"/>
        </a:ext>
      </dgm:extLst>
    </dgm:pt>
    <dgm:pt modelId="{4FF3EB6C-9012-46BB-B616-38B3AE912FE9}" type="pres">
      <dgm:prSet presAssocID="{A9377E2F-73BA-49D9-B550-80541B314BEA}" presName="spaceRect" presStyleCnt="0"/>
      <dgm:spPr/>
    </dgm:pt>
    <dgm:pt modelId="{EDD5B5A7-2A99-4D9B-A6F7-A8B08517F067}" type="pres">
      <dgm:prSet presAssocID="{A9377E2F-73BA-49D9-B550-80541B314BEA}" presName="textRect" presStyleLbl="revTx" presStyleIdx="1" presStyleCnt="4">
        <dgm:presLayoutVars>
          <dgm:chMax val="1"/>
          <dgm:chPref val="1"/>
        </dgm:presLayoutVars>
      </dgm:prSet>
      <dgm:spPr/>
    </dgm:pt>
    <dgm:pt modelId="{CB4BFD6A-43A0-4EC0-85E8-DAADC4D410B3}" type="pres">
      <dgm:prSet presAssocID="{142B4490-ABAD-4A07-97F6-E8C9C53660C3}" presName="sibTrans" presStyleLbl="sibTrans2D1" presStyleIdx="0" presStyleCnt="0"/>
      <dgm:spPr/>
    </dgm:pt>
    <dgm:pt modelId="{95516D02-A3AF-44D1-BF57-9FAFEFEA48D1}" type="pres">
      <dgm:prSet presAssocID="{C0795376-CBA7-4375-9A92-5298A176F354}" presName="compNode" presStyleCnt="0"/>
      <dgm:spPr/>
    </dgm:pt>
    <dgm:pt modelId="{9CF357F2-9355-4A35-9B53-715C6FAB2D34}" type="pres">
      <dgm:prSet presAssocID="{C0795376-CBA7-4375-9A92-5298A176F354}" presName="iconBgRect" presStyleLbl="bgShp" presStyleIdx="2" presStyleCnt="4"/>
      <dgm:spPr/>
    </dgm:pt>
    <dgm:pt modelId="{4D1490C4-3FAC-4F68-9396-9A99B67C476D}" type="pres">
      <dgm:prSet presAssocID="{C0795376-CBA7-4375-9A92-5298A176F35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nnections"/>
        </a:ext>
      </dgm:extLst>
    </dgm:pt>
    <dgm:pt modelId="{66CD1758-DBA2-47B3-B14E-6AB49669F1DB}" type="pres">
      <dgm:prSet presAssocID="{C0795376-CBA7-4375-9A92-5298A176F354}" presName="spaceRect" presStyleCnt="0"/>
      <dgm:spPr/>
    </dgm:pt>
    <dgm:pt modelId="{B1BC9FBF-AC76-4343-9F2B-FBC735F2F7B6}" type="pres">
      <dgm:prSet presAssocID="{C0795376-CBA7-4375-9A92-5298A176F354}" presName="textRect" presStyleLbl="revTx" presStyleIdx="2" presStyleCnt="4">
        <dgm:presLayoutVars>
          <dgm:chMax val="1"/>
          <dgm:chPref val="1"/>
        </dgm:presLayoutVars>
      </dgm:prSet>
      <dgm:spPr/>
    </dgm:pt>
    <dgm:pt modelId="{2CE1A595-B6B1-4517-AA62-3AAF15A31467}" type="pres">
      <dgm:prSet presAssocID="{3112091A-CCA9-4C98-A367-92C353F9950E}" presName="sibTrans" presStyleLbl="sibTrans2D1" presStyleIdx="0" presStyleCnt="0"/>
      <dgm:spPr/>
    </dgm:pt>
    <dgm:pt modelId="{EA2D22C2-7093-417D-9120-43769FA22CD7}" type="pres">
      <dgm:prSet presAssocID="{08E96A93-B0CA-424D-B5C4-B165AC423ED6}" presName="compNode" presStyleCnt="0"/>
      <dgm:spPr/>
    </dgm:pt>
    <dgm:pt modelId="{A93C1FDB-006C-487F-9A0E-3C750E599A97}" type="pres">
      <dgm:prSet presAssocID="{08E96A93-B0CA-424D-B5C4-B165AC423ED6}" presName="iconBgRect" presStyleLbl="bgShp" presStyleIdx="3" presStyleCnt="4"/>
      <dgm:spPr/>
    </dgm:pt>
    <dgm:pt modelId="{64EDEA70-C236-426A-8DD7-575BA09582E0}" type="pres">
      <dgm:prSet presAssocID="{08E96A93-B0CA-424D-B5C4-B165AC423ED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CEB959DC-0DA8-4444-A1B7-C1ED486ECC86}" type="pres">
      <dgm:prSet presAssocID="{08E96A93-B0CA-424D-B5C4-B165AC423ED6}" presName="spaceRect" presStyleCnt="0"/>
      <dgm:spPr/>
    </dgm:pt>
    <dgm:pt modelId="{ECA9ACCD-FB08-43C2-BB63-2E6E3F874125}" type="pres">
      <dgm:prSet presAssocID="{08E96A93-B0CA-424D-B5C4-B165AC423ED6}" presName="textRect" presStyleLbl="revTx" presStyleIdx="3" presStyleCnt="4">
        <dgm:presLayoutVars>
          <dgm:chMax val="1"/>
          <dgm:chPref val="1"/>
        </dgm:presLayoutVars>
      </dgm:prSet>
      <dgm:spPr/>
    </dgm:pt>
  </dgm:ptLst>
  <dgm:cxnLst>
    <dgm:cxn modelId="{F6460A01-74FF-4F64-A5D0-447F5AB707B6}" type="presOf" srcId="{3112091A-CCA9-4C98-A367-92C353F9950E}" destId="{2CE1A595-B6B1-4517-AA62-3AAF15A31467}" srcOrd="0" destOrd="0" presId="urn:microsoft.com/office/officeart/2018/2/layout/IconCircleList"/>
    <dgm:cxn modelId="{55878B04-B0E1-4D51-B2E1-92DA87DB39F8}" type="presOf" srcId="{142B4490-ABAD-4A07-97F6-E8C9C53660C3}" destId="{CB4BFD6A-43A0-4EC0-85E8-DAADC4D410B3}" srcOrd="0" destOrd="0" presId="urn:microsoft.com/office/officeart/2018/2/layout/IconCircleList"/>
    <dgm:cxn modelId="{2F9E6E19-8C8B-4386-974A-F057EF41720F}" type="presOf" srcId="{A9377E2F-73BA-49D9-B550-80541B314BEA}" destId="{EDD5B5A7-2A99-4D9B-A6F7-A8B08517F067}" srcOrd="0" destOrd="0" presId="urn:microsoft.com/office/officeart/2018/2/layout/IconCircleList"/>
    <dgm:cxn modelId="{F9629924-9FEA-427D-AD25-7B220F0B8A54}" srcId="{E705A1A8-4A51-4260-A8F8-5E80507B05F5}" destId="{BF52B35C-6309-44B4-BB1C-45431CF4CAEF}" srcOrd="0" destOrd="0" parTransId="{0D96BA95-C444-4497-B23F-64908EABA95C}" sibTransId="{D69D14E9-083A-498F-B1EF-85DFDCAB0BBB}"/>
    <dgm:cxn modelId="{90030672-6E4E-4AAC-AB89-B5F352792FF2}" type="presOf" srcId="{D69D14E9-083A-498F-B1EF-85DFDCAB0BBB}" destId="{345533F5-1767-4C14-8BC8-5F977DA729D5}" srcOrd="0" destOrd="0" presId="urn:microsoft.com/office/officeart/2018/2/layout/IconCircleList"/>
    <dgm:cxn modelId="{04073B52-F7EA-4FE6-B8F0-8224125A2C2C}" type="presOf" srcId="{E705A1A8-4A51-4260-A8F8-5E80507B05F5}" destId="{8E63D9AB-8424-484A-B385-8415B7955737}" srcOrd="0" destOrd="0" presId="urn:microsoft.com/office/officeart/2018/2/layout/IconCircleList"/>
    <dgm:cxn modelId="{54667175-5EBD-4830-A224-5E74A2B5399A}" srcId="{E705A1A8-4A51-4260-A8F8-5E80507B05F5}" destId="{A9377E2F-73BA-49D9-B550-80541B314BEA}" srcOrd="1" destOrd="0" parTransId="{6D78032A-571E-42D3-8DA8-210361918BC3}" sibTransId="{142B4490-ABAD-4A07-97F6-E8C9C53660C3}"/>
    <dgm:cxn modelId="{706B8CC8-6E3D-485F-9E6A-DCEC76638742}" srcId="{E705A1A8-4A51-4260-A8F8-5E80507B05F5}" destId="{C0795376-CBA7-4375-9A92-5298A176F354}" srcOrd="2" destOrd="0" parTransId="{F63A6825-1133-48F2-AB05-13B86C176826}" sibTransId="{3112091A-CCA9-4C98-A367-92C353F9950E}"/>
    <dgm:cxn modelId="{AA0D62D5-690B-4EDC-93CD-E9B837C0ACEB}" type="presOf" srcId="{BF52B35C-6309-44B4-BB1C-45431CF4CAEF}" destId="{F0E58645-CA66-4E9F-91FB-658C380DFB92}" srcOrd="0" destOrd="0" presId="urn:microsoft.com/office/officeart/2018/2/layout/IconCircleList"/>
    <dgm:cxn modelId="{77A9D8D6-C201-4EAF-BE72-93E90EF832B1}" type="presOf" srcId="{C0795376-CBA7-4375-9A92-5298A176F354}" destId="{B1BC9FBF-AC76-4343-9F2B-FBC735F2F7B6}" srcOrd="0" destOrd="0" presId="urn:microsoft.com/office/officeart/2018/2/layout/IconCircleList"/>
    <dgm:cxn modelId="{639CB4EA-B6A7-4148-B79B-FD1F94192C6C}" srcId="{E705A1A8-4A51-4260-A8F8-5E80507B05F5}" destId="{08E96A93-B0CA-424D-B5C4-B165AC423ED6}" srcOrd="3" destOrd="0" parTransId="{0C5AF8C9-8843-4205-BEF6-E584F17548E6}" sibTransId="{921CEF4A-1E77-4AF2-9BFE-BA2200245141}"/>
    <dgm:cxn modelId="{0C8472F0-E254-48CD-8387-651E8F22D5A9}" type="presOf" srcId="{08E96A93-B0CA-424D-B5C4-B165AC423ED6}" destId="{ECA9ACCD-FB08-43C2-BB63-2E6E3F874125}" srcOrd="0" destOrd="0" presId="urn:microsoft.com/office/officeart/2018/2/layout/IconCircleList"/>
    <dgm:cxn modelId="{0A356EF9-8EF5-4A4B-A57B-4A196DD69C0B}" type="presParOf" srcId="{8E63D9AB-8424-484A-B385-8415B7955737}" destId="{5E90CBFF-72FB-4EFB-8C83-75449F0FADFD}" srcOrd="0" destOrd="0" presId="urn:microsoft.com/office/officeart/2018/2/layout/IconCircleList"/>
    <dgm:cxn modelId="{55F6DF0D-865B-40F0-A670-2FC52AB2494A}" type="presParOf" srcId="{5E90CBFF-72FB-4EFB-8C83-75449F0FADFD}" destId="{3EDFFE4F-73E9-46D5-874C-2D2144D14F31}" srcOrd="0" destOrd="0" presId="urn:microsoft.com/office/officeart/2018/2/layout/IconCircleList"/>
    <dgm:cxn modelId="{81492CBB-8230-4E5F-88B5-DE1D389D686E}" type="presParOf" srcId="{3EDFFE4F-73E9-46D5-874C-2D2144D14F31}" destId="{A2EF5684-E933-4E9B-9D6F-3D46985CE620}" srcOrd="0" destOrd="0" presId="urn:microsoft.com/office/officeart/2018/2/layout/IconCircleList"/>
    <dgm:cxn modelId="{A28F2F8A-AFBB-4F92-A9E3-B073C7BDC2CD}" type="presParOf" srcId="{3EDFFE4F-73E9-46D5-874C-2D2144D14F31}" destId="{D81DD482-F558-46C7-A70D-2F5548656217}" srcOrd="1" destOrd="0" presId="urn:microsoft.com/office/officeart/2018/2/layout/IconCircleList"/>
    <dgm:cxn modelId="{A0838D6B-C863-4F06-AF2E-E359072CE8D3}" type="presParOf" srcId="{3EDFFE4F-73E9-46D5-874C-2D2144D14F31}" destId="{53261216-DFDD-45DB-BD36-DC684ACE7104}" srcOrd="2" destOrd="0" presId="urn:microsoft.com/office/officeart/2018/2/layout/IconCircleList"/>
    <dgm:cxn modelId="{D1D8AFAB-D57E-4444-B552-79F7C8FAAC67}" type="presParOf" srcId="{3EDFFE4F-73E9-46D5-874C-2D2144D14F31}" destId="{F0E58645-CA66-4E9F-91FB-658C380DFB92}" srcOrd="3" destOrd="0" presId="urn:microsoft.com/office/officeart/2018/2/layout/IconCircleList"/>
    <dgm:cxn modelId="{5DD654B3-F8AF-4294-9165-48AFB36EC47E}" type="presParOf" srcId="{5E90CBFF-72FB-4EFB-8C83-75449F0FADFD}" destId="{345533F5-1767-4C14-8BC8-5F977DA729D5}" srcOrd="1" destOrd="0" presId="urn:microsoft.com/office/officeart/2018/2/layout/IconCircleList"/>
    <dgm:cxn modelId="{AE37C275-4DBD-45DC-86E7-589CD9884E9A}" type="presParOf" srcId="{5E90CBFF-72FB-4EFB-8C83-75449F0FADFD}" destId="{B050A6F6-75DB-4BB3-9CF1-261C268AEB69}" srcOrd="2" destOrd="0" presId="urn:microsoft.com/office/officeart/2018/2/layout/IconCircleList"/>
    <dgm:cxn modelId="{A2217ECE-EB00-4953-BE3F-24926B4C9B06}" type="presParOf" srcId="{B050A6F6-75DB-4BB3-9CF1-261C268AEB69}" destId="{F5FF702D-DBC4-496A-B95C-A50B55DBC8C3}" srcOrd="0" destOrd="0" presId="urn:microsoft.com/office/officeart/2018/2/layout/IconCircleList"/>
    <dgm:cxn modelId="{34C91C6E-3FC7-4828-95FA-3DC8FBB01166}" type="presParOf" srcId="{B050A6F6-75DB-4BB3-9CF1-261C268AEB69}" destId="{A2251C21-8F2B-4C9E-BEE4-640F9A394C71}" srcOrd="1" destOrd="0" presId="urn:microsoft.com/office/officeart/2018/2/layout/IconCircleList"/>
    <dgm:cxn modelId="{BED17798-C476-4366-BDF4-9F1E4C2F541B}" type="presParOf" srcId="{B050A6F6-75DB-4BB3-9CF1-261C268AEB69}" destId="{4FF3EB6C-9012-46BB-B616-38B3AE912FE9}" srcOrd="2" destOrd="0" presId="urn:microsoft.com/office/officeart/2018/2/layout/IconCircleList"/>
    <dgm:cxn modelId="{642EB406-8F9E-47D0-B6C3-428139BF11CA}" type="presParOf" srcId="{B050A6F6-75DB-4BB3-9CF1-261C268AEB69}" destId="{EDD5B5A7-2A99-4D9B-A6F7-A8B08517F067}" srcOrd="3" destOrd="0" presId="urn:microsoft.com/office/officeart/2018/2/layout/IconCircleList"/>
    <dgm:cxn modelId="{6BCFD936-964D-4C0C-ABED-C7D91E335FE1}" type="presParOf" srcId="{5E90CBFF-72FB-4EFB-8C83-75449F0FADFD}" destId="{CB4BFD6A-43A0-4EC0-85E8-DAADC4D410B3}" srcOrd="3" destOrd="0" presId="urn:microsoft.com/office/officeart/2018/2/layout/IconCircleList"/>
    <dgm:cxn modelId="{9463055B-437A-40BB-857F-A1A9F61D7134}" type="presParOf" srcId="{5E90CBFF-72FB-4EFB-8C83-75449F0FADFD}" destId="{95516D02-A3AF-44D1-BF57-9FAFEFEA48D1}" srcOrd="4" destOrd="0" presId="urn:microsoft.com/office/officeart/2018/2/layout/IconCircleList"/>
    <dgm:cxn modelId="{BEE13D94-9645-46AB-AF9B-EB4D366FE7B5}" type="presParOf" srcId="{95516D02-A3AF-44D1-BF57-9FAFEFEA48D1}" destId="{9CF357F2-9355-4A35-9B53-715C6FAB2D34}" srcOrd="0" destOrd="0" presId="urn:microsoft.com/office/officeart/2018/2/layout/IconCircleList"/>
    <dgm:cxn modelId="{A7D3D7C4-7FB8-4CB0-B1B8-9FC79D9BE574}" type="presParOf" srcId="{95516D02-A3AF-44D1-BF57-9FAFEFEA48D1}" destId="{4D1490C4-3FAC-4F68-9396-9A99B67C476D}" srcOrd="1" destOrd="0" presId="urn:microsoft.com/office/officeart/2018/2/layout/IconCircleList"/>
    <dgm:cxn modelId="{DE6BB2A4-E202-495A-8061-EDBC3AA5724A}" type="presParOf" srcId="{95516D02-A3AF-44D1-BF57-9FAFEFEA48D1}" destId="{66CD1758-DBA2-47B3-B14E-6AB49669F1DB}" srcOrd="2" destOrd="0" presId="urn:microsoft.com/office/officeart/2018/2/layout/IconCircleList"/>
    <dgm:cxn modelId="{E51142ED-DDC8-4230-AB99-AF7F2862177A}" type="presParOf" srcId="{95516D02-A3AF-44D1-BF57-9FAFEFEA48D1}" destId="{B1BC9FBF-AC76-4343-9F2B-FBC735F2F7B6}" srcOrd="3" destOrd="0" presId="urn:microsoft.com/office/officeart/2018/2/layout/IconCircleList"/>
    <dgm:cxn modelId="{E33A58DF-34DE-47CF-BC6E-C4283B022F3D}" type="presParOf" srcId="{5E90CBFF-72FB-4EFB-8C83-75449F0FADFD}" destId="{2CE1A595-B6B1-4517-AA62-3AAF15A31467}" srcOrd="5" destOrd="0" presId="urn:microsoft.com/office/officeart/2018/2/layout/IconCircleList"/>
    <dgm:cxn modelId="{B7645C55-58CA-429C-8A0E-0BC735604A0B}" type="presParOf" srcId="{5E90CBFF-72FB-4EFB-8C83-75449F0FADFD}" destId="{EA2D22C2-7093-417D-9120-43769FA22CD7}" srcOrd="6" destOrd="0" presId="urn:microsoft.com/office/officeart/2018/2/layout/IconCircleList"/>
    <dgm:cxn modelId="{B177A955-752A-4452-8146-8D765F956162}" type="presParOf" srcId="{EA2D22C2-7093-417D-9120-43769FA22CD7}" destId="{A93C1FDB-006C-487F-9A0E-3C750E599A97}" srcOrd="0" destOrd="0" presId="urn:microsoft.com/office/officeart/2018/2/layout/IconCircleList"/>
    <dgm:cxn modelId="{B046DBCA-9732-4E55-B667-5079E87E16B4}" type="presParOf" srcId="{EA2D22C2-7093-417D-9120-43769FA22CD7}" destId="{64EDEA70-C236-426A-8DD7-575BA09582E0}" srcOrd="1" destOrd="0" presId="urn:microsoft.com/office/officeart/2018/2/layout/IconCircleList"/>
    <dgm:cxn modelId="{C937411B-3506-480C-BFDA-ED0404BB5C8B}" type="presParOf" srcId="{EA2D22C2-7093-417D-9120-43769FA22CD7}" destId="{CEB959DC-0DA8-4444-A1B7-C1ED486ECC86}" srcOrd="2" destOrd="0" presId="urn:microsoft.com/office/officeart/2018/2/layout/IconCircleList"/>
    <dgm:cxn modelId="{263BF3F7-3E00-46B6-A0DB-FDE916BF0EDE}" type="presParOf" srcId="{EA2D22C2-7093-417D-9120-43769FA22CD7}" destId="{ECA9ACCD-FB08-43C2-BB63-2E6E3F87412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AFA2F2-0FEB-4402-8E3C-F4F542F22A4D}" type="doc">
      <dgm:prSet loTypeId="urn:microsoft.com/office/officeart/2018/2/layout/IconCircleList" loCatId="icon" qsTypeId="urn:microsoft.com/office/officeart/2005/8/quickstyle/simple1" qsCatId="simple" csTypeId="urn:microsoft.com/office/officeart/2018/5/colors/Iconchunking_neutralbg_colorful5" csCatId="colorful" phldr="1"/>
      <dgm:spPr/>
      <dgm:t>
        <a:bodyPr/>
        <a:lstStyle/>
        <a:p>
          <a:endParaRPr lang="en-US"/>
        </a:p>
      </dgm:t>
    </dgm:pt>
    <dgm:pt modelId="{224DB353-23F3-4857-9131-1F9990FDCD4B}">
      <dgm:prSet/>
      <dgm:spPr/>
      <dgm:t>
        <a:bodyPr/>
        <a:lstStyle/>
        <a:p>
          <a:pPr>
            <a:lnSpc>
              <a:spcPct val="100000"/>
            </a:lnSpc>
          </a:pPr>
          <a:r>
            <a:rPr lang="en-US" dirty="0"/>
            <a:t>Multiple labels – For Binary classification we have many models available but for multilabel classification the selection of models decreases drastically.</a:t>
          </a:r>
        </a:p>
      </dgm:t>
    </dgm:pt>
    <dgm:pt modelId="{59D63B6B-FF95-4B93-90AC-C4604733160C}" type="parTrans" cxnId="{9C62BB87-E480-4FF5-9159-2646D9547BA1}">
      <dgm:prSet/>
      <dgm:spPr/>
      <dgm:t>
        <a:bodyPr/>
        <a:lstStyle/>
        <a:p>
          <a:endParaRPr lang="en-US"/>
        </a:p>
      </dgm:t>
    </dgm:pt>
    <dgm:pt modelId="{944A7CB0-D6A3-4010-8713-37A824B59217}" type="sibTrans" cxnId="{9C62BB87-E480-4FF5-9159-2646D9547BA1}">
      <dgm:prSet/>
      <dgm:spPr/>
      <dgm:t>
        <a:bodyPr/>
        <a:lstStyle/>
        <a:p>
          <a:pPr>
            <a:lnSpc>
              <a:spcPct val="100000"/>
            </a:lnSpc>
          </a:pPr>
          <a:endParaRPr lang="en-US"/>
        </a:p>
      </dgm:t>
    </dgm:pt>
    <dgm:pt modelId="{86A79B6A-B081-4C12-B7A2-BB13C87225FB}">
      <dgm:prSet/>
      <dgm:spPr/>
      <dgm:t>
        <a:bodyPr/>
        <a:lstStyle/>
        <a:p>
          <a:pPr>
            <a:lnSpc>
              <a:spcPct val="100000"/>
            </a:lnSpc>
          </a:pPr>
          <a:r>
            <a:rPr lang="en-US" dirty="0"/>
            <a:t>Collection of USABLE DATA – although we extracted over 100000 records, only 14000 records were usable among them.</a:t>
          </a:r>
        </a:p>
      </dgm:t>
    </dgm:pt>
    <dgm:pt modelId="{BE52F83E-7D71-4B87-A3A6-D2B2C8B359DC}" type="parTrans" cxnId="{D0102818-4E6B-4AFD-99F5-198852DA4116}">
      <dgm:prSet/>
      <dgm:spPr/>
      <dgm:t>
        <a:bodyPr/>
        <a:lstStyle/>
        <a:p>
          <a:endParaRPr lang="en-US"/>
        </a:p>
      </dgm:t>
    </dgm:pt>
    <dgm:pt modelId="{B3BB4A63-CDE0-4ECF-9027-63E6CC52A464}" type="sibTrans" cxnId="{D0102818-4E6B-4AFD-99F5-198852DA4116}">
      <dgm:prSet/>
      <dgm:spPr/>
      <dgm:t>
        <a:bodyPr/>
        <a:lstStyle/>
        <a:p>
          <a:pPr>
            <a:lnSpc>
              <a:spcPct val="100000"/>
            </a:lnSpc>
          </a:pPr>
          <a:endParaRPr lang="en-US"/>
        </a:p>
      </dgm:t>
    </dgm:pt>
    <dgm:pt modelId="{B24EEE63-BA69-475E-B314-44B468A25F23}">
      <dgm:prSet/>
      <dgm:spPr/>
      <dgm:t>
        <a:bodyPr/>
        <a:lstStyle/>
        <a:p>
          <a:pPr>
            <a:lnSpc>
              <a:spcPct val="100000"/>
            </a:lnSpc>
          </a:pPr>
          <a:r>
            <a:rPr lang="en-US" dirty="0"/>
            <a:t>Cleaning the data – Due to the character limit tweets contain a lot of short forms which are different to classify using bag of words model.</a:t>
          </a:r>
        </a:p>
      </dgm:t>
    </dgm:pt>
    <dgm:pt modelId="{3E1C5AA9-F59B-40C7-87D1-8469E55ABAC7}" type="parTrans" cxnId="{3E6199FC-97CF-42BA-A92E-C54037D07BD4}">
      <dgm:prSet/>
      <dgm:spPr/>
      <dgm:t>
        <a:bodyPr/>
        <a:lstStyle/>
        <a:p>
          <a:endParaRPr lang="en-US"/>
        </a:p>
      </dgm:t>
    </dgm:pt>
    <dgm:pt modelId="{6F26F687-50AF-4131-A8FE-47C12574109C}" type="sibTrans" cxnId="{3E6199FC-97CF-42BA-A92E-C54037D07BD4}">
      <dgm:prSet/>
      <dgm:spPr/>
      <dgm:t>
        <a:bodyPr/>
        <a:lstStyle/>
        <a:p>
          <a:pPr>
            <a:lnSpc>
              <a:spcPct val="100000"/>
            </a:lnSpc>
          </a:pPr>
          <a:endParaRPr lang="en-US"/>
        </a:p>
      </dgm:t>
    </dgm:pt>
    <dgm:pt modelId="{94CEFDB7-AA1E-47FE-B856-7591A5E352FF}">
      <dgm:prSet/>
      <dgm:spPr/>
      <dgm:t>
        <a:bodyPr/>
        <a:lstStyle/>
        <a:p>
          <a:pPr>
            <a:lnSpc>
              <a:spcPct val="100000"/>
            </a:lnSpc>
          </a:pPr>
          <a:r>
            <a:rPr lang="en-US" dirty="0"/>
            <a:t>TWITTER RATE LIMIT – Due to the twitter rate limit we were getting timed out every 15 </a:t>
          </a:r>
          <a:r>
            <a:rPr lang="en-US" dirty="0" err="1"/>
            <a:t>mins</a:t>
          </a:r>
          <a:r>
            <a:rPr lang="en-US" dirty="0"/>
            <a:t> due to which the data collection process took over 8 hours.</a:t>
          </a:r>
        </a:p>
      </dgm:t>
    </dgm:pt>
    <dgm:pt modelId="{86A4F0E3-E679-4736-BFA3-18F07F45CD08}" type="parTrans" cxnId="{B7B160C3-565E-4944-84BA-50F3731BB40E}">
      <dgm:prSet/>
      <dgm:spPr/>
      <dgm:t>
        <a:bodyPr/>
        <a:lstStyle/>
        <a:p>
          <a:endParaRPr lang="en-US"/>
        </a:p>
      </dgm:t>
    </dgm:pt>
    <dgm:pt modelId="{C47A1309-1B0A-43F5-9094-A094C9724B69}" type="sibTrans" cxnId="{B7B160C3-565E-4944-84BA-50F3731BB40E}">
      <dgm:prSet/>
      <dgm:spPr/>
      <dgm:t>
        <a:bodyPr/>
        <a:lstStyle/>
        <a:p>
          <a:endParaRPr lang="en-US"/>
        </a:p>
      </dgm:t>
    </dgm:pt>
    <dgm:pt modelId="{850292F6-A9DA-4A0E-A5F1-6E6EA576CF6F}" type="pres">
      <dgm:prSet presAssocID="{C2AFA2F2-0FEB-4402-8E3C-F4F542F22A4D}" presName="root" presStyleCnt="0">
        <dgm:presLayoutVars>
          <dgm:dir/>
          <dgm:resizeHandles val="exact"/>
        </dgm:presLayoutVars>
      </dgm:prSet>
      <dgm:spPr/>
    </dgm:pt>
    <dgm:pt modelId="{15D78DBE-17B2-473C-8B53-7955FE88BDA3}" type="pres">
      <dgm:prSet presAssocID="{C2AFA2F2-0FEB-4402-8E3C-F4F542F22A4D}" presName="container" presStyleCnt="0">
        <dgm:presLayoutVars>
          <dgm:dir/>
          <dgm:resizeHandles val="exact"/>
        </dgm:presLayoutVars>
      </dgm:prSet>
      <dgm:spPr/>
    </dgm:pt>
    <dgm:pt modelId="{A3567B5F-D94E-4A31-BFF7-CA1CE5693F1A}" type="pres">
      <dgm:prSet presAssocID="{224DB353-23F3-4857-9131-1F9990FDCD4B}" presName="compNode" presStyleCnt="0"/>
      <dgm:spPr/>
    </dgm:pt>
    <dgm:pt modelId="{65E82BF0-4059-48E8-A1F3-0E954AFEED66}" type="pres">
      <dgm:prSet presAssocID="{224DB353-23F3-4857-9131-1F9990FDCD4B}" presName="iconBgRect" presStyleLbl="bgShp" presStyleIdx="0" presStyleCnt="4"/>
      <dgm:spPr/>
    </dgm:pt>
    <dgm:pt modelId="{9F8C88D1-9D42-490A-816D-8C387684D498}" type="pres">
      <dgm:prSet presAssocID="{224DB353-23F3-4857-9131-1F9990FDCD4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91BBAE98-7BAE-4E34-B95B-03294C9B4C71}" type="pres">
      <dgm:prSet presAssocID="{224DB353-23F3-4857-9131-1F9990FDCD4B}" presName="spaceRect" presStyleCnt="0"/>
      <dgm:spPr/>
    </dgm:pt>
    <dgm:pt modelId="{F2FD08B8-3A65-4A1A-A907-129D2FFE3735}" type="pres">
      <dgm:prSet presAssocID="{224DB353-23F3-4857-9131-1F9990FDCD4B}" presName="textRect" presStyleLbl="revTx" presStyleIdx="0" presStyleCnt="4">
        <dgm:presLayoutVars>
          <dgm:chMax val="1"/>
          <dgm:chPref val="1"/>
        </dgm:presLayoutVars>
      </dgm:prSet>
      <dgm:spPr/>
    </dgm:pt>
    <dgm:pt modelId="{9BC289D5-303A-4318-8F86-442757E0EF52}" type="pres">
      <dgm:prSet presAssocID="{944A7CB0-D6A3-4010-8713-37A824B59217}" presName="sibTrans" presStyleLbl="sibTrans2D1" presStyleIdx="0" presStyleCnt="0"/>
      <dgm:spPr/>
    </dgm:pt>
    <dgm:pt modelId="{979C11A9-0197-457C-8BA9-6614626725D9}" type="pres">
      <dgm:prSet presAssocID="{86A79B6A-B081-4C12-B7A2-BB13C87225FB}" presName="compNode" presStyleCnt="0"/>
      <dgm:spPr/>
    </dgm:pt>
    <dgm:pt modelId="{5BD5B45A-1659-45ED-BFA8-5CF1D920C5F8}" type="pres">
      <dgm:prSet presAssocID="{86A79B6A-B081-4C12-B7A2-BB13C87225FB}" presName="iconBgRect" presStyleLbl="bgShp" presStyleIdx="1" presStyleCnt="4"/>
      <dgm:spPr/>
    </dgm:pt>
    <dgm:pt modelId="{FBEB39BB-7268-4346-A538-1718CACF2560}" type="pres">
      <dgm:prSet presAssocID="{86A79B6A-B081-4C12-B7A2-BB13C87225F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CFFCBA3D-E8C7-4C5C-B25C-8FCF89183F57}" type="pres">
      <dgm:prSet presAssocID="{86A79B6A-B081-4C12-B7A2-BB13C87225FB}" presName="spaceRect" presStyleCnt="0"/>
      <dgm:spPr/>
    </dgm:pt>
    <dgm:pt modelId="{BC178A14-CB77-4B34-8634-4FEDD75AAB78}" type="pres">
      <dgm:prSet presAssocID="{86A79B6A-B081-4C12-B7A2-BB13C87225FB}" presName="textRect" presStyleLbl="revTx" presStyleIdx="1" presStyleCnt="4">
        <dgm:presLayoutVars>
          <dgm:chMax val="1"/>
          <dgm:chPref val="1"/>
        </dgm:presLayoutVars>
      </dgm:prSet>
      <dgm:spPr/>
    </dgm:pt>
    <dgm:pt modelId="{1DBB5E62-9AAA-4940-BF1A-1D60E289B4F4}" type="pres">
      <dgm:prSet presAssocID="{B3BB4A63-CDE0-4ECF-9027-63E6CC52A464}" presName="sibTrans" presStyleLbl="sibTrans2D1" presStyleIdx="0" presStyleCnt="0"/>
      <dgm:spPr/>
    </dgm:pt>
    <dgm:pt modelId="{A009051B-7536-4086-96F1-D744E6686B82}" type="pres">
      <dgm:prSet presAssocID="{B24EEE63-BA69-475E-B314-44B468A25F23}" presName="compNode" presStyleCnt="0"/>
      <dgm:spPr/>
    </dgm:pt>
    <dgm:pt modelId="{5EDA058F-5BCD-4933-9D4F-397EEB2579E5}" type="pres">
      <dgm:prSet presAssocID="{B24EEE63-BA69-475E-B314-44B468A25F23}" presName="iconBgRect" presStyleLbl="bgShp" presStyleIdx="2" presStyleCnt="4"/>
      <dgm:spPr/>
    </dgm:pt>
    <dgm:pt modelId="{6D10D81F-64F0-4B0C-B459-A63DEB89D0BC}" type="pres">
      <dgm:prSet presAssocID="{B24EEE63-BA69-475E-B314-44B468A25F2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otes"/>
        </a:ext>
      </dgm:extLst>
    </dgm:pt>
    <dgm:pt modelId="{941F1408-7FAB-423A-9932-4E93BA29F94E}" type="pres">
      <dgm:prSet presAssocID="{B24EEE63-BA69-475E-B314-44B468A25F23}" presName="spaceRect" presStyleCnt="0"/>
      <dgm:spPr/>
    </dgm:pt>
    <dgm:pt modelId="{28D9D3CA-0B4D-435E-BE39-85938B901254}" type="pres">
      <dgm:prSet presAssocID="{B24EEE63-BA69-475E-B314-44B468A25F23}" presName="textRect" presStyleLbl="revTx" presStyleIdx="2" presStyleCnt="4">
        <dgm:presLayoutVars>
          <dgm:chMax val="1"/>
          <dgm:chPref val="1"/>
        </dgm:presLayoutVars>
      </dgm:prSet>
      <dgm:spPr/>
    </dgm:pt>
    <dgm:pt modelId="{5693A61D-DAB7-4007-A6F4-A124D3360F2A}" type="pres">
      <dgm:prSet presAssocID="{6F26F687-50AF-4131-A8FE-47C12574109C}" presName="sibTrans" presStyleLbl="sibTrans2D1" presStyleIdx="0" presStyleCnt="0"/>
      <dgm:spPr/>
    </dgm:pt>
    <dgm:pt modelId="{70D52135-CD15-4CB8-8165-C816CC2E751D}" type="pres">
      <dgm:prSet presAssocID="{94CEFDB7-AA1E-47FE-B856-7591A5E352FF}" presName="compNode" presStyleCnt="0"/>
      <dgm:spPr/>
    </dgm:pt>
    <dgm:pt modelId="{E4AA9BED-BBBC-4C3E-BD1B-DBF1EFAAE370}" type="pres">
      <dgm:prSet presAssocID="{94CEFDB7-AA1E-47FE-B856-7591A5E352FF}" presName="iconBgRect" presStyleLbl="bgShp" presStyleIdx="3" presStyleCnt="4"/>
      <dgm:spPr/>
    </dgm:pt>
    <dgm:pt modelId="{4573B978-6012-45DD-859B-86ADCCF8527B}" type="pres">
      <dgm:prSet presAssocID="{94CEFDB7-AA1E-47FE-B856-7591A5E352F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opwatch"/>
        </a:ext>
      </dgm:extLst>
    </dgm:pt>
    <dgm:pt modelId="{D400AD27-9C76-4CDF-AB7B-F642EB73C0F0}" type="pres">
      <dgm:prSet presAssocID="{94CEFDB7-AA1E-47FE-B856-7591A5E352FF}" presName="spaceRect" presStyleCnt="0"/>
      <dgm:spPr/>
    </dgm:pt>
    <dgm:pt modelId="{B0EB3B39-A25B-4715-BDAA-7DD6F0583D96}" type="pres">
      <dgm:prSet presAssocID="{94CEFDB7-AA1E-47FE-B856-7591A5E352FF}" presName="textRect" presStyleLbl="revTx" presStyleIdx="3" presStyleCnt="4">
        <dgm:presLayoutVars>
          <dgm:chMax val="1"/>
          <dgm:chPref val="1"/>
        </dgm:presLayoutVars>
      </dgm:prSet>
      <dgm:spPr/>
    </dgm:pt>
  </dgm:ptLst>
  <dgm:cxnLst>
    <dgm:cxn modelId="{5D91B511-C3D1-40F2-9467-20C6015174DC}" type="presOf" srcId="{C2AFA2F2-0FEB-4402-8E3C-F4F542F22A4D}" destId="{850292F6-A9DA-4A0E-A5F1-6E6EA576CF6F}" srcOrd="0" destOrd="0" presId="urn:microsoft.com/office/officeart/2018/2/layout/IconCircleList"/>
    <dgm:cxn modelId="{D0102818-4E6B-4AFD-99F5-198852DA4116}" srcId="{C2AFA2F2-0FEB-4402-8E3C-F4F542F22A4D}" destId="{86A79B6A-B081-4C12-B7A2-BB13C87225FB}" srcOrd="1" destOrd="0" parTransId="{BE52F83E-7D71-4B87-A3A6-D2B2C8B359DC}" sibTransId="{B3BB4A63-CDE0-4ECF-9027-63E6CC52A464}"/>
    <dgm:cxn modelId="{C7BBD031-3A14-4574-92DC-4FC1D1BF2240}" type="presOf" srcId="{944A7CB0-D6A3-4010-8713-37A824B59217}" destId="{9BC289D5-303A-4318-8F86-442757E0EF52}" srcOrd="0" destOrd="0" presId="urn:microsoft.com/office/officeart/2018/2/layout/IconCircleList"/>
    <dgm:cxn modelId="{14711F3D-F1FB-4F06-8857-8151FBDBF4A8}" type="presOf" srcId="{224DB353-23F3-4857-9131-1F9990FDCD4B}" destId="{F2FD08B8-3A65-4A1A-A907-129D2FFE3735}" srcOrd="0" destOrd="0" presId="urn:microsoft.com/office/officeart/2018/2/layout/IconCircleList"/>
    <dgm:cxn modelId="{54E24761-4192-4A3C-89B9-9F1F6B839E38}" type="presOf" srcId="{B3BB4A63-CDE0-4ECF-9027-63E6CC52A464}" destId="{1DBB5E62-9AAA-4940-BF1A-1D60E289B4F4}" srcOrd="0" destOrd="0" presId="urn:microsoft.com/office/officeart/2018/2/layout/IconCircleList"/>
    <dgm:cxn modelId="{9C62BB87-E480-4FF5-9159-2646D9547BA1}" srcId="{C2AFA2F2-0FEB-4402-8E3C-F4F542F22A4D}" destId="{224DB353-23F3-4857-9131-1F9990FDCD4B}" srcOrd="0" destOrd="0" parTransId="{59D63B6B-FF95-4B93-90AC-C4604733160C}" sibTransId="{944A7CB0-D6A3-4010-8713-37A824B59217}"/>
    <dgm:cxn modelId="{C128C58D-6E7A-414C-8FBF-3AF7E0CB3C00}" type="presOf" srcId="{6F26F687-50AF-4131-A8FE-47C12574109C}" destId="{5693A61D-DAB7-4007-A6F4-A124D3360F2A}" srcOrd="0" destOrd="0" presId="urn:microsoft.com/office/officeart/2018/2/layout/IconCircleList"/>
    <dgm:cxn modelId="{4DA49491-8637-4C7D-BEF6-94C93F87F099}" type="presOf" srcId="{B24EEE63-BA69-475E-B314-44B468A25F23}" destId="{28D9D3CA-0B4D-435E-BE39-85938B901254}" srcOrd="0" destOrd="0" presId="urn:microsoft.com/office/officeart/2018/2/layout/IconCircleList"/>
    <dgm:cxn modelId="{895FCE92-622A-441A-87E4-8DB587B5170B}" type="presOf" srcId="{86A79B6A-B081-4C12-B7A2-BB13C87225FB}" destId="{BC178A14-CB77-4B34-8634-4FEDD75AAB78}" srcOrd="0" destOrd="0" presId="urn:microsoft.com/office/officeart/2018/2/layout/IconCircleList"/>
    <dgm:cxn modelId="{64ACA7AA-BE2A-4927-87BA-9747B884935F}" type="presOf" srcId="{94CEFDB7-AA1E-47FE-B856-7591A5E352FF}" destId="{B0EB3B39-A25B-4715-BDAA-7DD6F0583D96}" srcOrd="0" destOrd="0" presId="urn:microsoft.com/office/officeart/2018/2/layout/IconCircleList"/>
    <dgm:cxn modelId="{B7B160C3-565E-4944-84BA-50F3731BB40E}" srcId="{C2AFA2F2-0FEB-4402-8E3C-F4F542F22A4D}" destId="{94CEFDB7-AA1E-47FE-B856-7591A5E352FF}" srcOrd="3" destOrd="0" parTransId="{86A4F0E3-E679-4736-BFA3-18F07F45CD08}" sibTransId="{C47A1309-1B0A-43F5-9094-A094C9724B69}"/>
    <dgm:cxn modelId="{3E6199FC-97CF-42BA-A92E-C54037D07BD4}" srcId="{C2AFA2F2-0FEB-4402-8E3C-F4F542F22A4D}" destId="{B24EEE63-BA69-475E-B314-44B468A25F23}" srcOrd="2" destOrd="0" parTransId="{3E1C5AA9-F59B-40C7-87D1-8469E55ABAC7}" sibTransId="{6F26F687-50AF-4131-A8FE-47C12574109C}"/>
    <dgm:cxn modelId="{D6F5C804-C36E-4D9F-9D38-88EFBE032FFB}" type="presParOf" srcId="{850292F6-A9DA-4A0E-A5F1-6E6EA576CF6F}" destId="{15D78DBE-17B2-473C-8B53-7955FE88BDA3}" srcOrd="0" destOrd="0" presId="urn:microsoft.com/office/officeart/2018/2/layout/IconCircleList"/>
    <dgm:cxn modelId="{9687EFDD-BDB9-46C2-A261-CCF529E1BB4E}" type="presParOf" srcId="{15D78DBE-17B2-473C-8B53-7955FE88BDA3}" destId="{A3567B5F-D94E-4A31-BFF7-CA1CE5693F1A}" srcOrd="0" destOrd="0" presId="urn:microsoft.com/office/officeart/2018/2/layout/IconCircleList"/>
    <dgm:cxn modelId="{F0DC9267-95B9-419B-B24B-643A57293D3A}" type="presParOf" srcId="{A3567B5F-D94E-4A31-BFF7-CA1CE5693F1A}" destId="{65E82BF0-4059-48E8-A1F3-0E954AFEED66}" srcOrd="0" destOrd="0" presId="urn:microsoft.com/office/officeart/2018/2/layout/IconCircleList"/>
    <dgm:cxn modelId="{525E4BD0-5534-4482-B686-0965865A4667}" type="presParOf" srcId="{A3567B5F-D94E-4A31-BFF7-CA1CE5693F1A}" destId="{9F8C88D1-9D42-490A-816D-8C387684D498}" srcOrd="1" destOrd="0" presId="urn:microsoft.com/office/officeart/2018/2/layout/IconCircleList"/>
    <dgm:cxn modelId="{B55ED802-0346-43FF-BAEC-54A6D331E94A}" type="presParOf" srcId="{A3567B5F-D94E-4A31-BFF7-CA1CE5693F1A}" destId="{91BBAE98-7BAE-4E34-B95B-03294C9B4C71}" srcOrd="2" destOrd="0" presId="urn:microsoft.com/office/officeart/2018/2/layout/IconCircleList"/>
    <dgm:cxn modelId="{5FCBEDB2-DDC0-40B9-A339-33DDB191CFBE}" type="presParOf" srcId="{A3567B5F-D94E-4A31-BFF7-CA1CE5693F1A}" destId="{F2FD08B8-3A65-4A1A-A907-129D2FFE3735}" srcOrd="3" destOrd="0" presId="urn:microsoft.com/office/officeart/2018/2/layout/IconCircleList"/>
    <dgm:cxn modelId="{3830DF11-6345-44BF-BACF-1EA07CB7AC26}" type="presParOf" srcId="{15D78DBE-17B2-473C-8B53-7955FE88BDA3}" destId="{9BC289D5-303A-4318-8F86-442757E0EF52}" srcOrd="1" destOrd="0" presId="urn:microsoft.com/office/officeart/2018/2/layout/IconCircleList"/>
    <dgm:cxn modelId="{B6C80844-8689-4692-B6B3-E48277F2756A}" type="presParOf" srcId="{15D78DBE-17B2-473C-8B53-7955FE88BDA3}" destId="{979C11A9-0197-457C-8BA9-6614626725D9}" srcOrd="2" destOrd="0" presId="urn:microsoft.com/office/officeart/2018/2/layout/IconCircleList"/>
    <dgm:cxn modelId="{2C4272E4-8963-45F1-A092-01E991D3A68B}" type="presParOf" srcId="{979C11A9-0197-457C-8BA9-6614626725D9}" destId="{5BD5B45A-1659-45ED-BFA8-5CF1D920C5F8}" srcOrd="0" destOrd="0" presId="urn:microsoft.com/office/officeart/2018/2/layout/IconCircleList"/>
    <dgm:cxn modelId="{3FBBCC51-DED2-4C8A-AF74-442A39D45D63}" type="presParOf" srcId="{979C11A9-0197-457C-8BA9-6614626725D9}" destId="{FBEB39BB-7268-4346-A538-1718CACF2560}" srcOrd="1" destOrd="0" presId="urn:microsoft.com/office/officeart/2018/2/layout/IconCircleList"/>
    <dgm:cxn modelId="{6BB6329D-CF99-4660-8DCF-63DECDDAC7E9}" type="presParOf" srcId="{979C11A9-0197-457C-8BA9-6614626725D9}" destId="{CFFCBA3D-E8C7-4C5C-B25C-8FCF89183F57}" srcOrd="2" destOrd="0" presId="urn:microsoft.com/office/officeart/2018/2/layout/IconCircleList"/>
    <dgm:cxn modelId="{904E8F38-14FF-487B-94DC-B9BD6DF3E426}" type="presParOf" srcId="{979C11A9-0197-457C-8BA9-6614626725D9}" destId="{BC178A14-CB77-4B34-8634-4FEDD75AAB78}" srcOrd="3" destOrd="0" presId="urn:microsoft.com/office/officeart/2018/2/layout/IconCircleList"/>
    <dgm:cxn modelId="{3B7BAFBB-4811-469B-BF92-55AC799927FE}" type="presParOf" srcId="{15D78DBE-17B2-473C-8B53-7955FE88BDA3}" destId="{1DBB5E62-9AAA-4940-BF1A-1D60E289B4F4}" srcOrd="3" destOrd="0" presId="urn:microsoft.com/office/officeart/2018/2/layout/IconCircleList"/>
    <dgm:cxn modelId="{9A3B6F92-CFDD-43AA-94FF-86C7D54AB924}" type="presParOf" srcId="{15D78DBE-17B2-473C-8B53-7955FE88BDA3}" destId="{A009051B-7536-4086-96F1-D744E6686B82}" srcOrd="4" destOrd="0" presId="urn:microsoft.com/office/officeart/2018/2/layout/IconCircleList"/>
    <dgm:cxn modelId="{D25E7317-5F46-4488-B9F7-143BB7F88C85}" type="presParOf" srcId="{A009051B-7536-4086-96F1-D744E6686B82}" destId="{5EDA058F-5BCD-4933-9D4F-397EEB2579E5}" srcOrd="0" destOrd="0" presId="urn:microsoft.com/office/officeart/2018/2/layout/IconCircleList"/>
    <dgm:cxn modelId="{633D83DE-482D-4367-B150-8925FB4B9A09}" type="presParOf" srcId="{A009051B-7536-4086-96F1-D744E6686B82}" destId="{6D10D81F-64F0-4B0C-B459-A63DEB89D0BC}" srcOrd="1" destOrd="0" presId="urn:microsoft.com/office/officeart/2018/2/layout/IconCircleList"/>
    <dgm:cxn modelId="{02777F50-F944-4817-B213-0BE91D922F1F}" type="presParOf" srcId="{A009051B-7536-4086-96F1-D744E6686B82}" destId="{941F1408-7FAB-423A-9932-4E93BA29F94E}" srcOrd="2" destOrd="0" presId="urn:microsoft.com/office/officeart/2018/2/layout/IconCircleList"/>
    <dgm:cxn modelId="{6F8E5C19-A8E7-4721-A912-A92E15D78107}" type="presParOf" srcId="{A009051B-7536-4086-96F1-D744E6686B82}" destId="{28D9D3CA-0B4D-435E-BE39-85938B901254}" srcOrd="3" destOrd="0" presId="urn:microsoft.com/office/officeart/2018/2/layout/IconCircleList"/>
    <dgm:cxn modelId="{FA3B497F-BA7A-4DFF-BCC0-E07A746422A3}" type="presParOf" srcId="{15D78DBE-17B2-473C-8B53-7955FE88BDA3}" destId="{5693A61D-DAB7-4007-A6F4-A124D3360F2A}" srcOrd="5" destOrd="0" presId="urn:microsoft.com/office/officeart/2018/2/layout/IconCircleList"/>
    <dgm:cxn modelId="{342E5965-3A7D-4C2B-A59D-97C2B6AE6A7A}" type="presParOf" srcId="{15D78DBE-17B2-473C-8B53-7955FE88BDA3}" destId="{70D52135-CD15-4CB8-8165-C816CC2E751D}" srcOrd="6" destOrd="0" presId="urn:microsoft.com/office/officeart/2018/2/layout/IconCircleList"/>
    <dgm:cxn modelId="{4C86D780-6C8C-4BFF-BA27-AB0E9C246757}" type="presParOf" srcId="{70D52135-CD15-4CB8-8165-C816CC2E751D}" destId="{E4AA9BED-BBBC-4C3E-BD1B-DBF1EFAAE370}" srcOrd="0" destOrd="0" presId="urn:microsoft.com/office/officeart/2018/2/layout/IconCircleList"/>
    <dgm:cxn modelId="{4F28D38D-E785-4F22-9B57-F51607A40C00}" type="presParOf" srcId="{70D52135-CD15-4CB8-8165-C816CC2E751D}" destId="{4573B978-6012-45DD-859B-86ADCCF8527B}" srcOrd="1" destOrd="0" presId="urn:microsoft.com/office/officeart/2018/2/layout/IconCircleList"/>
    <dgm:cxn modelId="{E9D2EDFE-0501-4959-990B-09C868CF1287}" type="presParOf" srcId="{70D52135-CD15-4CB8-8165-C816CC2E751D}" destId="{D400AD27-9C76-4CDF-AB7B-F642EB73C0F0}" srcOrd="2" destOrd="0" presId="urn:microsoft.com/office/officeart/2018/2/layout/IconCircleList"/>
    <dgm:cxn modelId="{BC218C06-5BCC-4BF7-99EB-5B10A3E89C16}" type="presParOf" srcId="{70D52135-CD15-4CB8-8165-C816CC2E751D}" destId="{B0EB3B39-A25B-4715-BDAA-7DD6F0583D9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17D7CC-C291-4555-8D48-A4DDCAC4367E}"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857ABA63-8375-4CB2-BE9E-332763472525}">
      <dgm:prSet/>
      <dgm:spPr/>
      <dgm:t>
        <a:bodyPr/>
        <a:lstStyle/>
        <a:p>
          <a:pPr>
            <a:defRPr b="1"/>
          </a:pPr>
          <a:r>
            <a:rPr lang="en-US" dirty="0"/>
            <a:t>The current project predicts the type or toxicity in the comment. </a:t>
          </a:r>
        </a:p>
      </dgm:t>
    </dgm:pt>
    <dgm:pt modelId="{9F1EDC9F-C0CF-4282-ADB8-BB567AC026AD}" type="parTrans" cxnId="{58F52A04-833A-4BCE-AFDF-D8B41E155640}">
      <dgm:prSet/>
      <dgm:spPr/>
      <dgm:t>
        <a:bodyPr/>
        <a:lstStyle/>
        <a:p>
          <a:endParaRPr lang="en-US"/>
        </a:p>
      </dgm:t>
    </dgm:pt>
    <dgm:pt modelId="{70F1D4C2-D864-4103-9218-699E3FF6E3C6}" type="sibTrans" cxnId="{58F52A04-833A-4BCE-AFDF-D8B41E155640}">
      <dgm:prSet/>
      <dgm:spPr/>
      <dgm:t>
        <a:bodyPr/>
        <a:lstStyle/>
        <a:p>
          <a:endParaRPr lang="en-US"/>
        </a:p>
      </dgm:t>
    </dgm:pt>
    <dgm:pt modelId="{68B46C1A-F410-480C-89F9-222F0722C3DF}">
      <dgm:prSet/>
      <dgm:spPr/>
      <dgm:t>
        <a:bodyPr/>
        <a:lstStyle/>
        <a:p>
          <a:pPr>
            <a:defRPr b="1"/>
          </a:pPr>
          <a:r>
            <a:rPr lang="en-US" dirty="0"/>
            <a:t>We are planning to add the following features in the future:</a:t>
          </a:r>
        </a:p>
      </dgm:t>
    </dgm:pt>
    <dgm:pt modelId="{FC67982D-8504-48AD-A51A-34CBA9544B6E}" type="parTrans" cxnId="{C7DF4127-6CFF-42DB-A0CD-CB2F966E76CE}">
      <dgm:prSet/>
      <dgm:spPr/>
      <dgm:t>
        <a:bodyPr/>
        <a:lstStyle/>
        <a:p>
          <a:endParaRPr lang="en-US"/>
        </a:p>
      </dgm:t>
    </dgm:pt>
    <dgm:pt modelId="{ADB62AC5-A502-4FF7-BA2D-25F4C45463E9}" type="sibTrans" cxnId="{C7DF4127-6CFF-42DB-A0CD-CB2F966E76CE}">
      <dgm:prSet/>
      <dgm:spPr/>
      <dgm:t>
        <a:bodyPr/>
        <a:lstStyle/>
        <a:p>
          <a:endParaRPr lang="en-US"/>
        </a:p>
      </dgm:t>
    </dgm:pt>
    <dgm:pt modelId="{11F86155-1D5C-4164-95FE-A49B1EDD5417}">
      <dgm:prSet/>
      <dgm:spPr/>
      <dgm:t>
        <a:bodyPr/>
        <a:lstStyle/>
        <a:p>
          <a:r>
            <a:rPr lang="en-US" dirty="0"/>
            <a:t>Analyze which age group is being toxic towards a particular group or brand.</a:t>
          </a:r>
        </a:p>
      </dgm:t>
    </dgm:pt>
    <dgm:pt modelId="{0CD9802F-EA4C-4E05-AAC4-DCA2571566B2}" type="parTrans" cxnId="{BAF10767-B0F8-41AC-91B6-B0B243AB4DB5}">
      <dgm:prSet/>
      <dgm:spPr/>
      <dgm:t>
        <a:bodyPr/>
        <a:lstStyle/>
        <a:p>
          <a:endParaRPr lang="en-US"/>
        </a:p>
      </dgm:t>
    </dgm:pt>
    <dgm:pt modelId="{E1878092-9E77-42CF-A0B8-407D1AAC8E6A}" type="sibTrans" cxnId="{BAF10767-B0F8-41AC-91B6-B0B243AB4DB5}">
      <dgm:prSet/>
      <dgm:spPr/>
      <dgm:t>
        <a:bodyPr/>
        <a:lstStyle/>
        <a:p>
          <a:endParaRPr lang="en-US"/>
        </a:p>
      </dgm:t>
    </dgm:pt>
    <dgm:pt modelId="{EECC8E39-B18E-4AAF-BFF6-9CD11912F310}">
      <dgm:prSet/>
      <dgm:spPr/>
      <dgm:t>
        <a:bodyPr/>
        <a:lstStyle/>
        <a:p>
          <a:r>
            <a:rPr lang="en-US" dirty="0"/>
            <a:t>Add feature to automatically sensitize words which are classified as toxic.</a:t>
          </a:r>
        </a:p>
      </dgm:t>
    </dgm:pt>
    <dgm:pt modelId="{8A9D746D-44A7-4620-ADEC-3E8082E343EA}" type="parTrans" cxnId="{E1786B7C-57D1-4079-AFFE-87919A3BDF6D}">
      <dgm:prSet/>
      <dgm:spPr/>
      <dgm:t>
        <a:bodyPr/>
        <a:lstStyle/>
        <a:p>
          <a:endParaRPr lang="en-US"/>
        </a:p>
      </dgm:t>
    </dgm:pt>
    <dgm:pt modelId="{B397320D-A084-4C7C-A941-AB929A983C2D}" type="sibTrans" cxnId="{E1786B7C-57D1-4079-AFFE-87919A3BDF6D}">
      <dgm:prSet/>
      <dgm:spPr/>
      <dgm:t>
        <a:bodyPr/>
        <a:lstStyle/>
        <a:p>
          <a:endParaRPr lang="en-US"/>
        </a:p>
      </dgm:t>
    </dgm:pt>
    <dgm:pt modelId="{148AFD40-F400-4AD1-A946-7DE9EE9A23E3}">
      <dgm:prSet/>
      <dgm:spPr/>
      <dgm:t>
        <a:bodyPr/>
        <a:lstStyle/>
        <a:p>
          <a:r>
            <a:rPr lang="en-US" dirty="0"/>
            <a:t>Automatically send alerts to the concerned authority if threats are classified as severe.</a:t>
          </a:r>
        </a:p>
      </dgm:t>
    </dgm:pt>
    <dgm:pt modelId="{7D92E6BA-2467-45C0-B3EB-19E6BA7A571D}" type="parTrans" cxnId="{F90A4C87-0645-46AF-BB6F-12C19873E2D8}">
      <dgm:prSet/>
      <dgm:spPr/>
      <dgm:t>
        <a:bodyPr/>
        <a:lstStyle/>
        <a:p>
          <a:endParaRPr lang="en-US"/>
        </a:p>
      </dgm:t>
    </dgm:pt>
    <dgm:pt modelId="{90A8146B-B86D-4A5F-911B-F06A8AE963D9}" type="sibTrans" cxnId="{F90A4C87-0645-46AF-BB6F-12C19873E2D8}">
      <dgm:prSet/>
      <dgm:spPr/>
      <dgm:t>
        <a:bodyPr/>
        <a:lstStyle/>
        <a:p>
          <a:endParaRPr lang="en-US"/>
        </a:p>
      </dgm:t>
    </dgm:pt>
    <dgm:pt modelId="{F9882DA4-98FB-4103-BC26-0C7741CEFC09}">
      <dgm:prSet/>
      <dgm:spPr/>
      <dgm:t>
        <a:bodyPr/>
        <a:lstStyle/>
        <a:p>
          <a:r>
            <a:rPr lang="en-US" dirty="0"/>
            <a:t>Build a feedback loop to further increase the efficiency of the model.</a:t>
          </a:r>
        </a:p>
      </dgm:t>
    </dgm:pt>
    <dgm:pt modelId="{CCA58DC5-3046-4549-9411-2B44B2D5DF69}" type="parTrans" cxnId="{AD1324A6-5897-4DEF-9924-B2C86729B39A}">
      <dgm:prSet/>
      <dgm:spPr/>
      <dgm:t>
        <a:bodyPr/>
        <a:lstStyle/>
        <a:p>
          <a:endParaRPr lang="en-US"/>
        </a:p>
      </dgm:t>
    </dgm:pt>
    <dgm:pt modelId="{AF7F86AB-747F-4E7B-B5E1-8F92D5B61C5F}" type="sibTrans" cxnId="{AD1324A6-5897-4DEF-9924-B2C86729B39A}">
      <dgm:prSet/>
      <dgm:spPr/>
      <dgm:t>
        <a:bodyPr/>
        <a:lstStyle/>
        <a:p>
          <a:endParaRPr lang="en-US"/>
        </a:p>
      </dgm:t>
    </dgm:pt>
    <dgm:pt modelId="{9B21A134-1F9B-4E69-A6BE-E3A49B7CA4FA}">
      <dgm:prSet/>
      <dgm:spPr/>
      <dgm:t>
        <a:bodyPr/>
        <a:lstStyle/>
        <a:p>
          <a:r>
            <a:rPr lang="en-US" dirty="0"/>
            <a:t>Handle mistakes and short forms of words to get better accuracy of the result.</a:t>
          </a:r>
        </a:p>
      </dgm:t>
    </dgm:pt>
    <dgm:pt modelId="{3DEE0F7B-1951-4EF1-8B41-8E0C3CAD5C39}" type="parTrans" cxnId="{6D18C0CB-72AF-4BF5-BEFD-83E5A5A69100}">
      <dgm:prSet/>
      <dgm:spPr/>
      <dgm:t>
        <a:bodyPr/>
        <a:lstStyle/>
        <a:p>
          <a:endParaRPr lang="en-US"/>
        </a:p>
      </dgm:t>
    </dgm:pt>
    <dgm:pt modelId="{05371EC5-E8D4-4AF4-9A5D-12678DAE2443}" type="sibTrans" cxnId="{6D18C0CB-72AF-4BF5-BEFD-83E5A5A69100}">
      <dgm:prSet/>
      <dgm:spPr/>
      <dgm:t>
        <a:bodyPr/>
        <a:lstStyle/>
        <a:p>
          <a:endParaRPr lang="en-US"/>
        </a:p>
      </dgm:t>
    </dgm:pt>
    <dgm:pt modelId="{A6F2C264-DD54-4F55-8297-FDC38E63CC56}" type="pres">
      <dgm:prSet presAssocID="{6017D7CC-C291-4555-8D48-A4DDCAC4367E}" presName="linear" presStyleCnt="0">
        <dgm:presLayoutVars>
          <dgm:animLvl val="lvl"/>
          <dgm:resizeHandles val="exact"/>
        </dgm:presLayoutVars>
      </dgm:prSet>
      <dgm:spPr/>
    </dgm:pt>
    <dgm:pt modelId="{1878D08F-FC28-4F4D-844C-B122DE0A7146}" type="pres">
      <dgm:prSet presAssocID="{857ABA63-8375-4CB2-BE9E-332763472525}" presName="parentText" presStyleLbl="node1" presStyleIdx="0" presStyleCnt="2" custScaleX="95485" custScaleY="58665">
        <dgm:presLayoutVars>
          <dgm:chMax val="0"/>
          <dgm:bulletEnabled val="1"/>
        </dgm:presLayoutVars>
      </dgm:prSet>
      <dgm:spPr/>
    </dgm:pt>
    <dgm:pt modelId="{4C7F5A38-7670-43AA-AAC6-69D153B5B025}" type="pres">
      <dgm:prSet presAssocID="{70F1D4C2-D864-4103-9218-699E3FF6E3C6}" presName="spacer" presStyleCnt="0"/>
      <dgm:spPr/>
    </dgm:pt>
    <dgm:pt modelId="{81ADD139-D2DA-4D43-91C5-89A336A2C402}" type="pres">
      <dgm:prSet presAssocID="{68B46C1A-F410-480C-89F9-222F0722C3DF}" presName="parentText" presStyleLbl="node1" presStyleIdx="1" presStyleCnt="2" custScaleX="91766">
        <dgm:presLayoutVars>
          <dgm:chMax val="0"/>
          <dgm:bulletEnabled val="1"/>
        </dgm:presLayoutVars>
      </dgm:prSet>
      <dgm:spPr/>
    </dgm:pt>
    <dgm:pt modelId="{0D921CA4-A2B4-4D99-92AE-DDDD2E8C3FAA}" type="pres">
      <dgm:prSet presAssocID="{68B46C1A-F410-480C-89F9-222F0722C3DF}" presName="childText" presStyleLbl="revTx" presStyleIdx="0" presStyleCnt="1">
        <dgm:presLayoutVars>
          <dgm:bulletEnabled val="1"/>
        </dgm:presLayoutVars>
      </dgm:prSet>
      <dgm:spPr/>
    </dgm:pt>
  </dgm:ptLst>
  <dgm:cxnLst>
    <dgm:cxn modelId="{58F52A04-833A-4BCE-AFDF-D8B41E155640}" srcId="{6017D7CC-C291-4555-8D48-A4DDCAC4367E}" destId="{857ABA63-8375-4CB2-BE9E-332763472525}" srcOrd="0" destOrd="0" parTransId="{9F1EDC9F-C0CF-4282-ADB8-BB567AC026AD}" sibTransId="{70F1D4C2-D864-4103-9218-699E3FF6E3C6}"/>
    <dgm:cxn modelId="{D0331B07-E531-4265-873A-63FD6CA04419}" type="presOf" srcId="{68B46C1A-F410-480C-89F9-222F0722C3DF}" destId="{81ADD139-D2DA-4D43-91C5-89A336A2C402}" srcOrd="0" destOrd="0" presId="urn:microsoft.com/office/officeart/2005/8/layout/vList2"/>
    <dgm:cxn modelId="{C6DD0225-84F2-493C-A242-DC47B21177C5}" type="presOf" srcId="{6017D7CC-C291-4555-8D48-A4DDCAC4367E}" destId="{A6F2C264-DD54-4F55-8297-FDC38E63CC56}" srcOrd="0" destOrd="0" presId="urn:microsoft.com/office/officeart/2005/8/layout/vList2"/>
    <dgm:cxn modelId="{C7DF4127-6CFF-42DB-A0CD-CB2F966E76CE}" srcId="{6017D7CC-C291-4555-8D48-A4DDCAC4367E}" destId="{68B46C1A-F410-480C-89F9-222F0722C3DF}" srcOrd="1" destOrd="0" parTransId="{FC67982D-8504-48AD-A51A-34CBA9544B6E}" sibTransId="{ADB62AC5-A502-4FF7-BA2D-25F4C45463E9}"/>
    <dgm:cxn modelId="{282E7528-3871-4EE9-9FE0-12A72D763AA7}" type="presOf" srcId="{EECC8E39-B18E-4AAF-BFF6-9CD11912F310}" destId="{0D921CA4-A2B4-4D99-92AE-DDDD2E8C3FAA}" srcOrd="0" destOrd="1" presId="urn:microsoft.com/office/officeart/2005/8/layout/vList2"/>
    <dgm:cxn modelId="{7F8F803E-879E-4C0F-96E0-237B99027F7A}" type="presOf" srcId="{857ABA63-8375-4CB2-BE9E-332763472525}" destId="{1878D08F-FC28-4F4D-844C-B122DE0A7146}" srcOrd="0" destOrd="0" presId="urn:microsoft.com/office/officeart/2005/8/layout/vList2"/>
    <dgm:cxn modelId="{BAF10767-B0F8-41AC-91B6-B0B243AB4DB5}" srcId="{68B46C1A-F410-480C-89F9-222F0722C3DF}" destId="{11F86155-1D5C-4164-95FE-A49B1EDD5417}" srcOrd="0" destOrd="0" parTransId="{0CD9802F-EA4C-4E05-AAC4-DCA2571566B2}" sibTransId="{E1878092-9E77-42CF-A0B8-407D1AAC8E6A}"/>
    <dgm:cxn modelId="{E1786B7C-57D1-4079-AFFE-87919A3BDF6D}" srcId="{68B46C1A-F410-480C-89F9-222F0722C3DF}" destId="{EECC8E39-B18E-4AAF-BFF6-9CD11912F310}" srcOrd="1" destOrd="0" parTransId="{8A9D746D-44A7-4620-ADEC-3E8082E343EA}" sibTransId="{B397320D-A084-4C7C-A941-AB929A983C2D}"/>
    <dgm:cxn modelId="{F90A4C87-0645-46AF-BB6F-12C19873E2D8}" srcId="{68B46C1A-F410-480C-89F9-222F0722C3DF}" destId="{148AFD40-F400-4AD1-A946-7DE9EE9A23E3}" srcOrd="2" destOrd="0" parTransId="{7D92E6BA-2467-45C0-B3EB-19E6BA7A571D}" sibTransId="{90A8146B-B86D-4A5F-911B-F06A8AE963D9}"/>
    <dgm:cxn modelId="{AD1324A6-5897-4DEF-9924-B2C86729B39A}" srcId="{68B46C1A-F410-480C-89F9-222F0722C3DF}" destId="{F9882DA4-98FB-4103-BC26-0C7741CEFC09}" srcOrd="3" destOrd="0" parTransId="{CCA58DC5-3046-4549-9411-2B44B2D5DF69}" sibTransId="{AF7F86AB-747F-4E7B-B5E1-8F92D5B61C5F}"/>
    <dgm:cxn modelId="{E1A47FA7-9004-4909-898D-C1310E26A1DD}" type="presOf" srcId="{F9882DA4-98FB-4103-BC26-0C7741CEFC09}" destId="{0D921CA4-A2B4-4D99-92AE-DDDD2E8C3FAA}" srcOrd="0" destOrd="3" presId="urn:microsoft.com/office/officeart/2005/8/layout/vList2"/>
    <dgm:cxn modelId="{2047F8BA-B2CB-4F63-A301-DB5AA148FBD4}" type="presOf" srcId="{11F86155-1D5C-4164-95FE-A49B1EDD5417}" destId="{0D921CA4-A2B4-4D99-92AE-DDDD2E8C3FAA}" srcOrd="0" destOrd="0" presId="urn:microsoft.com/office/officeart/2005/8/layout/vList2"/>
    <dgm:cxn modelId="{6D18C0CB-72AF-4BF5-BEFD-83E5A5A69100}" srcId="{68B46C1A-F410-480C-89F9-222F0722C3DF}" destId="{9B21A134-1F9B-4E69-A6BE-E3A49B7CA4FA}" srcOrd="4" destOrd="0" parTransId="{3DEE0F7B-1951-4EF1-8B41-8E0C3CAD5C39}" sibTransId="{05371EC5-E8D4-4AF4-9A5D-12678DAE2443}"/>
    <dgm:cxn modelId="{C2C6C3F2-4F1B-4A81-ADF6-1C8EA982677F}" type="presOf" srcId="{148AFD40-F400-4AD1-A946-7DE9EE9A23E3}" destId="{0D921CA4-A2B4-4D99-92AE-DDDD2E8C3FAA}" srcOrd="0" destOrd="2" presId="urn:microsoft.com/office/officeart/2005/8/layout/vList2"/>
    <dgm:cxn modelId="{3FC284F3-C82A-47D9-B0F1-2E110F84D5DF}" type="presOf" srcId="{9B21A134-1F9B-4E69-A6BE-E3A49B7CA4FA}" destId="{0D921CA4-A2B4-4D99-92AE-DDDD2E8C3FAA}" srcOrd="0" destOrd="4" presId="urn:microsoft.com/office/officeart/2005/8/layout/vList2"/>
    <dgm:cxn modelId="{C71EFCCB-BA7C-49D6-81E0-62F6DE37D2A9}" type="presParOf" srcId="{A6F2C264-DD54-4F55-8297-FDC38E63CC56}" destId="{1878D08F-FC28-4F4D-844C-B122DE0A7146}" srcOrd="0" destOrd="0" presId="urn:microsoft.com/office/officeart/2005/8/layout/vList2"/>
    <dgm:cxn modelId="{CCCACBE0-8660-4BB1-BA98-9F90511FCA96}" type="presParOf" srcId="{A6F2C264-DD54-4F55-8297-FDC38E63CC56}" destId="{4C7F5A38-7670-43AA-AAC6-69D153B5B025}" srcOrd="1" destOrd="0" presId="urn:microsoft.com/office/officeart/2005/8/layout/vList2"/>
    <dgm:cxn modelId="{7D6AA8AE-724C-404F-9B95-B1A7231B3274}" type="presParOf" srcId="{A6F2C264-DD54-4F55-8297-FDC38E63CC56}" destId="{81ADD139-D2DA-4D43-91C5-89A336A2C402}" srcOrd="2" destOrd="0" presId="urn:microsoft.com/office/officeart/2005/8/layout/vList2"/>
    <dgm:cxn modelId="{4684A387-07F7-4AD2-9841-0A06058740F0}" type="presParOf" srcId="{A6F2C264-DD54-4F55-8297-FDC38E63CC56}" destId="{0D921CA4-A2B4-4D99-92AE-DDDD2E8C3FAA}"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EF5684-E933-4E9B-9D6F-3D46985CE620}">
      <dsp:nvSpPr>
        <dsp:cNvPr id="0" name=""/>
        <dsp:cNvSpPr/>
      </dsp:nvSpPr>
      <dsp:spPr>
        <a:xfrm>
          <a:off x="212335" y="470548"/>
          <a:ext cx="1335915" cy="133591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1DD482-F558-46C7-A70D-2F5548656217}">
      <dsp:nvSpPr>
        <dsp:cNvPr id="0" name=""/>
        <dsp:cNvSpPr/>
      </dsp:nvSpPr>
      <dsp:spPr>
        <a:xfrm>
          <a:off x="492877" y="751091"/>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0E58645-CA66-4E9F-91FB-658C380DFB92}">
      <dsp:nvSpPr>
        <dsp:cNvPr id="0" name=""/>
        <dsp:cNvSpPr/>
      </dsp:nvSpPr>
      <dsp:spPr>
        <a:xfrm>
          <a:off x="1834517" y="470548"/>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dirty="0"/>
            <a:t>People use social media as a platform to express their opinions and views.</a:t>
          </a:r>
        </a:p>
      </dsp:txBody>
      <dsp:txXfrm>
        <a:off x="1834517" y="470548"/>
        <a:ext cx="3148942" cy="1335915"/>
      </dsp:txXfrm>
    </dsp:sp>
    <dsp:sp modelId="{F5FF702D-DBC4-496A-B95C-A50B55DBC8C3}">
      <dsp:nvSpPr>
        <dsp:cNvPr id="0" name=""/>
        <dsp:cNvSpPr/>
      </dsp:nvSpPr>
      <dsp:spPr>
        <a:xfrm>
          <a:off x="5532139" y="470548"/>
          <a:ext cx="1335915" cy="1335915"/>
        </a:xfrm>
        <a:prstGeom prst="ellipse">
          <a:avLst/>
        </a:prstGeom>
        <a:solidFill>
          <a:schemeClr val="accent5">
            <a:hueOff val="831752"/>
            <a:satOff val="-16830"/>
            <a:lumOff val="523"/>
            <a:alphaOff val="0"/>
          </a:schemeClr>
        </a:solidFill>
        <a:ln>
          <a:noFill/>
        </a:ln>
        <a:effectLst/>
      </dsp:spPr>
      <dsp:style>
        <a:lnRef idx="0">
          <a:scrgbClr r="0" g="0" b="0"/>
        </a:lnRef>
        <a:fillRef idx="1">
          <a:scrgbClr r="0" g="0" b="0"/>
        </a:fillRef>
        <a:effectRef idx="0">
          <a:scrgbClr r="0" g="0" b="0"/>
        </a:effectRef>
        <a:fontRef idx="minor"/>
      </dsp:style>
    </dsp:sp>
    <dsp:sp modelId="{A2251C21-8F2B-4C9E-BEE4-640F9A394C71}">
      <dsp:nvSpPr>
        <dsp:cNvPr id="0" name=""/>
        <dsp:cNvSpPr/>
      </dsp:nvSpPr>
      <dsp:spPr>
        <a:xfrm>
          <a:off x="5812681" y="751091"/>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DD5B5A7-2A99-4D9B-A6F7-A8B08517F067}">
      <dsp:nvSpPr>
        <dsp:cNvPr id="0" name=""/>
        <dsp:cNvSpPr/>
      </dsp:nvSpPr>
      <dsp:spPr>
        <a:xfrm>
          <a:off x="7154322" y="470548"/>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dirty="0"/>
            <a:t>They do this freely and without any reluctance.</a:t>
          </a:r>
        </a:p>
      </dsp:txBody>
      <dsp:txXfrm>
        <a:off x="7154322" y="470548"/>
        <a:ext cx="3148942" cy="1335915"/>
      </dsp:txXfrm>
    </dsp:sp>
    <dsp:sp modelId="{9CF357F2-9355-4A35-9B53-715C6FAB2D34}">
      <dsp:nvSpPr>
        <dsp:cNvPr id="0" name=""/>
        <dsp:cNvSpPr/>
      </dsp:nvSpPr>
      <dsp:spPr>
        <a:xfrm>
          <a:off x="212335" y="2546461"/>
          <a:ext cx="1335915" cy="1335915"/>
        </a:xfrm>
        <a:prstGeom prst="ellipse">
          <a:avLst/>
        </a:prstGeom>
        <a:solidFill>
          <a:schemeClr val="accent5">
            <a:hueOff val="1663504"/>
            <a:satOff val="-33659"/>
            <a:lumOff val="1046"/>
            <a:alphaOff val="0"/>
          </a:schemeClr>
        </a:solidFill>
        <a:ln>
          <a:noFill/>
        </a:ln>
        <a:effectLst/>
      </dsp:spPr>
      <dsp:style>
        <a:lnRef idx="0">
          <a:scrgbClr r="0" g="0" b="0"/>
        </a:lnRef>
        <a:fillRef idx="1">
          <a:scrgbClr r="0" g="0" b="0"/>
        </a:fillRef>
        <a:effectRef idx="0">
          <a:scrgbClr r="0" g="0" b="0"/>
        </a:effectRef>
        <a:fontRef idx="minor"/>
      </dsp:style>
    </dsp:sp>
    <dsp:sp modelId="{4D1490C4-3FAC-4F68-9396-9A99B67C476D}">
      <dsp:nvSpPr>
        <dsp:cNvPr id="0" name=""/>
        <dsp:cNvSpPr/>
      </dsp:nvSpPr>
      <dsp:spPr>
        <a:xfrm>
          <a:off x="492877" y="2827003"/>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1BC9FBF-AC76-4343-9F2B-FBC735F2F7B6}">
      <dsp:nvSpPr>
        <dsp:cNvPr id="0" name=""/>
        <dsp:cNvSpPr/>
      </dsp:nvSpPr>
      <dsp:spPr>
        <a:xfrm>
          <a:off x="1834517" y="254646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dirty="0"/>
            <a:t>With it comes the risk of cyber abuse and harassment, which can put an end to people expressing themselves and giving up on seeking opinions.</a:t>
          </a:r>
        </a:p>
      </dsp:txBody>
      <dsp:txXfrm>
        <a:off x="1834517" y="2546461"/>
        <a:ext cx="3148942" cy="1335915"/>
      </dsp:txXfrm>
    </dsp:sp>
    <dsp:sp modelId="{A93C1FDB-006C-487F-9A0E-3C750E599A97}">
      <dsp:nvSpPr>
        <dsp:cNvPr id="0" name=""/>
        <dsp:cNvSpPr/>
      </dsp:nvSpPr>
      <dsp:spPr>
        <a:xfrm>
          <a:off x="5532139" y="2546461"/>
          <a:ext cx="1335915" cy="1335915"/>
        </a:xfrm>
        <a:prstGeom prst="ellipse">
          <a:avLst/>
        </a:prstGeom>
        <a:solidFill>
          <a:schemeClr val="accent5">
            <a:hueOff val="2495256"/>
            <a:satOff val="-50489"/>
            <a:lumOff val="1569"/>
            <a:alphaOff val="0"/>
          </a:schemeClr>
        </a:solidFill>
        <a:ln>
          <a:noFill/>
        </a:ln>
        <a:effectLst/>
      </dsp:spPr>
      <dsp:style>
        <a:lnRef idx="0">
          <a:scrgbClr r="0" g="0" b="0"/>
        </a:lnRef>
        <a:fillRef idx="1">
          <a:scrgbClr r="0" g="0" b="0"/>
        </a:fillRef>
        <a:effectRef idx="0">
          <a:scrgbClr r="0" g="0" b="0"/>
        </a:effectRef>
        <a:fontRef idx="minor"/>
      </dsp:style>
    </dsp:sp>
    <dsp:sp modelId="{64EDEA70-C236-426A-8DD7-575BA09582E0}">
      <dsp:nvSpPr>
        <dsp:cNvPr id="0" name=""/>
        <dsp:cNvSpPr/>
      </dsp:nvSpPr>
      <dsp:spPr>
        <a:xfrm>
          <a:off x="5812681" y="2827003"/>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CA9ACCD-FB08-43C2-BB63-2E6E3F874125}">
      <dsp:nvSpPr>
        <dsp:cNvPr id="0" name=""/>
        <dsp:cNvSpPr/>
      </dsp:nvSpPr>
      <dsp:spPr>
        <a:xfrm>
          <a:off x="7154322" y="254646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dirty="0"/>
            <a:t>To protect the users from cyberbullying, every organization should have an automated system in place to identify such malicious comments and suitable actions against the same.</a:t>
          </a:r>
        </a:p>
      </dsp:txBody>
      <dsp:txXfrm>
        <a:off x="7154322" y="2546461"/>
        <a:ext cx="3148942" cy="13359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E82BF0-4059-48E8-A1F3-0E954AFEED66}">
      <dsp:nvSpPr>
        <dsp:cNvPr id="0" name=""/>
        <dsp:cNvSpPr/>
      </dsp:nvSpPr>
      <dsp:spPr>
        <a:xfrm>
          <a:off x="212335" y="470548"/>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8C88D1-9D42-490A-816D-8C387684D498}">
      <dsp:nvSpPr>
        <dsp:cNvPr id="0" name=""/>
        <dsp:cNvSpPr/>
      </dsp:nvSpPr>
      <dsp:spPr>
        <a:xfrm>
          <a:off x="492877" y="751091"/>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2FD08B8-3A65-4A1A-A907-129D2FFE3735}">
      <dsp:nvSpPr>
        <dsp:cNvPr id="0" name=""/>
        <dsp:cNvSpPr/>
      </dsp:nvSpPr>
      <dsp:spPr>
        <a:xfrm>
          <a:off x="1834517" y="470548"/>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dirty="0"/>
            <a:t>Multiple labels – For Binary classification we have many models available but for multilabel classification the selection of models decreases drastically.</a:t>
          </a:r>
        </a:p>
      </dsp:txBody>
      <dsp:txXfrm>
        <a:off x="1834517" y="470548"/>
        <a:ext cx="3148942" cy="1335915"/>
      </dsp:txXfrm>
    </dsp:sp>
    <dsp:sp modelId="{5BD5B45A-1659-45ED-BFA8-5CF1D920C5F8}">
      <dsp:nvSpPr>
        <dsp:cNvPr id="0" name=""/>
        <dsp:cNvSpPr/>
      </dsp:nvSpPr>
      <dsp:spPr>
        <a:xfrm>
          <a:off x="5532139" y="470548"/>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EB39BB-7268-4346-A538-1718CACF2560}">
      <dsp:nvSpPr>
        <dsp:cNvPr id="0" name=""/>
        <dsp:cNvSpPr/>
      </dsp:nvSpPr>
      <dsp:spPr>
        <a:xfrm>
          <a:off x="5812681" y="751091"/>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C178A14-CB77-4B34-8634-4FEDD75AAB78}">
      <dsp:nvSpPr>
        <dsp:cNvPr id="0" name=""/>
        <dsp:cNvSpPr/>
      </dsp:nvSpPr>
      <dsp:spPr>
        <a:xfrm>
          <a:off x="7154322" y="470548"/>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dirty="0"/>
            <a:t>Collection of USABLE DATA – although we extracted over 100000 records, only 14000 records were usable among them.</a:t>
          </a:r>
        </a:p>
      </dsp:txBody>
      <dsp:txXfrm>
        <a:off x="7154322" y="470548"/>
        <a:ext cx="3148942" cy="1335915"/>
      </dsp:txXfrm>
    </dsp:sp>
    <dsp:sp modelId="{5EDA058F-5BCD-4933-9D4F-397EEB2579E5}">
      <dsp:nvSpPr>
        <dsp:cNvPr id="0" name=""/>
        <dsp:cNvSpPr/>
      </dsp:nvSpPr>
      <dsp:spPr>
        <a:xfrm>
          <a:off x="212335" y="2546461"/>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10D81F-64F0-4B0C-B459-A63DEB89D0BC}">
      <dsp:nvSpPr>
        <dsp:cNvPr id="0" name=""/>
        <dsp:cNvSpPr/>
      </dsp:nvSpPr>
      <dsp:spPr>
        <a:xfrm>
          <a:off x="492877" y="2827003"/>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8D9D3CA-0B4D-435E-BE39-85938B901254}">
      <dsp:nvSpPr>
        <dsp:cNvPr id="0" name=""/>
        <dsp:cNvSpPr/>
      </dsp:nvSpPr>
      <dsp:spPr>
        <a:xfrm>
          <a:off x="1834517" y="254646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dirty="0"/>
            <a:t>Cleaning the data – Due to the character limit tweets contain a lot of short forms which are different to classify using bag of words model.</a:t>
          </a:r>
        </a:p>
      </dsp:txBody>
      <dsp:txXfrm>
        <a:off x="1834517" y="2546461"/>
        <a:ext cx="3148942" cy="1335915"/>
      </dsp:txXfrm>
    </dsp:sp>
    <dsp:sp modelId="{E4AA9BED-BBBC-4C3E-BD1B-DBF1EFAAE370}">
      <dsp:nvSpPr>
        <dsp:cNvPr id="0" name=""/>
        <dsp:cNvSpPr/>
      </dsp:nvSpPr>
      <dsp:spPr>
        <a:xfrm>
          <a:off x="5532139" y="2546461"/>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73B978-6012-45DD-859B-86ADCCF8527B}">
      <dsp:nvSpPr>
        <dsp:cNvPr id="0" name=""/>
        <dsp:cNvSpPr/>
      </dsp:nvSpPr>
      <dsp:spPr>
        <a:xfrm>
          <a:off x="5812681" y="2827003"/>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0EB3B39-A25B-4715-BDAA-7DD6F0583D96}">
      <dsp:nvSpPr>
        <dsp:cNvPr id="0" name=""/>
        <dsp:cNvSpPr/>
      </dsp:nvSpPr>
      <dsp:spPr>
        <a:xfrm>
          <a:off x="7154322" y="254646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dirty="0"/>
            <a:t>TWITTER RATE LIMIT – Due to the twitter rate limit we were getting timed out every 15 </a:t>
          </a:r>
          <a:r>
            <a:rPr lang="en-US" sz="1500" kern="1200" dirty="0" err="1"/>
            <a:t>mins</a:t>
          </a:r>
          <a:r>
            <a:rPr lang="en-US" sz="1500" kern="1200" dirty="0"/>
            <a:t> due to which the data collection process took over 8 hours.</a:t>
          </a:r>
        </a:p>
      </dsp:txBody>
      <dsp:txXfrm>
        <a:off x="7154322" y="2546461"/>
        <a:ext cx="3148942" cy="13359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78D08F-FC28-4F4D-844C-B122DE0A7146}">
      <dsp:nvSpPr>
        <dsp:cNvPr id="0" name=""/>
        <dsp:cNvSpPr/>
      </dsp:nvSpPr>
      <dsp:spPr>
        <a:xfrm>
          <a:off x="254817" y="96554"/>
          <a:ext cx="10777958" cy="679516"/>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defRPr b="1"/>
          </a:pPr>
          <a:r>
            <a:rPr lang="en-US" sz="2600" kern="1200" dirty="0"/>
            <a:t>The current project predicts the type or toxicity in the comment. </a:t>
          </a:r>
        </a:p>
      </dsp:txBody>
      <dsp:txXfrm>
        <a:off x="287988" y="129725"/>
        <a:ext cx="10711616" cy="613174"/>
      </dsp:txXfrm>
    </dsp:sp>
    <dsp:sp modelId="{81ADD139-D2DA-4D43-91C5-89A336A2C402}">
      <dsp:nvSpPr>
        <dsp:cNvPr id="0" name=""/>
        <dsp:cNvSpPr/>
      </dsp:nvSpPr>
      <dsp:spPr>
        <a:xfrm>
          <a:off x="464710" y="862470"/>
          <a:ext cx="10358172" cy="1158299"/>
        </a:xfrm>
        <a:prstGeom prst="roundRect">
          <a:avLst/>
        </a:prstGeom>
        <a:solidFill>
          <a:schemeClr val="accent5">
            <a:hueOff val="2495256"/>
            <a:satOff val="-50489"/>
            <a:lumOff val="1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defRPr b="1"/>
          </a:pPr>
          <a:r>
            <a:rPr lang="en-US" sz="2600" kern="1200" dirty="0"/>
            <a:t>We are planning to add the following features in the future:</a:t>
          </a:r>
        </a:p>
      </dsp:txBody>
      <dsp:txXfrm>
        <a:off x="521253" y="919013"/>
        <a:ext cx="10245086" cy="1045213"/>
      </dsp:txXfrm>
    </dsp:sp>
    <dsp:sp modelId="{0D921CA4-A2B4-4D99-92AE-DDDD2E8C3FAA}">
      <dsp:nvSpPr>
        <dsp:cNvPr id="0" name=""/>
        <dsp:cNvSpPr/>
      </dsp:nvSpPr>
      <dsp:spPr>
        <a:xfrm>
          <a:off x="0" y="2020770"/>
          <a:ext cx="11287592" cy="223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8381"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Analyze which age group is being toxic towards a particular group or brand.</a:t>
          </a:r>
        </a:p>
        <a:p>
          <a:pPr marL="228600" lvl="1" indent="-228600" algn="l" defTabSz="889000">
            <a:lnSpc>
              <a:spcPct val="90000"/>
            </a:lnSpc>
            <a:spcBef>
              <a:spcPct val="0"/>
            </a:spcBef>
            <a:spcAft>
              <a:spcPct val="20000"/>
            </a:spcAft>
            <a:buChar char="•"/>
          </a:pPr>
          <a:r>
            <a:rPr lang="en-US" sz="2000" kern="1200" dirty="0"/>
            <a:t>Add feature to automatically sensitize words which are classified as toxic.</a:t>
          </a:r>
        </a:p>
        <a:p>
          <a:pPr marL="228600" lvl="1" indent="-228600" algn="l" defTabSz="889000">
            <a:lnSpc>
              <a:spcPct val="90000"/>
            </a:lnSpc>
            <a:spcBef>
              <a:spcPct val="0"/>
            </a:spcBef>
            <a:spcAft>
              <a:spcPct val="20000"/>
            </a:spcAft>
            <a:buChar char="•"/>
          </a:pPr>
          <a:r>
            <a:rPr lang="en-US" sz="2000" kern="1200" dirty="0"/>
            <a:t>Automatically send alerts to the concerned authority if threats are classified as severe.</a:t>
          </a:r>
        </a:p>
        <a:p>
          <a:pPr marL="228600" lvl="1" indent="-228600" algn="l" defTabSz="889000">
            <a:lnSpc>
              <a:spcPct val="90000"/>
            </a:lnSpc>
            <a:spcBef>
              <a:spcPct val="0"/>
            </a:spcBef>
            <a:spcAft>
              <a:spcPct val="20000"/>
            </a:spcAft>
            <a:buChar char="•"/>
          </a:pPr>
          <a:r>
            <a:rPr lang="en-US" sz="2000" kern="1200" dirty="0"/>
            <a:t>Build a feedback loop to further increase the efficiency of the model.</a:t>
          </a:r>
        </a:p>
        <a:p>
          <a:pPr marL="228600" lvl="1" indent="-228600" algn="l" defTabSz="889000">
            <a:lnSpc>
              <a:spcPct val="90000"/>
            </a:lnSpc>
            <a:spcBef>
              <a:spcPct val="0"/>
            </a:spcBef>
            <a:spcAft>
              <a:spcPct val="20000"/>
            </a:spcAft>
            <a:buChar char="•"/>
          </a:pPr>
          <a:r>
            <a:rPr lang="en-US" sz="2000" kern="1200" dirty="0"/>
            <a:t>Handle mistakes and short forms of words to get better accuracy of the result.</a:t>
          </a:r>
        </a:p>
      </dsp:txBody>
      <dsp:txXfrm>
        <a:off x="0" y="2020770"/>
        <a:ext cx="11287592" cy="223560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24EDBF-8B4D-49F6-A6C9-2A0AB06C2B5F}" type="datetimeFigureOut">
              <a:rPr lang="en-IN" smtClean="0"/>
              <a:t>19-05-2022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69DF8A-1B40-48C3-A264-6BFD383A2A15}" type="slidenum">
              <a:rPr lang="en-IN" smtClean="0"/>
              <a:t>‹#›</a:t>
            </a:fld>
            <a:endParaRPr lang="en-IN"/>
          </a:p>
        </p:txBody>
      </p:sp>
    </p:spTree>
    <p:extLst>
      <p:ext uri="{BB962C8B-B14F-4D97-AF65-F5344CB8AC3E}">
        <p14:creationId xmlns:p14="http://schemas.microsoft.com/office/powerpoint/2010/main" val="3735501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B69DF8A-1B40-48C3-A264-6BFD383A2A15}" type="slidenum">
              <a:rPr lang="en-IN" smtClean="0"/>
              <a:t>1</a:t>
            </a:fld>
            <a:endParaRPr lang="en-IN"/>
          </a:p>
        </p:txBody>
      </p:sp>
    </p:spTree>
    <p:extLst>
      <p:ext uri="{BB962C8B-B14F-4D97-AF65-F5344CB8AC3E}">
        <p14:creationId xmlns:p14="http://schemas.microsoft.com/office/powerpoint/2010/main" val="3499766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26997E-9098-4A9C-B86C-92F4FA98A8D7}" type="datetimeFigureOut">
              <a:rPr lang="en-IN" smtClean="0"/>
              <a:pPr/>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2AE0FA-E967-4772-BC00-7C22CCB8C973}" type="slidenum">
              <a:rPr lang="en-IN" smtClean="0"/>
              <a:pPr/>
              <a:t>‹#›</a:t>
            </a:fld>
            <a:endParaRPr lang="en-IN"/>
          </a:p>
        </p:txBody>
      </p:sp>
    </p:spTree>
    <p:extLst>
      <p:ext uri="{BB962C8B-B14F-4D97-AF65-F5344CB8AC3E}">
        <p14:creationId xmlns:p14="http://schemas.microsoft.com/office/powerpoint/2010/main" val="2851548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26997E-9098-4A9C-B86C-92F4FA98A8D7}" type="datetimeFigureOut">
              <a:rPr lang="en-IN" smtClean="0"/>
              <a:pPr/>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2AE0FA-E967-4772-BC00-7C22CCB8C973}" type="slidenum">
              <a:rPr lang="en-IN" smtClean="0"/>
              <a:pPr/>
              <a:t>‹#›</a:t>
            </a:fld>
            <a:endParaRPr lang="en-IN"/>
          </a:p>
        </p:txBody>
      </p:sp>
    </p:spTree>
    <p:extLst>
      <p:ext uri="{BB962C8B-B14F-4D97-AF65-F5344CB8AC3E}">
        <p14:creationId xmlns:p14="http://schemas.microsoft.com/office/powerpoint/2010/main" val="3432522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26997E-9098-4A9C-B86C-92F4FA98A8D7}" type="datetimeFigureOut">
              <a:rPr lang="en-IN" smtClean="0"/>
              <a:pPr/>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2AE0FA-E967-4772-BC00-7C22CCB8C973}"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38176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26997E-9098-4A9C-B86C-92F4FA98A8D7}" type="datetimeFigureOut">
              <a:rPr lang="en-IN" smtClean="0"/>
              <a:pPr/>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2AE0FA-E967-4772-BC00-7C22CCB8C973}" type="slidenum">
              <a:rPr lang="en-IN" smtClean="0"/>
              <a:pPr/>
              <a:t>‹#›</a:t>
            </a:fld>
            <a:endParaRPr lang="en-IN"/>
          </a:p>
        </p:txBody>
      </p:sp>
    </p:spTree>
    <p:extLst>
      <p:ext uri="{BB962C8B-B14F-4D97-AF65-F5344CB8AC3E}">
        <p14:creationId xmlns:p14="http://schemas.microsoft.com/office/powerpoint/2010/main" val="24721545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26997E-9098-4A9C-B86C-92F4FA98A8D7}" type="datetimeFigureOut">
              <a:rPr lang="en-IN" smtClean="0"/>
              <a:pPr/>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2AE0FA-E967-4772-BC00-7C22CCB8C973}"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638275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26997E-9098-4A9C-B86C-92F4FA98A8D7}" type="datetimeFigureOut">
              <a:rPr lang="en-IN" smtClean="0"/>
              <a:pPr/>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2AE0FA-E967-4772-BC00-7C22CCB8C973}" type="slidenum">
              <a:rPr lang="en-IN" smtClean="0"/>
              <a:pPr/>
              <a:t>‹#›</a:t>
            </a:fld>
            <a:endParaRPr lang="en-IN"/>
          </a:p>
        </p:txBody>
      </p:sp>
    </p:spTree>
    <p:extLst>
      <p:ext uri="{BB962C8B-B14F-4D97-AF65-F5344CB8AC3E}">
        <p14:creationId xmlns:p14="http://schemas.microsoft.com/office/powerpoint/2010/main" val="2766182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26997E-9098-4A9C-B86C-92F4FA98A8D7}" type="datetimeFigureOut">
              <a:rPr lang="en-IN" smtClean="0"/>
              <a:pPr/>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2AE0FA-E967-4772-BC00-7C22CCB8C973}" type="slidenum">
              <a:rPr lang="en-IN" smtClean="0"/>
              <a:pPr/>
              <a:t>‹#›</a:t>
            </a:fld>
            <a:endParaRPr lang="en-IN"/>
          </a:p>
        </p:txBody>
      </p:sp>
    </p:spTree>
    <p:extLst>
      <p:ext uri="{BB962C8B-B14F-4D97-AF65-F5344CB8AC3E}">
        <p14:creationId xmlns:p14="http://schemas.microsoft.com/office/powerpoint/2010/main" val="17932317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26997E-9098-4A9C-B86C-92F4FA98A8D7}" type="datetimeFigureOut">
              <a:rPr lang="en-IN" smtClean="0"/>
              <a:pPr/>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2AE0FA-E967-4772-BC00-7C22CCB8C973}" type="slidenum">
              <a:rPr lang="en-IN" smtClean="0"/>
              <a:pPr/>
              <a:t>‹#›</a:t>
            </a:fld>
            <a:endParaRPr lang="en-IN"/>
          </a:p>
        </p:txBody>
      </p:sp>
    </p:spTree>
    <p:extLst>
      <p:ext uri="{BB962C8B-B14F-4D97-AF65-F5344CB8AC3E}">
        <p14:creationId xmlns:p14="http://schemas.microsoft.com/office/powerpoint/2010/main" val="691934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D126997E-9098-4A9C-B86C-92F4FA98A8D7}" type="datetimeFigureOut">
              <a:rPr lang="en-IN" smtClean="0"/>
              <a:pPr/>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2AE0FA-E967-4772-BC00-7C22CCB8C973}" type="slidenum">
              <a:rPr lang="en-IN" smtClean="0"/>
              <a:pPr/>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49814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26997E-9098-4A9C-B86C-92F4FA98A8D7}" type="datetimeFigureOut">
              <a:rPr lang="en-IN" smtClean="0"/>
              <a:pPr/>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2AE0FA-E967-4772-BC00-7C22CCB8C973}" type="slidenum">
              <a:rPr lang="en-IN" smtClean="0"/>
              <a:pPr/>
              <a:t>‹#›</a:t>
            </a:fld>
            <a:endParaRPr lang="en-IN"/>
          </a:p>
        </p:txBody>
      </p:sp>
    </p:spTree>
    <p:extLst>
      <p:ext uri="{BB962C8B-B14F-4D97-AF65-F5344CB8AC3E}">
        <p14:creationId xmlns:p14="http://schemas.microsoft.com/office/powerpoint/2010/main" val="18474484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26997E-9098-4A9C-B86C-92F4FA98A8D7}" type="datetimeFigureOut">
              <a:rPr lang="en-IN" smtClean="0"/>
              <a:pPr/>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2AE0FA-E967-4772-BC00-7C22CCB8C973}" type="slidenum">
              <a:rPr lang="en-IN" smtClean="0"/>
              <a:pPr/>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637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26997E-9098-4A9C-B86C-92F4FA98A8D7}" type="datetimeFigureOut">
              <a:rPr lang="en-IN" smtClean="0"/>
              <a:pPr/>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2AE0FA-E967-4772-BC00-7C22CCB8C973}" type="slidenum">
              <a:rPr lang="en-IN" smtClean="0"/>
              <a:pPr/>
              <a:t>‹#›</a:t>
            </a:fld>
            <a:endParaRPr lang="en-IN"/>
          </a:p>
        </p:txBody>
      </p:sp>
    </p:spTree>
    <p:extLst>
      <p:ext uri="{BB962C8B-B14F-4D97-AF65-F5344CB8AC3E}">
        <p14:creationId xmlns:p14="http://schemas.microsoft.com/office/powerpoint/2010/main" val="618838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26997E-9098-4A9C-B86C-92F4FA98A8D7}" type="datetimeFigureOut">
              <a:rPr lang="en-IN" smtClean="0"/>
              <a:pPr/>
              <a:t>19-05-2022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2AE0FA-E967-4772-BC00-7C22CCB8C973}" type="slidenum">
              <a:rPr lang="en-IN" smtClean="0"/>
              <a:pPr/>
              <a:t>‹#›</a:t>
            </a:fld>
            <a:endParaRPr lang="en-IN"/>
          </a:p>
        </p:txBody>
      </p:sp>
    </p:spTree>
    <p:extLst>
      <p:ext uri="{BB962C8B-B14F-4D97-AF65-F5344CB8AC3E}">
        <p14:creationId xmlns:p14="http://schemas.microsoft.com/office/powerpoint/2010/main" val="35284968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26997E-9098-4A9C-B86C-92F4FA98A8D7}" type="datetimeFigureOut">
              <a:rPr lang="en-IN" smtClean="0"/>
              <a:pPr/>
              <a:t>19-05-2022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2AE0FA-E967-4772-BC00-7C22CCB8C973}" type="slidenum">
              <a:rPr lang="en-IN" smtClean="0"/>
              <a:pPr/>
              <a:t>‹#›</a:t>
            </a:fld>
            <a:endParaRPr lang="en-IN"/>
          </a:p>
        </p:txBody>
      </p:sp>
    </p:spTree>
    <p:extLst>
      <p:ext uri="{BB962C8B-B14F-4D97-AF65-F5344CB8AC3E}">
        <p14:creationId xmlns:p14="http://schemas.microsoft.com/office/powerpoint/2010/main" val="38011544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26997E-9098-4A9C-B86C-92F4FA98A8D7}" type="datetimeFigureOut">
              <a:rPr lang="en-IN" smtClean="0"/>
              <a:pPr/>
              <a:t>19-05-2022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2AE0FA-E967-4772-BC00-7C22CCB8C973}" type="slidenum">
              <a:rPr lang="en-IN" smtClean="0"/>
              <a:pPr/>
              <a:t>‹#›</a:t>
            </a:fld>
            <a:endParaRPr lang="en-IN"/>
          </a:p>
        </p:txBody>
      </p:sp>
    </p:spTree>
    <p:extLst>
      <p:ext uri="{BB962C8B-B14F-4D97-AF65-F5344CB8AC3E}">
        <p14:creationId xmlns:p14="http://schemas.microsoft.com/office/powerpoint/2010/main" val="7944371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26997E-9098-4A9C-B86C-92F4FA98A8D7}" type="datetimeFigureOut">
              <a:rPr lang="en-IN" smtClean="0"/>
              <a:pPr/>
              <a:t>19-05-2022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62AE0FA-E967-4772-BC00-7C22CCB8C973}" type="slidenum">
              <a:rPr lang="en-IN" smtClean="0"/>
              <a:pPr/>
              <a:t>‹#›</a:t>
            </a:fld>
            <a:endParaRPr lang="en-IN"/>
          </a:p>
        </p:txBody>
      </p:sp>
    </p:spTree>
    <p:extLst>
      <p:ext uri="{BB962C8B-B14F-4D97-AF65-F5344CB8AC3E}">
        <p14:creationId xmlns:p14="http://schemas.microsoft.com/office/powerpoint/2010/main" val="32108381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26997E-9098-4A9C-B86C-92F4FA98A8D7}" type="datetimeFigureOut">
              <a:rPr lang="en-IN" smtClean="0"/>
              <a:pPr/>
              <a:t>19-05-2022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2AE0FA-E967-4772-BC00-7C22CCB8C973}" type="slidenum">
              <a:rPr lang="en-IN" smtClean="0"/>
              <a:pPr/>
              <a:t>‹#›</a:t>
            </a:fld>
            <a:endParaRPr lang="en-IN"/>
          </a:p>
        </p:txBody>
      </p:sp>
    </p:spTree>
    <p:extLst>
      <p:ext uri="{BB962C8B-B14F-4D97-AF65-F5344CB8AC3E}">
        <p14:creationId xmlns:p14="http://schemas.microsoft.com/office/powerpoint/2010/main" val="28635489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26997E-9098-4A9C-B86C-92F4FA98A8D7}" type="datetimeFigureOut">
              <a:rPr lang="en-IN" smtClean="0"/>
              <a:pPr/>
              <a:t>19-05-2022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2AE0FA-E967-4772-BC00-7C22CCB8C973}" type="slidenum">
              <a:rPr lang="en-IN" smtClean="0"/>
              <a:pPr/>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18263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26997E-9098-4A9C-B86C-92F4FA98A8D7}" type="datetimeFigureOut">
              <a:rPr lang="en-IN" smtClean="0"/>
              <a:pPr/>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2AE0FA-E967-4772-BC00-7C22CCB8C973}" type="slidenum">
              <a:rPr lang="en-IN" smtClean="0"/>
              <a:pPr/>
              <a:t>‹#›</a:t>
            </a:fld>
            <a:endParaRPr lang="en-IN"/>
          </a:p>
        </p:txBody>
      </p:sp>
    </p:spTree>
    <p:extLst>
      <p:ext uri="{BB962C8B-B14F-4D97-AF65-F5344CB8AC3E}">
        <p14:creationId xmlns:p14="http://schemas.microsoft.com/office/powerpoint/2010/main" val="35594405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26997E-9098-4A9C-B86C-92F4FA98A8D7}" type="datetimeFigureOut">
              <a:rPr lang="en-IN" smtClean="0"/>
              <a:pPr/>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2AE0FA-E967-4772-BC00-7C22CCB8C973}" type="slidenum">
              <a:rPr lang="en-IN" smtClean="0"/>
              <a:pPr/>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55412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26997E-9098-4A9C-B86C-92F4FA98A8D7}" type="datetimeFigureOut">
              <a:rPr lang="en-IN" smtClean="0"/>
              <a:pPr/>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2AE0FA-E967-4772-BC00-7C22CCB8C973}" type="slidenum">
              <a:rPr lang="en-IN" smtClean="0"/>
              <a:pPr/>
              <a:t>‹#›</a:t>
            </a:fld>
            <a:endParaRPr lang="en-IN"/>
          </a:p>
        </p:txBody>
      </p:sp>
    </p:spTree>
    <p:extLst>
      <p:ext uri="{BB962C8B-B14F-4D97-AF65-F5344CB8AC3E}">
        <p14:creationId xmlns:p14="http://schemas.microsoft.com/office/powerpoint/2010/main" val="18712072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26997E-9098-4A9C-B86C-92F4FA98A8D7}" type="datetimeFigureOut">
              <a:rPr lang="en-IN" smtClean="0"/>
              <a:pPr/>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2AE0FA-E967-4772-BC00-7C22CCB8C973}" type="slidenum">
              <a:rPr lang="en-IN" smtClean="0"/>
              <a:pPr/>
              <a:t>‹#›</a:t>
            </a:fld>
            <a:endParaRPr lang="en-IN"/>
          </a:p>
        </p:txBody>
      </p:sp>
    </p:spTree>
    <p:extLst>
      <p:ext uri="{BB962C8B-B14F-4D97-AF65-F5344CB8AC3E}">
        <p14:creationId xmlns:p14="http://schemas.microsoft.com/office/powerpoint/2010/main" val="3351754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26997E-9098-4A9C-B86C-92F4FA98A8D7}" type="datetimeFigureOut">
              <a:rPr lang="en-IN" smtClean="0"/>
              <a:pPr/>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2AE0FA-E967-4772-BC00-7C22CCB8C973}" type="slidenum">
              <a:rPr lang="en-IN" smtClean="0"/>
              <a:pPr/>
              <a:t>‹#›</a:t>
            </a:fld>
            <a:endParaRPr lang="en-IN"/>
          </a:p>
        </p:txBody>
      </p:sp>
    </p:spTree>
    <p:extLst>
      <p:ext uri="{BB962C8B-B14F-4D97-AF65-F5344CB8AC3E}">
        <p14:creationId xmlns:p14="http://schemas.microsoft.com/office/powerpoint/2010/main" val="28128712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26997E-9098-4A9C-B86C-92F4FA98A8D7}" type="datetimeFigureOut">
              <a:rPr lang="en-IN" smtClean="0"/>
              <a:pPr/>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2AE0FA-E967-4772-BC00-7C22CCB8C973}" type="slidenum">
              <a:rPr lang="en-IN" smtClean="0"/>
              <a:pPr/>
              <a:t>‹#›</a:t>
            </a:fld>
            <a:endParaRPr lang="en-IN"/>
          </a:p>
        </p:txBody>
      </p:sp>
    </p:spTree>
    <p:extLst>
      <p:ext uri="{BB962C8B-B14F-4D97-AF65-F5344CB8AC3E}">
        <p14:creationId xmlns:p14="http://schemas.microsoft.com/office/powerpoint/2010/main" val="22115104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26997E-9098-4A9C-B86C-92F4FA98A8D7}" type="datetimeFigureOut">
              <a:rPr lang="en-IN" smtClean="0"/>
              <a:pPr/>
              <a:t>19-05-2022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2AE0FA-E967-4772-BC00-7C22CCB8C973}" type="slidenum">
              <a:rPr lang="en-IN" smtClean="0"/>
              <a:pPr/>
              <a:t>‹#›</a:t>
            </a:fld>
            <a:endParaRPr lang="en-IN"/>
          </a:p>
        </p:txBody>
      </p:sp>
    </p:spTree>
    <p:extLst>
      <p:ext uri="{BB962C8B-B14F-4D97-AF65-F5344CB8AC3E}">
        <p14:creationId xmlns:p14="http://schemas.microsoft.com/office/powerpoint/2010/main" val="369799344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26997E-9098-4A9C-B86C-92F4FA98A8D7}" type="datetimeFigureOut">
              <a:rPr lang="en-IN" smtClean="0"/>
              <a:pPr/>
              <a:t>19-05-2022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2AE0FA-E967-4772-BC00-7C22CCB8C973}" type="slidenum">
              <a:rPr lang="en-IN" smtClean="0"/>
              <a:pPr/>
              <a:t>‹#›</a:t>
            </a:fld>
            <a:endParaRPr lang="en-IN"/>
          </a:p>
        </p:txBody>
      </p:sp>
    </p:spTree>
    <p:extLst>
      <p:ext uri="{BB962C8B-B14F-4D97-AF65-F5344CB8AC3E}">
        <p14:creationId xmlns:p14="http://schemas.microsoft.com/office/powerpoint/2010/main" val="352491434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26997E-9098-4A9C-B86C-92F4FA98A8D7}" type="datetimeFigureOut">
              <a:rPr lang="en-IN" smtClean="0"/>
              <a:pPr/>
              <a:t>19-05-2022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2AE0FA-E967-4772-BC00-7C22CCB8C973}" type="slidenum">
              <a:rPr lang="en-IN" smtClean="0"/>
              <a:pPr/>
              <a:t>‹#›</a:t>
            </a:fld>
            <a:endParaRPr lang="en-IN"/>
          </a:p>
        </p:txBody>
      </p:sp>
    </p:spTree>
    <p:extLst>
      <p:ext uri="{BB962C8B-B14F-4D97-AF65-F5344CB8AC3E}">
        <p14:creationId xmlns:p14="http://schemas.microsoft.com/office/powerpoint/2010/main" val="42922563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D126997E-9098-4A9C-B86C-92F4FA98A8D7}" type="datetimeFigureOut">
              <a:rPr lang="en-IN" smtClean="0"/>
              <a:pPr/>
              <a:t>19-05-2022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62AE0FA-E967-4772-BC00-7C22CCB8C973}" type="slidenum">
              <a:rPr lang="en-IN" smtClean="0"/>
              <a:pPr/>
              <a:t>‹#›</a:t>
            </a:fld>
            <a:endParaRPr lang="en-IN"/>
          </a:p>
        </p:txBody>
      </p:sp>
    </p:spTree>
    <p:extLst>
      <p:ext uri="{BB962C8B-B14F-4D97-AF65-F5344CB8AC3E}">
        <p14:creationId xmlns:p14="http://schemas.microsoft.com/office/powerpoint/2010/main" val="32411294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26997E-9098-4A9C-B86C-92F4FA98A8D7}" type="datetimeFigureOut">
              <a:rPr lang="en-IN" smtClean="0"/>
              <a:pPr/>
              <a:t>19-05-2022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2AE0FA-E967-4772-BC00-7C22CCB8C973}" type="slidenum">
              <a:rPr lang="en-IN" smtClean="0"/>
              <a:pPr/>
              <a:t>‹#›</a:t>
            </a:fld>
            <a:endParaRPr lang="en-IN"/>
          </a:p>
        </p:txBody>
      </p:sp>
    </p:spTree>
    <p:extLst>
      <p:ext uri="{BB962C8B-B14F-4D97-AF65-F5344CB8AC3E}">
        <p14:creationId xmlns:p14="http://schemas.microsoft.com/office/powerpoint/2010/main" val="179108541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26997E-9098-4A9C-B86C-92F4FA98A8D7}" type="datetimeFigureOut">
              <a:rPr lang="en-IN" smtClean="0"/>
              <a:pPr/>
              <a:t>19-05-2022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2AE0FA-E967-4772-BC00-7C22CCB8C973}" type="slidenum">
              <a:rPr lang="en-IN" smtClean="0"/>
              <a:pPr/>
              <a:t>‹#›</a:t>
            </a:fld>
            <a:endParaRPr lang="en-IN"/>
          </a:p>
        </p:txBody>
      </p:sp>
    </p:spTree>
    <p:extLst>
      <p:ext uri="{BB962C8B-B14F-4D97-AF65-F5344CB8AC3E}">
        <p14:creationId xmlns:p14="http://schemas.microsoft.com/office/powerpoint/2010/main" val="423540357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26997E-9098-4A9C-B86C-92F4FA98A8D7}" type="datetimeFigureOut">
              <a:rPr lang="en-IN" smtClean="0"/>
              <a:pPr/>
              <a:t>19-05-2022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2AE0FA-E967-4772-BC00-7C22CCB8C973}" type="slidenum">
              <a:rPr lang="en-IN" smtClean="0"/>
              <a:pPr/>
              <a:t>‹#›</a:t>
            </a:fld>
            <a:endParaRPr lang="en-IN"/>
          </a:p>
        </p:txBody>
      </p:sp>
    </p:spTree>
    <p:extLst>
      <p:ext uri="{BB962C8B-B14F-4D97-AF65-F5344CB8AC3E}">
        <p14:creationId xmlns:p14="http://schemas.microsoft.com/office/powerpoint/2010/main" val="214166835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26997E-9098-4A9C-B86C-92F4FA98A8D7}" type="datetimeFigureOut">
              <a:rPr lang="en-IN" smtClean="0"/>
              <a:pPr/>
              <a:t>19-05-2022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2AE0FA-E967-4772-BC00-7C22CCB8C973}" type="slidenum">
              <a:rPr lang="en-IN" smtClean="0"/>
              <a:pPr/>
              <a:t>‹#›</a:t>
            </a:fld>
            <a:endParaRPr lang="en-IN"/>
          </a:p>
        </p:txBody>
      </p:sp>
    </p:spTree>
    <p:extLst>
      <p:ext uri="{BB962C8B-B14F-4D97-AF65-F5344CB8AC3E}">
        <p14:creationId xmlns:p14="http://schemas.microsoft.com/office/powerpoint/2010/main" val="120060873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26997E-9098-4A9C-B86C-92F4FA98A8D7}" type="datetimeFigureOut">
              <a:rPr lang="en-IN" smtClean="0"/>
              <a:pPr/>
              <a:t>19-05-2022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2AE0FA-E967-4772-BC00-7C22CCB8C973}" type="slidenum">
              <a:rPr lang="en-IN" smtClean="0"/>
              <a:pPr/>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24780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26997E-9098-4A9C-B86C-92F4FA98A8D7}" type="datetimeFigureOut">
              <a:rPr lang="en-IN" smtClean="0"/>
              <a:pPr/>
              <a:t>19-05-2022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2AE0FA-E967-4772-BC00-7C22CCB8C973}" type="slidenum">
              <a:rPr lang="en-IN" smtClean="0"/>
              <a:pPr/>
              <a:t>‹#›</a:t>
            </a:fld>
            <a:endParaRPr lang="en-IN"/>
          </a:p>
        </p:txBody>
      </p:sp>
    </p:spTree>
    <p:extLst>
      <p:ext uri="{BB962C8B-B14F-4D97-AF65-F5344CB8AC3E}">
        <p14:creationId xmlns:p14="http://schemas.microsoft.com/office/powerpoint/2010/main" val="385415275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26997E-9098-4A9C-B86C-92F4FA98A8D7}" type="datetimeFigureOut">
              <a:rPr lang="en-IN" smtClean="0"/>
              <a:pPr/>
              <a:t>19-05-2022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2AE0FA-E967-4772-BC00-7C22CCB8C973}" type="slidenum">
              <a:rPr lang="en-IN" smtClean="0"/>
              <a:pPr/>
              <a:t>‹#›</a:t>
            </a:fld>
            <a:endParaRPr lang="en-IN"/>
          </a:p>
        </p:txBody>
      </p:sp>
    </p:spTree>
    <p:extLst>
      <p:ext uri="{BB962C8B-B14F-4D97-AF65-F5344CB8AC3E}">
        <p14:creationId xmlns:p14="http://schemas.microsoft.com/office/powerpoint/2010/main" val="392638478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126997E-9098-4A9C-B86C-92F4FA98A8D7}" type="datetimeFigureOut">
              <a:rPr lang="en-IN" smtClean="0"/>
              <a:pPr/>
              <a:t>19-05-2022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2AE0FA-E967-4772-BC00-7C22CCB8C973}" type="slidenum">
              <a:rPr lang="en-IN" smtClean="0"/>
              <a:pPr/>
              <a:t>‹#›</a:t>
            </a:fld>
            <a:endParaRPr lang="en-IN"/>
          </a:p>
        </p:txBody>
      </p:sp>
    </p:spTree>
    <p:extLst>
      <p:ext uri="{BB962C8B-B14F-4D97-AF65-F5344CB8AC3E}">
        <p14:creationId xmlns:p14="http://schemas.microsoft.com/office/powerpoint/2010/main" val="49043996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126997E-9098-4A9C-B86C-92F4FA98A8D7}" type="datetimeFigureOut">
              <a:rPr lang="en-IN" smtClean="0"/>
              <a:pPr/>
              <a:t>19-05-2022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2AE0FA-E967-4772-BC00-7C22CCB8C973}" type="slidenum">
              <a:rPr lang="en-IN" smtClean="0"/>
              <a:pPr/>
              <a:t>‹#›</a:t>
            </a:fld>
            <a:endParaRPr lang="en-IN"/>
          </a:p>
        </p:txBody>
      </p:sp>
    </p:spTree>
    <p:extLst>
      <p:ext uri="{BB962C8B-B14F-4D97-AF65-F5344CB8AC3E}">
        <p14:creationId xmlns:p14="http://schemas.microsoft.com/office/powerpoint/2010/main" val="183631269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26997E-9098-4A9C-B86C-92F4FA98A8D7}" type="datetimeFigureOut">
              <a:rPr lang="en-IN" smtClean="0"/>
              <a:pPr/>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2AE0FA-E967-4772-BC00-7C22CCB8C973}" type="slidenum">
              <a:rPr lang="en-IN" smtClean="0"/>
              <a:pPr/>
              <a:t>‹#›</a:t>
            </a:fld>
            <a:endParaRPr lang="en-IN"/>
          </a:p>
        </p:txBody>
      </p:sp>
    </p:spTree>
    <p:extLst>
      <p:ext uri="{BB962C8B-B14F-4D97-AF65-F5344CB8AC3E}">
        <p14:creationId xmlns:p14="http://schemas.microsoft.com/office/powerpoint/2010/main" val="49527813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26997E-9098-4A9C-B86C-92F4FA98A8D7}" type="datetimeFigureOut">
              <a:rPr lang="en-IN" smtClean="0"/>
              <a:pPr/>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2AE0FA-E967-4772-BC00-7C22CCB8C973}" type="slidenum">
              <a:rPr lang="en-IN" smtClean="0"/>
              <a:pPr/>
              <a:t>‹#›</a:t>
            </a:fld>
            <a:endParaRPr lang="en-IN"/>
          </a:p>
        </p:txBody>
      </p:sp>
    </p:spTree>
    <p:extLst>
      <p:ext uri="{BB962C8B-B14F-4D97-AF65-F5344CB8AC3E}">
        <p14:creationId xmlns:p14="http://schemas.microsoft.com/office/powerpoint/2010/main" val="1582978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26997E-9098-4A9C-B86C-92F4FA98A8D7}" type="datetimeFigureOut">
              <a:rPr lang="en-IN" smtClean="0"/>
              <a:pPr/>
              <a:t>19-05-2022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2AE0FA-E967-4772-BC00-7C22CCB8C973}" type="slidenum">
              <a:rPr lang="en-IN" smtClean="0"/>
              <a:pPr/>
              <a:t>‹#›</a:t>
            </a:fld>
            <a:endParaRPr lang="en-IN"/>
          </a:p>
        </p:txBody>
      </p:sp>
    </p:spTree>
    <p:extLst>
      <p:ext uri="{BB962C8B-B14F-4D97-AF65-F5344CB8AC3E}">
        <p14:creationId xmlns:p14="http://schemas.microsoft.com/office/powerpoint/2010/main" val="711357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26997E-9098-4A9C-B86C-92F4FA98A8D7}" type="datetimeFigureOut">
              <a:rPr lang="en-IN" smtClean="0"/>
              <a:pPr/>
              <a:t>19-05-2022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2AE0FA-E967-4772-BC00-7C22CCB8C973}" type="slidenum">
              <a:rPr lang="en-IN" smtClean="0"/>
              <a:pPr/>
              <a:t>‹#›</a:t>
            </a:fld>
            <a:endParaRPr lang="en-IN"/>
          </a:p>
        </p:txBody>
      </p:sp>
    </p:spTree>
    <p:extLst>
      <p:ext uri="{BB962C8B-B14F-4D97-AF65-F5344CB8AC3E}">
        <p14:creationId xmlns:p14="http://schemas.microsoft.com/office/powerpoint/2010/main" val="175532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26997E-9098-4A9C-B86C-92F4FA98A8D7}" type="datetimeFigureOut">
              <a:rPr lang="en-IN" smtClean="0"/>
              <a:pPr/>
              <a:t>19-05-2022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62AE0FA-E967-4772-BC00-7C22CCB8C973}" type="slidenum">
              <a:rPr lang="en-IN" smtClean="0"/>
              <a:pPr/>
              <a:t>‹#›</a:t>
            </a:fld>
            <a:endParaRPr lang="en-IN"/>
          </a:p>
        </p:txBody>
      </p:sp>
    </p:spTree>
    <p:extLst>
      <p:ext uri="{BB962C8B-B14F-4D97-AF65-F5344CB8AC3E}">
        <p14:creationId xmlns:p14="http://schemas.microsoft.com/office/powerpoint/2010/main" val="1880543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26997E-9098-4A9C-B86C-92F4FA98A8D7}" type="datetimeFigureOut">
              <a:rPr lang="en-IN" smtClean="0"/>
              <a:pPr/>
              <a:t>19-05-2022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2AE0FA-E967-4772-BC00-7C22CCB8C973}" type="slidenum">
              <a:rPr lang="en-IN" smtClean="0"/>
              <a:pPr/>
              <a:t>‹#›</a:t>
            </a:fld>
            <a:endParaRPr lang="en-IN"/>
          </a:p>
        </p:txBody>
      </p:sp>
    </p:spTree>
    <p:extLst>
      <p:ext uri="{BB962C8B-B14F-4D97-AF65-F5344CB8AC3E}">
        <p14:creationId xmlns:p14="http://schemas.microsoft.com/office/powerpoint/2010/main" val="2103958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26997E-9098-4A9C-B86C-92F4FA98A8D7}" type="datetimeFigureOut">
              <a:rPr lang="en-IN" smtClean="0"/>
              <a:pPr/>
              <a:t>19-05-2022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2AE0FA-E967-4772-BC00-7C22CCB8C973}" type="slidenum">
              <a:rPr lang="en-IN" smtClean="0"/>
              <a:pPr/>
              <a:t>‹#›</a:t>
            </a:fld>
            <a:endParaRPr lang="en-IN"/>
          </a:p>
        </p:txBody>
      </p:sp>
    </p:spTree>
    <p:extLst>
      <p:ext uri="{BB962C8B-B14F-4D97-AF65-F5344CB8AC3E}">
        <p14:creationId xmlns:p14="http://schemas.microsoft.com/office/powerpoint/2010/main" val="2705149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theme" Target="../theme/theme3.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19" Type="http://schemas.openxmlformats.org/officeDocument/2006/relationships/image" Target="../media/image2.png"/><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126997E-9098-4A9C-B86C-92F4FA98A8D7}" type="datetimeFigureOut">
              <a:rPr lang="en-IN" smtClean="0"/>
              <a:pPr/>
              <a:t>19-05-2022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62AE0FA-E967-4772-BC00-7C22CCB8C973}" type="slidenum">
              <a:rPr lang="en-IN" smtClean="0"/>
              <a:pPr/>
              <a:t>‹#›</a:t>
            </a:fld>
            <a:endParaRPr lang="en-IN"/>
          </a:p>
        </p:txBody>
      </p:sp>
    </p:spTree>
    <p:extLst>
      <p:ext uri="{BB962C8B-B14F-4D97-AF65-F5344CB8AC3E}">
        <p14:creationId xmlns:p14="http://schemas.microsoft.com/office/powerpoint/2010/main" val="3568573578"/>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126997E-9098-4A9C-B86C-92F4FA98A8D7}" type="datetimeFigureOut">
              <a:rPr lang="en-IN" smtClean="0"/>
              <a:pPr/>
              <a:t>19-05-2022</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62AE0FA-E967-4772-BC00-7C22CCB8C973}" type="slidenum">
              <a:rPr lang="en-IN" smtClean="0"/>
              <a:pPr/>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9399099"/>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D126997E-9098-4A9C-B86C-92F4FA98A8D7}" type="datetimeFigureOut">
              <a:rPr lang="en-IN" smtClean="0"/>
              <a:pPr/>
              <a:t>19-05-2022</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462AE0FA-E967-4772-BC00-7C22CCB8C973}" type="slidenum">
              <a:rPr lang="en-IN" smtClean="0"/>
              <a:pPr/>
              <a:t>‹#›</a:t>
            </a:fld>
            <a:endParaRPr lang="en-IN"/>
          </a:p>
        </p:txBody>
      </p:sp>
    </p:spTree>
    <p:extLst>
      <p:ext uri="{BB962C8B-B14F-4D97-AF65-F5344CB8AC3E}">
        <p14:creationId xmlns:p14="http://schemas.microsoft.com/office/powerpoint/2010/main" val="3785110042"/>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2" r:id="rId13"/>
    <p:sldLayoutId id="2147483843" r:id="rId14"/>
    <p:sldLayoutId id="2147483844" r:id="rId15"/>
    <p:sldLayoutId id="2147483845" r:id="rId16"/>
    <p:sldLayoutId id="2147483846"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A38AE-04A3-4A3A-8AAB-7D825E31F780}"/>
              </a:ext>
            </a:extLst>
          </p:cNvPr>
          <p:cNvSpPr>
            <a:spLocks noGrp="1"/>
          </p:cNvSpPr>
          <p:nvPr>
            <p:ph type="ctrTitle"/>
          </p:nvPr>
        </p:nvSpPr>
        <p:spPr>
          <a:xfrm>
            <a:off x="1507066" y="599607"/>
            <a:ext cx="9135949" cy="839449"/>
          </a:xfrm>
        </p:spPr>
        <p:txBody>
          <a:bodyPr>
            <a:normAutofit/>
          </a:bodyPr>
          <a:lstStyle/>
          <a:p>
            <a:pPr algn="ctr"/>
            <a:r>
              <a:rPr lang="en-IN" sz="4000" b="1" dirty="0"/>
              <a:t>Malignant comments Classification</a:t>
            </a:r>
          </a:p>
        </p:txBody>
      </p:sp>
      <p:sp>
        <p:nvSpPr>
          <p:cNvPr id="3" name="Subtitle 2">
            <a:extLst>
              <a:ext uri="{FF2B5EF4-FFF2-40B4-BE49-F238E27FC236}">
                <a16:creationId xmlns:a16="http://schemas.microsoft.com/office/drawing/2014/main" id="{5BA864AB-E729-457C-A83B-4C86CB78B8A3}"/>
              </a:ext>
            </a:extLst>
          </p:cNvPr>
          <p:cNvSpPr>
            <a:spLocks noGrp="1"/>
          </p:cNvSpPr>
          <p:nvPr>
            <p:ph type="subTitle" idx="1"/>
          </p:nvPr>
        </p:nvSpPr>
        <p:spPr/>
        <p:txBody>
          <a:bodyPr/>
          <a:lstStyle/>
          <a:p>
            <a:pPr marL="0" marR="0" lvl="0" indent="0" algn="ctr" defTabSz="914400" rtl="0" eaLnBrk="1" fontAlgn="auto" latinLnBrk="0" hangingPunct="1">
              <a:lnSpc>
                <a:spcPct val="100000"/>
              </a:lnSpc>
              <a:spcBef>
                <a:spcPts val="0"/>
              </a:spcBef>
              <a:spcAft>
                <a:spcPts val="200"/>
              </a:spcAft>
              <a:buClr>
                <a:srgbClr val="1CADE4"/>
              </a:buClr>
              <a:buSzPct val="100000"/>
              <a:buFont typeface="Tw Cen MT" panose="020B0602020104020603" pitchFamily="34" charset="0"/>
              <a:buNone/>
              <a:tabLst/>
              <a:defRPr/>
            </a:pPr>
            <a:r>
              <a:rPr kumimoji="0" lang="en-US" sz="2800" b="0" i="0" u="none" strike="noStrike" kern="1200" cap="none" spc="0" normalizeH="0" baseline="0" noProof="0" dirty="0">
                <a:ln>
                  <a:noFill/>
                </a:ln>
                <a:solidFill>
                  <a:prstClr val="black">
                    <a:lumMod val="95000"/>
                    <a:lumOff val="5000"/>
                  </a:prstClr>
                </a:solidFill>
                <a:effectLst/>
                <a:uLnTx/>
                <a:uFillTx/>
                <a:latin typeface="Tw Cen MT" panose="020B0602020104020603"/>
                <a:ea typeface="+mn-ea"/>
                <a:cs typeface="+mn-cs"/>
              </a:rPr>
              <a:t>                Presented by : </a:t>
            </a:r>
            <a:r>
              <a:rPr kumimoji="0" lang="en-US" sz="2800" b="0" i="0" u="none" strike="noStrike" kern="1200" cap="none" spc="0" normalizeH="0" baseline="0" noProof="0" dirty="0" err="1">
                <a:ln>
                  <a:noFill/>
                </a:ln>
                <a:solidFill>
                  <a:prstClr val="black">
                    <a:lumMod val="95000"/>
                    <a:lumOff val="5000"/>
                  </a:prstClr>
                </a:solidFill>
                <a:effectLst/>
                <a:uLnTx/>
                <a:uFillTx/>
                <a:latin typeface="Tw Cen MT" panose="020B0602020104020603"/>
                <a:ea typeface="+mn-ea"/>
                <a:cs typeface="+mn-cs"/>
              </a:rPr>
              <a:t>Muktikanta</a:t>
            </a:r>
            <a:r>
              <a:rPr kumimoji="0" lang="en-US" sz="2800" b="0" i="0" u="none" strike="noStrike" kern="1200" cap="none" spc="0" normalizeH="0" baseline="0" noProof="0" dirty="0">
                <a:ln>
                  <a:noFill/>
                </a:ln>
                <a:solidFill>
                  <a:prstClr val="black">
                    <a:lumMod val="95000"/>
                    <a:lumOff val="5000"/>
                  </a:prstClr>
                </a:solidFill>
                <a:effectLst/>
                <a:uLnTx/>
                <a:uFillTx/>
                <a:latin typeface="Tw Cen MT" panose="020B0602020104020603"/>
                <a:ea typeface="+mn-ea"/>
                <a:cs typeface="+mn-cs"/>
              </a:rPr>
              <a:t> Sahoo</a:t>
            </a:r>
            <a:endParaRPr kumimoji="0" lang="en-IN" sz="2800" b="0" i="0" u="none" strike="noStrike" kern="1200" cap="none" spc="0" normalizeH="0" baseline="0" noProof="0" dirty="0">
              <a:ln>
                <a:noFill/>
              </a:ln>
              <a:solidFill>
                <a:prstClr val="black">
                  <a:lumMod val="95000"/>
                  <a:lumOff val="5000"/>
                </a:prstClr>
              </a:solidFill>
              <a:effectLst/>
              <a:uLnTx/>
              <a:uFillTx/>
              <a:latin typeface="Tw Cen MT" panose="020B0602020104020603"/>
              <a:ea typeface="+mn-ea"/>
              <a:cs typeface="+mn-cs"/>
            </a:endParaRPr>
          </a:p>
          <a:p>
            <a:endParaRPr lang="en-IN" dirty="0"/>
          </a:p>
        </p:txBody>
      </p:sp>
    </p:spTree>
    <p:extLst>
      <p:ext uri="{BB962C8B-B14F-4D97-AF65-F5344CB8AC3E}">
        <p14:creationId xmlns:p14="http://schemas.microsoft.com/office/powerpoint/2010/main" val="69140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EF7339A-148D-CD0D-62BE-ABA98416238E}"/>
              </a:ext>
            </a:extLst>
          </p:cNvPr>
          <p:cNvSpPr>
            <a:spLocks noGrp="1"/>
          </p:cNvSpPr>
          <p:nvPr>
            <p:ph type="title"/>
          </p:nvPr>
        </p:nvSpPr>
        <p:spPr/>
        <p:txBody>
          <a:bodyPr/>
          <a:lstStyle/>
          <a:p>
            <a:r>
              <a:rPr lang="en-US" dirty="0"/>
              <a:t>HEATMAP</a:t>
            </a:r>
            <a:endParaRPr lang="en-IN" dirty="0"/>
          </a:p>
        </p:txBody>
      </p:sp>
      <p:pic>
        <p:nvPicPr>
          <p:cNvPr id="8" name="Picture 7">
            <a:extLst>
              <a:ext uri="{FF2B5EF4-FFF2-40B4-BE49-F238E27FC236}">
                <a16:creationId xmlns:a16="http://schemas.microsoft.com/office/drawing/2014/main" id="{5ED178AA-429E-3A3F-1CAA-F832007E5A8B}"/>
              </a:ext>
            </a:extLst>
          </p:cNvPr>
          <p:cNvPicPr>
            <a:picLocks noChangeAspect="1"/>
          </p:cNvPicPr>
          <p:nvPr/>
        </p:nvPicPr>
        <p:blipFill>
          <a:blip r:embed="rId2"/>
          <a:stretch>
            <a:fillRect/>
          </a:stretch>
        </p:blipFill>
        <p:spPr>
          <a:xfrm>
            <a:off x="0" y="1628774"/>
            <a:ext cx="10508105" cy="5229225"/>
          </a:xfrm>
          <a:prstGeom prst="rect">
            <a:avLst/>
          </a:prstGeom>
        </p:spPr>
      </p:pic>
    </p:spTree>
    <p:extLst>
      <p:ext uri="{BB962C8B-B14F-4D97-AF65-F5344CB8AC3E}">
        <p14:creationId xmlns:p14="http://schemas.microsoft.com/office/powerpoint/2010/main" val="3678322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19125"/>
            <a:ext cx="10363200" cy="1595438"/>
          </a:xfrm>
        </p:spPr>
        <p:txBody>
          <a:bodyPr/>
          <a:lstStyle/>
          <a:p>
            <a:pPr algn="ctr"/>
            <a:r>
              <a:rPr lang="en-US" dirty="0"/>
              <a:t>DATA VISUALIZATIONS</a:t>
            </a:r>
          </a:p>
        </p:txBody>
      </p:sp>
      <p:pic>
        <p:nvPicPr>
          <p:cNvPr id="8" name="Picture 7">
            <a:extLst>
              <a:ext uri="{FF2B5EF4-FFF2-40B4-BE49-F238E27FC236}">
                <a16:creationId xmlns:a16="http://schemas.microsoft.com/office/drawing/2014/main" id="{CA4056D9-5207-6961-C414-A5622D3975E8}"/>
              </a:ext>
            </a:extLst>
          </p:cNvPr>
          <p:cNvPicPr>
            <a:picLocks noChangeAspect="1"/>
          </p:cNvPicPr>
          <p:nvPr/>
        </p:nvPicPr>
        <p:blipFill>
          <a:blip r:embed="rId2"/>
          <a:stretch>
            <a:fillRect/>
          </a:stretch>
        </p:blipFill>
        <p:spPr>
          <a:xfrm>
            <a:off x="913774" y="1862137"/>
            <a:ext cx="10478751" cy="392906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19125"/>
            <a:ext cx="10363200" cy="1595438"/>
          </a:xfrm>
        </p:spPr>
        <p:txBody>
          <a:bodyPr/>
          <a:lstStyle/>
          <a:p>
            <a:pPr algn="ctr"/>
            <a:r>
              <a:rPr lang="en-US" dirty="0"/>
              <a:t>DATA VISUALIZATIONS</a:t>
            </a:r>
          </a:p>
        </p:txBody>
      </p:sp>
      <p:pic>
        <p:nvPicPr>
          <p:cNvPr id="6" name="Picture 5">
            <a:extLst>
              <a:ext uri="{FF2B5EF4-FFF2-40B4-BE49-F238E27FC236}">
                <a16:creationId xmlns:a16="http://schemas.microsoft.com/office/drawing/2014/main" id="{EB425755-CE65-BEEC-0D55-755FC36BAE57}"/>
              </a:ext>
            </a:extLst>
          </p:cNvPr>
          <p:cNvPicPr>
            <a:picLocks noChangeAspect="1"/>
          </p:cNvPicPr>
          <p:nvPr/>
        </p:nvPicPr>
        <p:blipFill>
          <a:blip r:embed="rId2"/>
          <a:stretch>
            <a:fillRect/>
          </a:stretch>
        </p:blipFill>
        <p:spPr>
          <a:xfrm>
            <a:off x="773866" y="2214694"/>
            <a:ext cx="10503734" cy="35765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9D1FF-0DCB-4E3E-AA61-6898A2F3EC13}"/>
              </a:ext>
            </a:extLst>
          </p:cNvPr>
          <p:cNvSpPr>
            <a:spLocks noGrp="1"/>
          </p:cNvSpPr>
          <p:nvPr>
            <p:ph type="title" idx="4294967295"/>
          </p:nvPr>
        </p:nvSpPr>
        <p:spPr>
          <a:xfrm>
            <a:off x="0" y="365125"/>
            <a:ext cx="10515600" cy="1325563"/>
          </a:xfrm>
        </p:spPr>
        <p:txBody>
          <a:bodyPr>
            <a:normAutofit/>
          </a:bodyPr>
          <a:lstStyle/>
          <a:p>
            <a:pPr algn="ctr"/>
            <a:r>
              <a:rPr lang="en-US" dirty="0"/>
              <a:t>CHALLENGES</a:t>
            </a:r>
          </a:p>
        </p:txBody>
      </p:sp>
      <p:graphicFrame>
        <p:nvGraphicFramePr>
          <p:cNvPr id="5" name="Content Placeholder 2">
            <a:extLst>
              <a:ext uri="{FF2B5EF4-FFF2-40B4-BE49-F238E27FC236}">
                <a16:creationId xmlns:a16="http://schemas.microsoft.com/office/drawing/2014/main" id="{B61DAEAA-5B53-402B-883C-87780BE8DABA}"/>
              </a:ext>
            </a:extLst>
          </p:cNvPr>
          <p:cNvGraphicFramePr>
            <a:graphicFrameLocks noGrp="1"/>
          </p:cNvGraphicFramePr>
          <p:nvPr>
            <p:ph idx="4294967295"/>
            <p:extLst>
              <p:ext uri="{D42A27DB-BD31-4B8C-83A1-F6EECF244321}">
                <p14:modId xmlns:p14="http://schemas.microsoft.com/office/powerpoint/2010/main" val="3271739928"/>
              </p:ext>
            </p:extLst>
          </p:nvPr>
        </p:nvGraphicFramePr>
        <p:xfrm>
          <a:off x="0" y="1828800"/>
          <a:ext cx="10515600" cy="4352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5020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603E1-A0C9-4DC6-8EFC-A5C2BF4F7BF2}"/>
              </a:ext>
            </a:extLst>
          </p:cNvPr>
          <p:cNvSpPr>
            <a:spLocks noGrp="1"/>
          </p:cNvSpPr>
          <p:nvPr>
            <p:ph type="title" idx="4294967295"/>
          </p:nvPr>
        </p:nvSpPr>
        <p:spPr>
          <a:xfrm>
            <a:off x="0" y="365125"/>
            <a:ext cx="10515600" cy="1325563"/>
          </a:xfrm>
        </p:spPr>
        <p:txBody>
          <a:bodyPr>
            <a:normAutofit/>
          </a:bodyPr>
          <a:lstStyle/>
          <a:p>
            <a:pPr algn="ctr"/>
            <a:r>
              <a:rPr lang="en-US" dirty="0"/>
              <a:t>FUTURE SCOPE</a:t>
            </a:r>
          </a:p>
        </p:txBody>
      </p:sp>
      <p:graphicFrame>
        <p:nvGraphicFramePr>
          <p:cNvPr id="5" name="Content Placeholder 2">
            <a:extLst>
              <a:ext uri="{FF2B5EF4-FFF2-40B4-BE49-F238E27FC236}">
                <a16:creationId xmlns:a16="http://schemas.microsoft.com/office/drawing/2014/main" id="{C2D6A158-8EDF-4248-BB55-FA6327DD3DC3}"/>
              </a:ext>
            </a:extLst>
          </p:cNvPr>
          <p:cNvGraphicFramePr>
            <a:graphicFrameLocks noGrp="1"/>
          </p:cNvGraphicFramePr>
          <p:nvPr>
            <p:ph idx="4294967295"/>
            <p:extLst>
              <p:ext uri="{D42A27DB-BD31-4B8C-83A1-F6EECF244321}">
                <p14:modId xmlns:p14="http://schemas.microsoft.com/office/powerpoint/2010/main" val="2760311865"/>
              </p:ext>
            </p:extLst>
          </p:nvPr>
        </p:nvGraphicFramePr>
        <p:xfrm>
          <a:off x="-1" y="1828800"/>
          <a:ext cx="11287593" cy="4352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6978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4">
            <a:extLst>
              <a:ext uri="{FF2B5EF4-FFF2-40B4-BE49-F238E27FC236}">
                <a16:creationId xmlns:a16="http://schemas.microsoft.com/office/drawing/2014/main" id="{79DBA195-2B0C-3FB3-6210-1F5234927CB1}"/>
              </a:ext>
            </a:extLst>
          </p:cNvPr>
          <p:cNvPicPr>
            <a:picLocks noChangeAspect="1"/>
          </p:cNvPicPr>
          <p:nvPr/>
        </p:nvPicPr>
        <p:blipFill>
          <a:blip r:embed="rId2"/>
          <a:srcRect t="12779" b="12779"/>
          <a:stretch>
            <a:fillRect/>
          </a:stretch>
        </p:blipFill>
        <p:spPr>
          <a:xfrm>
            <a:off x="1" y="0"/>
            <a:ext cx="12191999" cy="6858000"/>
          </a:xfrm>
          <a:prstGeom prst="rect">
            <a:avLst/>
          </a:prstGeom>
        </p:spPr>
      </p:pic>
      <p:sp>
        <p:nvSpPr>
          <p:cNvPr id="3" name="TextBox 2">
            <a:extLst>
              <a:ext uri="{FF2B5EF4-FFF2-40B4-BE49-F238E27FC236}">
                <a16:creationId xmlns:a16="http://schemas.microsoft.com/office/drawing/2014/main" id="{284664BB-A84E-47AA-B26D-6668ED739002}"/>
              </a:ext>
            </a:extLst>
          </p:cNvPr>
          <p:cNvSpPr txBox="1"/>
          <p:nvPr/>
        </p:nvSpPr>
        <p:spPr>
          <a:xfrm>
            <a:off x="2338466" y="3244334"/>
            <a:ext cx="8199619" cy="1323439"/>
          </a:xfrm>
          <a:prstGeom prst="rect">
            <a:avLst/>
          </a:prstGeom>
          <a:noFill/>
        </p:spPr>
        <p:txBody>
          <a:bodyPr wrap="square">
            <a:spAutoFit/>
          </a:bodyPr>
          <a:lstStyle/>
          <a:p>
            <a:r>
              <a:rPr lang="en-IN" sz="8000" dirty="0">
                <a:latin typeface="Berlin Sans FB Demi" panose="020E0802020502020306" pitchFamily="34" charset="0"/>
              </a:rPr>
              <a:t>     Thank You</a:t>
            </a:r>
          </a:p>
        </p:txBody>
      </p:sp>
    </p:spTree>
    <p:extLst>
      <p:ext uri="{BB962C8B-B14F-4D97-AF65-F5344CB8AC3E}">
        <p14:creationId xmlns:p14="http://schemas.microsoft.com/office/powerpoint/2010/main" val="1398050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51B46-452C-48AB-B8D8-92C3F58AC7D1}"/>
              </a:ext>
            </a:extLst>
          </p:cNvPr>
          <p:cNvSpPr>
            <a:spLocks noGrp="1"/>
          </p:cNvSpPr>
          <p:nvPr>
            <p:ph type="title"/>
          </p:nvPr>
        </p:nvSpPr>
        <p:spPr/>
        <p:txBody>
          <a:bodyPr/>
          <a:lstStyle/>
          <a:p>
            <a:endParaRPr lang="en-IN"/>
          </a:p>
        </p:txBody>
      </p:sp>
      <p:pic>
        <p:nvPicPr>
          <p:cNvPr id="1026" name="Picture 2" descr="C:\Users\USER\Desktop\Project_flip_robo\Malignant-Comments-Classifier-Project\Malignant Comments Classifier Project\data-original.png"/>
          <p:cNvPicPr>
            <a:picLocks noGrp="1" noChangeAspect="1" noChangeArrowheads="1"/>
          </p:cNvPicPr>
          <p:nvPr>
            <p:ph idx="1"/>
          </p:nvPr>
        </p:nvPicPr>
        <p:blipFill>
          <a:blip r:embed="rId2"/>
          <a:srcRect/>
          <a:stretch>
            <a:fillRect/>
          </a:stretch>
        </p:blipFill>
        <p:spPr bwMode="auto">
          <a:xfrm>
            <a:off x="0" y="65087"/>
            <a:ext cx="12192000" cy="6858000"/>
          </a:xfrm>
          <a:prstGeom prst="rect">
            <a:avLst/>
          </a:prstGeom>
          <a:noFill/>
        </p:spPr>
      </p:pic>
    </p:spTree>
    <p:extLst>
      <p:ext uri="{BB962C8B-B14F-4D97-AF65-F5344CB8AC3E}">
        <p14:creationId xmlns:p14="http://schemas.microsoft.com/office/powerpoint/2010/main" val="1274576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41602-0577-42B6-93DA-747512F1FAD7}"/>
              </a:ext>
            </a:extLst>
          </p:cNvPr>
          <p:cNvSpPr>
            <a:spLocks noGrp="1"/>
          </p:cNvSpPr>
          <p:nvPr>
            <p:ph type="title" idx="4294967295"/>
          </p:nvPr>
        </p:nvSpPr>
        <p:spPr>
          <a:xfrm>
            <a:off x="1124262" y="228600"/>
            <a:ext cx="10254938" cy="1300397"/>
          </a:xfrm>
        </p:spPr>
        <p:txBody>
          <a:bodyPr/>
          <a:lstStyle/>
          <a:p>
            <a:pPr algn="ctr"/>
            <a:r>
              <a:rPr lang="en-US" dirty="0">
                <a:solidFill>
                  <a:srgbClr val="000000"/>
                </a:solidFill>
              </a:rPr>
              <a:t>      OBJECTIVE</a:t>
            </a:r>
            <a:endParaRPr lang="en-IN" b="1" u="sng" dirty="0"/>
          </a:p>
        </p:txBody>
      </p:sp>
      <p:sp>
        <p:nvSpPr>
          <p:cNvPr id="3" name="Content Placeholder 2">
            <a:extLst>
              <a:ext uri="{FF2B5EF4-FFF2-40B4-BE49-F238E27FC236}">
                <a16:creationId xmlns:a16="http://schemas.microsoft.com/office/drawing/2014/main" id="{006613B7-E2D5-42BF-A3EF-01967712A764}"/>
              </a:ext>
            </a:extLst>
          </p:cNvPr>
          <p:cNvSpPr>
            <a:spLocks noGrp="1"/>
          </p:cNvSpPr>
          <p:nvPr>
            <p:ph sz="quarter" idx="4294967295"/>
          </p:nvPr>
        </p:nvSpPr>
        <p:spPr>
          <a:xfrm>
            <a:off x="1554163" y="1884363"/>
            <a:ext cx="10637837" cy="4387850"/>
          </a:xfrm>
        </p:spPr>
        <p:txBody>
          <a:bodyPr/>
          <a:lstStyle/>
          <a:p>
            <a:endParaRPr lang="en-US" dirty="0"/>
          </a:p>
          <a:p>
            <a:pPr marL="0" indent="0">
              <a:buNone/>
            </a:pPr>
            <a:r>
              <a:rPr lang="en-US" sz="2800" dirty="0">
                <a:solidFill>
                  <a:srgbClr val="000000"/>
                </a:solidFill>
              </a:rPr>
              <a:t>We have undertaken this project to classify the comments made by different users on social media platforms, like the tweets from Twitter in this case, to build a model that is capable of detecting and classifying these tweets into various classes like threat, obscene, insult and identity-based hate. </a:t>
            </a:r>
          </a:p>
        </p:txBody>
      </p:sp>
    </p:spTree>
    <p:extLst>
      <p:ext uri="{BB962C8B-B14F-4D97-AF65-F5344CB8AC3E}">
        <p14:creationId xmlns:p14="http://schemas.microsoft.com/office/powerpoint/2010/main" val="629897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B96EB-2AD0-4CA3-A7AD-8D7B39054F0F}"/>
              </a:ext>
            </a:extLst>
          </p:cNvPr>
          <p:cNvSpPr>
            <a:spLocks noGrp="1"/>
          </p:cNvSpPr>
          <p:nvPr>
            <p:ph type="title" idx="4294967295"/>
          </p:nvPr>
        </p:nvSpPr>
        <p:spPr>
          <a:xfrm>
            <a:off x="0" y="365125"/>
            <a:ext cx="10515600" cy="1325563"/>
          </a:xfrm>
          <a:prstGeom prst="ellipse">
            <a:avLst/>
          </a:prstGeom>
        </p:spPr>
        <p:txBody>
          <a:bodyPr>
            <a:normAutofit/>
          </a:bodyPr>
          <a:lstStyle/>
          <a:p>
            <a:pPr algn="ctr"/>
            <a:r>
              <a:rPr lang="en-US"/>
              <a:t>INTRODUCTION</a:t>
            </a:r>
          </a:p>
        </p:txBody>
      </p:sp>
      <p:graphicFrame>
        <p:nvGraphicFramePr>
          <p:cNvPr id="5" name="Content Placeholder 2">
            <a:extLst>
              <a:ext uri="{FF2B5EF4-FFF2-40B4-BE49-F238E27FC236}">
                <a16:creationId xmlns:a16="http://schemas.microsoft.com/office/drawing/2014/main" id="{221D99CF-2B4B-49B7-921E-C77784488FF6}"/>
              </a:ext>
            </a:extLst>
          </p:cNvPr>
          <p:cNvGraphicFramePr>
            <a:graphicFrameLocks noGrp="1"/>
          </p:cNvGraphicFramePr>
          <p:nvPr>
            <p:ph idx="4294967295"/>
            <p:extLst>
              <p:ext uri="{D42A27DB-BD31-4B8C-83A1-F6EECF244321}">
                <p14:modId xmlns:p14="http://schemas.microsoft.com/office/powerpoint/2010/main" val="1351708807"/>
              </p:ext>
            </p:extLst>
          </p:nvPr>
        </p:nvGraphicFramePr>
        <p:xfrm>
          <a:off x="0" y="1828800"/>
          <a:ext cx="10515600" cy="4352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8766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6E593-40FC-4A28-846F-F08A5742C4DE}"/>
              </a:ext>
            </a:extLst>
          </p:cNvPr>
          <p:cNvSpPr>
            <a:spLocks noGrp="1"/>
          </p:cNvSpPr>
          <p:nvPr>
            <p:ph type="title"/>
          </p:nvPr>
        </p:nvSpPr>
        <p:spPr/>
        <p:txBody>
          <a:bodyPr/>
          <a:lstStyle/>
          <a:p>
            <a:r>
              <a:rPr lang="en-IN" dirty="0"/>
              <a:t>            </a:t>
            </a:r>
            <a:r>
              <a:rPr lang="en-IN" b="1" u="sng" dirty="0"/>
              <a:t>Problem Statement</a:t>
            </a:r>
          </a:p>
        </p:txBody>
      </p:sp>
      <p:sp>
        <p:nvSpPr>
          <p:cNvPr id="3" name="Content Placeholder 2">
            <a:extLst>
              <a:ext uri="{FF2B5EF4-FFF2-40B4-BE49-F238E27FC236}">
                <a16:creationId xmlns:a16="http://schemas.microsoft.com/office/drawing/2014/main" id="{D04BFC78-999D-4649-A586-681B87145E71}"/>
              </a:ext>
            </a:extLst>
          </p:cNvPr>
          <p:cNvSpPr>
            <a:spLocks noGrp="1"/>
          </p:cNvSpPr>
          <p:nvPr>
            <p:ph idx="1"/>
          </p:nvPr>
        </p:nvSpPr>
        <p:spPr>
          <a:xfrm>
            <a:off x="677334" y="1800665"/>
            <a:ext cx="10576820" cy="4318781"/>
          </a:xfrm>
        </p:spPr>
        <p:txBody>
          <a:bodyPr>
            <a:normAutofit fontScale="85000" lnSpcReduction="10000"/>
          </a:bodyPr>
          <a:lstStyle/>
          <a:p>
            <a:r>
              <a:rPr lang="en-IN" dirty="0"/>
              <a:t>The proliferation of social media enables people to express their opinions widely online. However, at the same time, this has resulted in the emergence of conflict and hate, making online environments uninviting for users. Although researchers have found that hate is </a:t>
            </a:r>
            <a:r>
              <a:rPr lang="en-IN" dirty="0" err="1"/>
              <a:t>aproblem</a:t>
            </a:r>
            <a:r>
              <a:rPr lang="en-IN" dirty="0"/>
              <a:t> across multiple platforms, there is a lack of models for online hate detection.</a:t>
            </a:r>
            <a:endParaRPr lang="en-US" dirty="0"/>
          </a:p>
          <a:p>
            <a:r>
              <a:rPr lang="en-IN" dirty="0"/>
              <a:t>Online hate, described as abusive language, aggression, </a:t>
            </a:r>
            <a:r>
              <a:rPr lang="en-IN" dirty="0" err="1"/>
              <a:t>cyberbullying</a:t>
            </a:r>
            <a:r>
              <a:rPr lang="en-IN" dirty="0"/>
              <a:t>, hatefulness and many others has been identified as a major threat on online social media platforms. Social media platforms are the most prominent grounds for such toxic behaviour.   </a:t>
            </a:r>
            <a:endParaRPr lang="en-US" dirty="0"/>
          </a:p>
          <a:p>
            <a:r>
              <a:rPr lang="en-IN" dirty="0"/>
              <a:t>There has been a remarkable increase in the cases of </a:t>
            </a:r>
            <a:r>
              <a:rPr lang="en-IN" dirty="0" err="1"/>
              <a:t>cyberbullying</a:t>
            </a:r>
            <a:r>
              <a:rPr lang="en-IN" dirty="0"/>
              <a:t>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endParaRPr lang="en-US" dirty="0"/>
          </a:p>
          <a:p>
            <a:r>
              <a:rPr lang="en-IN"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endParaRPr lang="en-US" dirty="0"/>
          </a:p>
          <a:p>
            <a:r>
              <a:rPr lang="en-IN" dirty="0"/>
              <a:t>Our goal is to build a prototype of online hate and abuse comment classifier which can used to classify hate and offensive comments so that it can be controlled and restricted from spreading hatred and cyberbullying. </a:t>
            </a:r>
            <a:endParaRPr lang="en-US" dirty="0"/>
          </a:p>
        </p:txBody>
      </p:sp>
    </p:spTree>
    <p:extLst>
      <p:ext uri="{BB962C8B-B14F-4D97-AF65-F5344CB8AC3E}">
        <p14:creationId xmlns:p14="http://schemas.microsoft.com/office/powerpoint/2010/main" val="2831779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3985A-AF45-40BC-A3C1-FEEA3FAD04D9}"/>
              </a:ext>
            </a:extLst>
          </p:cNvPr>
          <p:cNvSpPr>
            <a:spLocks noGrp="1"/>
          </p:cNvSpPr>
          <p:nvPr>
            <p:ph type="title" idx="4294967295"/>
          </p:nvPr>
        </p:nvSpPr>
        <p:spPr>
          <a:xfrm>
            <a:off x="0" y="627063"/>
            <a:ext cx="7473950" cy="1325562"/>
          </a:xfrm>
        </p:spPr>
        <p:txBody>
          <a:bodyPr>
            <a:normAutofit/>
          </a:bodyPr>
          <a:lstStyle/>
          <a:p>
            <a:pPr algn="ctr"/>
            <a:r>
              <a:rPr lang="en-US" dirty="0"/>
              <a:t>PREPROCESSING OF THE DATA</a:t>
            </a:r>
          </a:p>
        </p:txBody>
      </p:sp>
      <p:sp>
        <p:nvSpPr>
          <p:cNvPr id="3" name="Content Placeholder 2">
            <a:extLst>
              <a:ext uri="{FF2B5EF4-FFF2-40B4-BE49-F238E27FC236}">
                <a16:creationId xmlns:a16="http://schemas.microsoft.com/office/drawing/2014/main" id="{7D4DE7ED-E254-4544-87FA-F94E22D3D9AE}"/>
              </a:ext>
            </a:extLst>
          </p:cNvPr>
          <p:cNvSpPr>
            <a:spLocks noGrp="1"/>
          </p:cNvSpPr>
          <p:nvPr>
            <p:ph idx="4294967295"/>
          </p:nvPr>
        </p:nvSpPr>
        <p:spPr>
          <a:xfrm>
            <a:off x="0" y="2278063"/>
            <a:ext cx="7646988" cy="2428875"/>
          </a:xfrm>
        </p:spPr>
        <p:txBody>
          <a:bodyPr anchor="ctr">
            <a:normAutofit fontScale="92500" lnSpcReduction="10000"/>
          </a:bodyPr>
          <a:lstStyle/>
          <a:p>
            <a:pPr marL="0" indent="0">
              <a:buNone/>
            </a:pPr>
            <a:r>
              <a:rPr lang="en-US" sz="2400" dirty="0"/>
              <a:t>We have performed the following preprocessing on the data:</a:t>
            </a:r>
          </a:p>
          <a:p>
            <a:r>
              <a:rPr lang="en-US" sz="2400" dirty="0"/>
              <a:t>Removed punctuations</a:t>
            </a:r>
          </a:p>
          <a:p>
            <a:r>
              <a:rPr lang="en-US" sz="2400" dirty="0"/>
              <a:t>Removed the stop words</a:t>
            </a:r>
          </a:p>
          <a:p>
            <a:r>
              <a:rPr lang="en-US" sz="2400" dirty="0"/>
              <a:t>Stemming and lemmatization</a:t>
            </a:r>
          </a:p>
          <a:p>
            <a:r>
              <a:rPr lang="en-US" sz="2400" dirty="0"/>
              <a:t>Applied TfidfVectorizer</a:t>
            </a:r>
          </a:p>
        </p:txBody>
      </p:sp>
      <p:pic>
        <p:nvPicPr>
          <p:cNvPr id="7" name="Graphic 6" descr="Database">
            <a:extLst>
              <a:ext uri="{FF2B5EF4-FFF2-40B4-BE49-F238E27FC236}">
                <a16:creationId xmlns:a16="http://schemas.microsoft.com/office/drawing/2014/main" id="{18E9514A-3806-4F4E-B350-958F5CA5F9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431194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CB258-ABF1-401A-B477-A88E88B39FD1}"/>
              </a:ext>
            </a:extLst>
          </p:cNvPr>
          <p:cNvSpPr>
            <a:spLocks noGrp="1"/>
          </p:cNvSpPr>
          <p:nvPr>
            <p:ph type="title" idx="4294967295"/>
          </p:nvPr>
        </p:nvSpPr>
        <p:spPr>
          <a:xfrm>
            <a:off x="0" y="850900"/>
            <a:ext cx="5130800" cy="1462088"/>
          </a:xfrm>
        </p:spPr>
        <p:txBody>
          <a:bodyPr>
            <a:normAutofit/>
          </a:bodyPr>
          <a:lstStyle/>
          <a:p>
            <a:pPr algn="ctr"/>
            <a:r>
              <a:rPr lang="en-US" sz="4000" dirty="0"/>
              <a:t>DATA MODELLING</a:t>
            </a:r>
          </a:p>
        </p:txBody>
      </p:sp>
      <p:sp>
        <p:nvSpPr>
          <p:cNvPr id="3" name="Content Placeholder 2">
            <a:extLst>
              <a:ext uri="{FF2B5EF4-FFF2-40B4-BE49-F238E27FC236}">
                <a16:creationId xmlns:a16="http://schemas.microsoft.com/office/drawing/2014/main" id="{492E3118-8CF5-4E27-AF29-B14C6912E487}"/>
              </a:ext>
            </a:extLst>
          </p:cNvPr>
          <p:cNvSpPr>
            <a:spLocks noGrp="1"/>
          </p:cNvSpPr>
          <p:nvPr>
            <p:ph idx="4294967295"/>
          </p:nvPr>
        </p:nvSpPr>
        <p:spPr>
          <a:xfrm>
            <a:off x="0" y="1573966"/>
            <a:ext cx="8124669" cy="4841823"/>
          </a:xfrm>
        </p:spPr>
        <p:txBody>
          <a:bodyPr>
            <a:noAutofit/>
          </a:bodyPr>
          <a:lstStyle/>
          <a:p>
            <a:pPr marL="0" indent="0">
              <a:buNone/>
            </a:pPr>
            <a:r>
              <a:rPr lang="en-US" sz="2200" dirty="0"/>
              <a:t>        Problem Transformation Method</a:t>
            </a:r>
          </a:p>
          <a:p>
            <a:r>
              <a:rPr lang="en-US" sz="2200" dirty="0"/>
              <a:t>We used the Random Forest Classifier for classification.</a:t>
            </a:r>
          </a:p>
          <a:p>
            <a:r>
              <a:rPr lang="en-US" sz="2200" dirty="0"/>
              <a:t>We used this classifier, since it is suitable for classification with discrete features.</a:t>
            </a:r>
          </a:p>
          <a:p>
            <a:r>
              <a:rPr lang="en-US" sz="2200" dirty="0"/>
              <a:t>The algorithm estimates the conditional probability of a particular word given a class as the relative frequency of term t in documents belonging to class(c). </a:t>
            </a:r>
          </a:p>
          <a:p>
            <a:r>
              <a:rPr lang="en-US" sz="2200" dirty="0"/>
              <a:t>The variation takes into account the number of occurrences of term t in training documents from class (c),including multiple occurrences.</a:t>
            </a:r>
          </a:p>
        </p:txBody>
      </p:sp>
      <p:pic>
        <p:nvPicPr>
          <p:cNvPr id="19" name="Graphic 18" descr="Database">
            <a:extLst>
              <a:ext uri="{FF2B5EF4-FFF2-40B4-BE49-F238E27FC236}">
                <a16:creationId xmlns:a16="http://schemas.microsoft.com/office/drawing/2014/main" id="{C355F719-6D46-448E-833A-4A78DB9E00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5330" y="2105470"/>
            <a:ext cx="3217333" cy="3217333"/>
          </a:xfrm>
          <a:prstGeom prst="rect">
            <a:avLst/>
          </a:prstGeom>
        </p:spPr>
      </p:pic>
    </p:spTree>
    <p:extLst>
      <p:ext uri="{BB962C8B-B14F-4D97-AF65-F5344CB8AC3E}">
        <p14:creationId xmlns:p14="http://schemas.microsoft.com/office/powerpoint/2010/main" val="3238772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CB258-ABF1-401A-B477-A88E88B39FD1}"/>
              </a:ext>
            </a:extLst>
          </p:cNvPr>
          <p:cNvSpPr>
            <a:spLocks noGrp="1"/>
          </p:cNvSpPr>
          <p:nvPr>
            <p:ph type="title" idx="4294967295"/>
          </p:nvPr>
        </p:nvSpPr>
        <p:spPr>
          <a:xfrm>
            <a:off x="0" y="850900"/>
            <a:ext cx="5130800" cy="1462088"/>
          </a:xfrm>
        </p:spPr>
        <p:txBody>
          <a:bodyPr>
            <a:normAutofit/>
          </a:bodyPr>
          <a:lstStyle/>
          <a:p>
            <a:pPr algn="ctr"/>
            <a:r>
              <a:rPr lang="en-US" sz="4000" dirty="0"/>
              <a:t>DATA MODELLING</a:t>
            </a:r>
          </a:p>
        </p:txBody>
      </p:sp>
      <p:sp>
        <p:nvSpPr>
          <p:cNvPr id="3" name="Content Placeholder 2">
            <a:extLst>
              <a:ext uri="{FF2B5EF4-FFF2-40B4-BE49-F238E27FC236}">
                <a16:creationId xmlns:a16="http://schemas.microsoft.com/office/drawing/2014/main" id="{492E3118-8CF5-4E27-AF29-B14C6912E487}"/>
              </a:ext>
            </a:extLst>
          </p:cNvPr>
          <p:cNvSpPr>
            <a:spLocks noGrp="1"/>
          </p:cNvSpPr>
          <p:nvPr>
            <p:ph idx="4294967295"/>
          </p:nvPr>
        </p:nvSpPr>
        <p:spPr>
          <a:xfrm>
            <a:off x="0" y="1543987"/>
            <a:ext cx="8484433" cy="4118626"/>
          </a:xfrm>
        </p:spPr>
        <p:txBody>
          <a:bodyPr>
            <a:noAutofit/>
          </a:bodyPr>
          <a:lstStyle/>
          <a:p>
            <a:pPr marL="0" indent="0">
              <a:buNone/>
            </a:pPr>
            <a:r>
              <a:rPr lang="en-US" sz="2400" dirty="0"/>
              <a:t>      Adaptation Algorithms</a:t>
            </a:r>
          </a:p>
          <a:p>
            <a:r>
              <a:rPr lang="en-US" sz="2400" dirty="0"/>
              <a:t>We used the Backpropagation for Multilabel Learning algorithm.</a:t>
            </a:r>
          </a:p>
          <a:p>
            <a:r>
              <a:rPr lang="en-US" sz="2400" dirty="0"/>
              <a:t>The BPMLL algorithm is a back-propagation neural network algorithm adapted for multi-label classification by having multiple binary outputs as the label variables. </a:t>
            </a:r>
          </a:p>
          <a:p>
            <a:r>
              <a:rPr lang="en-US" sz="2400" dirty="0"/>
              <a:t>It helped to classify the tweets in real-time as the algorithm changes its behavior at the time it is run, based on information available and on a </a:t>
            </a:r>
            <a:r>
              <a:rPr lang="en-US" sz="2400" i="1" dirty="0"/>
              <a:t> priori</a:t>
            </a:r>
            <a:r>
              <a:rPr lang="en-US" sz="2400" dirty="0"/>
              <a:t> defined criterion.</a:t>
            </a:r>
          </a:p>
        </p:txBody>
      </p:sp>
      <p:pic>
        <p:nvPicPr>
          <p:cNvPr id="19" name="Graphic 18" descr="Database">
            <a:extLst>
              <a:ext uri="{FF2B5EF4-FFF2-40B4-BE49-F238E27FC236}">
                <a16:creationId xmlns:a16="http://schemas.microsoft.com/office/drawing/2014/main" id="{C355F719-6D46-448E-833A-4A78DB9E00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49927" y="1820333"/>
            <a:ext cx="3217333" cy="3217333"/>
          </a:xfrm>
          <a:prstGeom prst="rect">
            <a:avLst/>
          </a:prstGeom>
        </p:spPr>
      </p:pic>
    </p:spTree>
    <p:extLst>
      <p:ext uri="{BB962C8B-B14F-4D97-AF65-F5344CB8AC3E}">
        <p14:creationId xmlns:p14="http://schemas.microsoft.com/office/powerpoint/2010/main" val="2962993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E5BA70-15CA-4A8B-B957-4500761EE6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599521737"/>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3.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398</TotalTime>
  <Words>805</Words>
  <Application>Microsoft Office PowerPoint</Application>
  <PresentationFormat>Widescreen</PresentationFormat>
  <Paragraphs>51</Paragraphs>
  <Slides>15</Slides>
  <Notes>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15</vt:i4>
      </vt:variant>
    </vt:vector>
  </HeadingPairs>
  <TitlesOfParts>
    <vt:vector size="25" baseType="lpstr">
      <vt:lpstr>Arial</vt:lpstr>
      <vt:lpstr>Berlin Sans FB Demi</vt:lpstr>
      <vt:lpstr>Calibri</vt:lpstr>
      <vt:lpstr>Trebuchet MS</vt:lpstr>
      <vt:lpstr>Tw Cen MT</vt:lpstr>
      <vt:lpstr>Tw Cen MT Condensed</vt:lpstr>
      <vt:lpstr>Wingdings 3</vt:lpstr>
      <vt:lpstr>Facet</vt:lpstr>
      <vt:lpstr>Integral</vt:lpstr>
      <vt:lpstr>Droplet</vt:lpstr>
      <vt:lpstr>Malignant comments Classification</vt:lpstr>
      <vt:lpstr>PowerPoint Presentation</vt:lpstr>
      <vt:lpstr>      OBJECTIVE</vt:lpstr>
      <vt:lpstr>INTRODUCTION</vt:lpstr>
      <vt:lpstr>            Problem Statement</vt:lpstr>
      <vt:lpstr>PREPROCESSING OF THE DATA</vt:lpstr>
      <vt:lpstr>DATA MODELLING</vt:lpstr>
      <vt:lpstr>DATA MODELLING</vt:lpstr>
      <vt:lpstr>PowerPoint Presentation</vt:lpstr>
      <vt:lpstr>HEATMAP</vt:lpstr>
      <vt:lpstr>DATA VISUALIZATIONS</vt:lpstr>
      <vt:lpstr>DATA VISUALIZATIONS</vt:lpstr>
      <vt:lpstr>CHALLENGES</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 MODEL</dc:title>
  <dc:creator>USER</dc:creator>
  <cp:lastModifiedBy>Mukti</cp:lastModifiedBy>
  <cp:revision>59</cp:revision>
  <dcterms:created xsi:type="dcterms:W3CDTF">2021-03-04T07:16:53Z</dcterms:created>
  <dcterms:modified xsi:type="dcterms:W3CDTF">2022-05-19T15:50:08Z</dcterms:modified>
</cp:coreProperties>
</file>