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276" r:id="rId4"/>
    <p:sldId id="277" r:id="rId5"/>
    <p:sldId id="293" r:id="rId6"/>
    <p:sldId id="289" r:id="rId7"/>
    <p:sldId id="290" r:id="rId8"/>
    <p:sldId id="292" r:id="rId9"/>
    <p:sldId id="29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89" d="100"/>
          <a:sy n="89" d="100"/>
        </p:scale>
        <p:origin x="682" y="8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cap="none" dirty="0"/>
              <a:t>Test result</a:t>
            </a:r>
          </a:p>
        </c:rich>
      </c:tx>
      <c:layout>
        <c:manualLayout>
          <c:xMode val="edge"/>
          <c:yMode val="edge"/>
          <c:x val="0.43141613998246398"/>
          <c:y val="2.343749855822474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250275271785916"/>
          <c:y val="8.0249810516128783E-2"/>
          <c:w val="0.53614985236220469"/>
          <c:h val="0.8042247290708213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BBF-4885-A5BA-118C8A4709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BBF-4885-A5BA-118C8A4709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Failed test</c:v>
                </c:pt>
                <c:pt idx="1">
                  <c:v>Passed tests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D-4504-92CD-77EDC23A1C2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9251064739855135"/>
          <c:y val="0.92578119304987738"/>
          <c:w val="0.271695237537594"/>
          <c:h val="5.10018423350244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 coverage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B3-47AC-BF7A-72DFF0160F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B3-47AC-BF7A-72DFF0160F9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Not Tested</c:v>
                </c:pt>
                <c:pt idx="1">
                  <c:v>Tested features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9-4FC9-AF44-6A8C85C9D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demo.opencart.com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D0AE-3981-4FAF-87FF-34908F29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AAF7-8781-47C2-972B-5B234D5F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848"/>
            <a:ext cx="6631329" cy="17551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4000" dirty="0">
                <a:latin typeface="+mj-lt"/>
              </a:rPr>
              <a:t>Pushkar Ramesh Desai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4000" dirty="0">
                <a:latin typeface="+mj-lt"/>
              </a:rPr>
              <a:t>160960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8D1D6-DA8F-4AD7-844F-E2119EC84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01" y="1801200"/>
            <a:ext cx="3255599" cy="3255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35D62-D0B9-4FB5-876C-3BE0CE5ECD85}"/>
              </a:ext>
            </a:extLst>
          </p:cNvPr>
          <p:cNvSpPr txBox="1"/>
          <p:nvPr/>
        </p:nvSpPr>
        <p:spPr>
          <a:xfrm>
            <a:off x="838200" y="4537821"/>
            <a:ext cx="615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accent5"/>
                </a:solidFill>
              </a:rPr>
              <a:t>pushkardesai@outlook.com</a:t>
            </a:r>
          </a:p>
        </p:txBody>
      </p:sp>
    </p:spTree>
    <p:extLst>
      <p:ext uri="{BB962C8B-B14F-4D97-AF65-F5344CB8AC3E}">
        <p14:creationId xmlns:p14="http://schemas.microsoft.com/office/powerpoint/2010/main" val="213618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E8D950-B70A-424D-BF02-68E9455463E8}"/>
              </a:ext>
            </a:extLst>
          </p:cNvPr>
          <p:cNvSpPr txBox="1"/>
          <p:nvPr/>
        </p:nvSpPr>
        <p:spPr>
          <a:xfrm>
            <a:off x="740780" y="966097"/>
            <a:ext cx="1067185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Opencart</a:t>
            </a:r>
            <a:r>
              <a:rPr lang="en-IN" sz="2800" dirty="0"/>
              <a:t> web application is an e-commerce website for electronic components and gadgets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 is using </a:t>
            </a:r>
            <a:r>
              <a:rPr lang="en-IN" sz="2800" b="1" dirty="0"/>
              <a:t>PHP</a:t>
            </a:r>
            <a:r>
              <a:rPr lang="en-IN" sz="2800" dirty="0"/>
              <a:t> as a backend and</a:t>
            </a:r>
            <a:r>
              <a:rPr lang="en-IN" sz="2800" b="1" dirty="0"/>
              <a:t> JavaScript </a:t>
            </a:r>
            <a:r>
              <a:rPr lang="en-IN" sz="2800" dirty="0"/>
              <a:t>for dynamic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Some of the functionalities provided by this app are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Search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Sort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View product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Add product to Wishlist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Add product to cart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User account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38FA8F0-E2D2-4B54-998F-F82A07753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" t="10043" r="5773" b="9682"/>
          <a:stretch/>
        </p:blipFill>
        <p:spPr>
          <a:xfrm>
            <a:off x="483985" y="966097"/>
            <a:ext cx="11224029" cy="5505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C26D6D-56F7-4D21-9A66-8457F680D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672535"/>
              </p:ext>
            </p:extLst>
          </p:nvPr>
        </p:nvGraphicFramePr>
        <p:xfrm>
          <a:off x="-1139463" y="719665"/>
          <a:ext cx="806112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AFD0249-45DF-4EF7-A435-EE1F9A8D2F0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6F485D-B820-4B85-9700-5D496608A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9754B3-949D-41EC-B33D-5A2D19749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5F7C2C9-02DA-4F04-816D-D8DBAE6CA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21555"/>
              </p:ext>
            </p:extLst>
          </p:nvPr>
        </p:nvGraphicFramePr>
        <p:xfrm>
          <a:off x="479835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5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7D782-27ED-4B24-92F6-B176DE9D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16" y="211974"/>
            <a:ext cx="9731168" cy="64340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8F55D1-9ABE-41EC-A070-1DCF04557CC5}"/>
              </a:ext>
            </a:extLst>
          </p:cNvPr>
          <p:cNvSpPr/>
          <p:nvPr/>
        </p:nvSpPr>
        <p:spPr>
          <a:xfrm>
            <a:off x="2261062" y="1255222"/>
            <a:ext cx="1138843" cy="40732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CE67EC-0FDD-4A1A-B8CA-15A5AC7FCB52}"/>
              </a:ext>
            </a:extLst>
          </p:cNvPr>
          <p:cNvSpPr/>
          <p:nvPr/>
        </p:nvSpPr>
        <p:spPr>
          <a:xfrm>
            <a:off x="4588625" y="681644"/>
            <a:ext cx="3906982" cy="43226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83CF1-41F1-4DEA-8687-69DDC8B512F5}"/>
              </a:ext>
            </a:extLst>
          </p:cNvPr>
          <p:cNvSpPr/>
          <p:nvPr/>
        </p:nvSpPr>
        <p:spPr>
          <a:xfrm>
            <a:off x="7564582" y="211974"/>
            <a:ext cx="864523" cy="36160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78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B1B6B-A586-4FBB-B186-F5C9AA9A7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57" y="129589"/>
            <a:ext cx="10273486" cy="65988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C73C81-5D02-4136-9B6B-64ED5026EE79}"/>
              </a:ext>
            </a:extLst>
          </p:cNvPr>
          <p:cNvSpPr/>
          <p:nvPr/>
        </p:nvSpPr>
        <p:spPr>
          <a:xfrm>
            <a:off x="959257" y="440575"/>
            <a:ext cx="1617688" cy="39901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4F990-519F-440A-9505-0DC61EDEBA0A}"/>
              </a:ext>
            </a:extLst>
          </p:cNvPr>
          <p:cNvSpPr/>
          <p:nvPr/>
        </p:nvSpPr>
        <p:spPr>
          <a:xfrm>
            <a:off x="3489097" y="4458392"/>
            <a:ext cx="883398" cy="4294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98943-DB3C-42DE-80F6-DB7F77FCC961}"/>
              </a:ext>
            </a:extLst>
          </p:cNvPr>
          <p:cNvSpPr/>
          <p:nvPr/>
        </p:nvSpPr>
        <p:spPr>
          <a:xfrm>
            <a:off x="6799811" y="4472247"/>
            <a:ext cx="2427316" cy="38238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46597-4129-41E2-9130-BCFED9AFDB74}"/>
              </a:ext>
            </a:extLst>
          </p:cNvPr>
          <p:cNvSpPr/>
          <p:nvPr/>
        </p:nvSpPr>
        <p:spPr>
          <a:xfrm>
            <a:off x="9385069" y="4425142"/>
            <a:ext cx="1764445" cy="46274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5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16F89-4F2A-43AB-9CA8-81A209E5D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8" y="0"/>
            <a:ext cx="10831583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EE90CF-F0F8-48DD-9347-06C2B0AD402F}"/>
              </a:ext>
            </a:extLst>
          </p:cNvPr>
          <p:cNvSpPr/>
          <p:nvPr/>
        </p:nvSpPr>
        <p:spPr>
          <a:xfrm>
            <a:off x="8005156" y="1853738"/>
            <a:ext cx="448888" cy="457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00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F845C-60EF-4EB2-AAF7-4DB89B301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99" y="122055"/>
            <a:ext cx="10694801" cy="66138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EC007-04B6-4ABA-99D6-508EEA2CC93C}"/>
              </a:ext>
            </a:extLst>
          </p:cNvPr>
          <p:cNvSpPr/>
          <p:nvPr/>
        </p:nvSpPr>
        <p:spPr>
          <a:xfrm>
            <a:off x="2136371" y="2044931"/>
            <a:ext cx="6591993" cy="43226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7ED34-30A5-4D02-8F27-210B4A8CE266}"/>
              </a:ext>
            </a:extLst>
          </p:cNvPr>
          <p:cNvSpPr/>
          <p:nvPr/>
        </p:nvSpPr>
        <p:spPr>
          <a:xfrm>
            <a:off x="2136371" y="2535384"/>
            <a:ext cx="6591993" cy="3574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1F57B-2630-4B31-BBAD-E7FAAA77057B}"/>
              </a:ext>
            </a:extLst>
          </p:cNvPr>
          <p:cNvSpPr/>
          <p:nvPr/>
        </p:nvSpPr>
        <p:spPr>
          <a:xfrm>
            <a:off x="2136371" y="2995355"/>
            <a:ext cx="6591993" cy="3574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E5C503-4EE2-46FE-A500-86E11B833A28}"/>
              </a:ext>
            </a:extLst>
          </p:cNvPr>
          <p:cNvSpPr/>
          <p:nvPr/>
        </p:nvSpPr>
        <p:spPr>
          <a:xfrm>
            <a:off x="2136370" y="3437313"/>
            <a:ext cx="6591993" cy="3574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A588C2-9AF0-4F5E-8FDC-64D8D29505AC}"/>
              </a:ext>
            </a:extLst>
          </p:cNvPr>
          <p:cNvSpPr/>
          <p:nvPr/>
        </p:nvSpPr>
        <p:spPr>
          <a:xfrm>
            <a:off x="2136370" y="4416696"/>
            <a:ext cx="6591993" cy="3574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B01A9A-624D-498A-95C5-368E0DB50AB4}"/>
              </a:ext>
            </a:extLst>
          </p:cNvPr>
          <p:cNvSpPr/>
          <p:nvPr/>
        </p:nvSpPr>
        <p:spPr>
          <a:xfrm>
            <a:off x="2136369" y="4865650"/>
            <a:ext cx="6591993" cy="3574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055A9F-472A-4DDE-AF6C-B396CD152F0E}"/>
              </a:ext>
            </a:extLst>
          </p:cNvPr>
          <p:cNvSpPr/>
          <p:nvPr/>
        </p:nvSpPr>
        <p:spPr>
          <a:xfrm>
            <a:off x="2061556" y="5860473"/>
            <a:ext cx="1055717" cy="28263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362993-FB87-4435-BBA1-C105B16EF7EE}"/>
              </a:ext>
            </a:extLst>
          </p:cNvPr>
          <p:cNvSpPr/>
          <p:nvPr/>
        </p:nvSpPr>
        <p:spPr>
          <a:xfrm>
            <a:off x="5353396" y="6286991"/>
            <a:ext cx="3374966" cy="44895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5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86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Project Analysis demo.opencart.com</vt:lpstr>
      <vt:lpstr>Bio</vt:lpstr>
      <vt:lpstr>Project analysis slide 2</vt:lpstr>
      <vt:lpstr>Project analysis slide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2018-12-13T13:53:17Z</dcterms:created>
  <dcterms:modified xsi:type="dcterms:W3CDTF">2018-12-15T05:25:00Z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