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Automatically Identify Malicious Files Using Signatures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Prevent execution on end-user systems using hashing and pattern matching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 a simple tool that scans files and detects if they match known malware signatures using hash or pattern matching.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Create a small database (CSV or JSON) of known malware file hashes (MD5/SHA256).</a:t>
            </a:r>
          </a:p>
          <a:p>
            <a:r>
              <a:t>• Build a script (Python recommended) to:</a:t>
            </a:r>
          </a:p>
          <a:p>
            <a:r>
              <a:t>   ○ Scan a folder or uploaded file.</a:t>
            </a:r>
          </a:p>
          <a:p>
            <a:r>
              <a:t>   ○ Compute file hash.</a:t>
            </a:r>
          </a:p>
          <a:p>
            <a:r>
              <a:t>   ○ Compare against known signatures.</a:t>
            </a:r>
          </a:p>
          <a:p>
            <a:r>
              <a:t>• Display flagged files to the user.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working prototype that scans a folder and alerts if suspicious/matching files are found.</a:t>
            </a:r>
          </a:p>
          <a:p>
            <a:r>
              <a:t>• Demonstrates basic static malware detection based on signature.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