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43D30-7068-4B2E-86CF-C051180E736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9830CA8C-1F4E-4394-8141-79E9FDC96FEE}">
      <dgm:prSet phldrT="[Text]" phldr="1"/>
      <dgm:spPr/>
      <dgm:t>
        <a:bodyPr/>
        <a:lstStyle/>
        <a:p>
          <a:endParaRPr lang="en-IN"/>
        </a:p>
      </dgm:t>
    </dgm:pt>
    <dgm:pt modelId="{C1CBA0E2-6001-42C8-901D-E30AA309EB24}" type="parTrans" cxnId="{D0AF971C-5F99-4694-95EB-98F960306BE2}">
      <dgm:prSet/>
      <dgm:spPr/>
      <dgm:t>
        <a:bodyPr/>
        <a:lstStyle/>
        <a:p>
          <a:endParaRPr lang="en-IN"/>
        </a:p>
      </dgm:t>
    </dgm:pt>
    <dgm:pt modelId="{22E7C4E3-1719-4139-BD89-FC5AB030414C}" type="sibTrans" cxnId="{D0AF971C-5F99-4694-95EB-98F960306BE2}">
      <dgm:prSet/>
      <dgm:spPr/>
      <dgm:t>
        <a:bodyPr/>
        <a:lstStyle/>
        <a:p>
          <a:endParaRPr lang="en-IN"/>
        </a:p>
      </dgm:t>
    </dgm:pt>
    <dgm:pt modelId="{86CB85DF-1F08-4DBB-AE6E-2E17A937C82F}">
      <dgm:prSet phldrT="[Text]" phldr="1"/>
      <dgm:spPr/>
      <dgm:t>
        <a:bodyPr/>
        <a:lstStyle/>
        <a:p>
          <a:endParaRPr lang="en-IN"/>
        </a:p>
      </dgm:t>
    </dgm:pt>
    <dgm:pt modelId="{BE9AA1FB-0109-4E23-B5A5-69A18E68FB2C}" type="parTrans" cxnId="{37FA62B5-C2B5-4024-A7E4-505BC6D094E7}">
      <dgm:prSet/>
      <dgm:spPr/>
      <dgm:t>
        <a:bodyPr/>
        <a:lstStyle/>
        <a:p>
          <a:endParaRPr lang="en-IN"/>
        </a:p>
      </dgm:t>
    </dgm:pt>
    <dgm:pt modelId="{1E5C0C80-03DF-46E9-BCC6-124DC23093CE}" type="sibTrans" cxnId="{37FA62B5-C2B5-4024-A7E4-505BC6D094E7}">
      <dgm:prSet/>
      <dgm:spPr/>
      <dgm:t>
        <a:bodyPr/>
        <a:lstStyle/>
        <a:p>
          <a:endParaRPr lang="en-IN"/>
        </a:p>
      </dgm:t>
    </dgm:pt>
    <dgm:pt modelId="{4BADF213-8156-43FE-9F8B-FAD1E167C747}">
      <dgm:prSet phldrT="[Text]" phldr="1"/>
      <dgm:spPr/>
      <dgm:t>
        <a:bodyPr/>
        <a:lstStyle/>
        <a:p>
          <a:endParaRPr lang="en-IN"/>
        </a:p>
      </dgm:t>
    </dgm:pt>
    <dgm:pt modelId="{345D3610-FE87-4F4A-8240-C7B6FB4697EF}" type="parTrans" cxnId="{AE4AAE34-FC02-4230-8146-A5C85D3BE138}">
      <dgm:prSet/>
      <dgm:spPr/>
      <dgm:t>
        <a:bodyPr/>
        <a:lstStyle/>
        <a:p>
          <a:endParaRPr lang="en-IN"/>
        </a:p>
      </dgm:t>
    </dgm:pt>
    <dgm:pt modelId="{EE91A4FE-5DA3-4239-9066-F86197ECB24B}" type="sibTrans" cxnId="{AE4AAE34-FC02-4230-8146-A5C85D3BE138}">
      <dgm:prSet/>
      <dgm:spPr/>
      <dgm:t>
        <a:bodyPr/>
        <a:lstStyle/>
        <a:p>
          <a:endParaRPr lang="en-IN"/>
        </a:p>
      </dgm:t>
    </dgm:pt>
    <dgm:pt modelId="{F17C0753-74D6-4E4F-98F4-28CB205D3F68}" type="pres">
      <dgm:prSet presAssocID="{1B843D30-7068-4B2E-86CF-C051180E7368}" presName="arrowDiagram" presStyleCnt="0">
        <dgm:presLayoutVars>
          <dgm:chMax val="5"/>
          <dgm:dir/>
          <dgm:resizeHandles val="exact"/>
        </dgm:presLayoutVars>
      </dgm:prSet>
      <dgm:spPr/>
    </dgm:pt>
    <dgm:pt modelId="{787CF20A-7246-4D5B-88AF-2F692A50A600}" type="pres">
      <dgm:prSet presAssocID="{1B843D30-7068-4B2E-86CF-C051180E7368}" presName="arrow" presStyleLbl="bgShp" presStyleIdx="0" presStyleCnt="1"/>
      <dgm:spPr/>
    </dgm:pt>
    <dgm:pt modelId="{20A46906-18CC-468D-B4F3-A82C551782AC}" type="pres">
      <dgm:prSet presAssocID="{1B843D30-7068-4B2E-86CF-C051180E7368}" presName="arrowDiagram3" presStyleCnt="0"/>
      <dgm:spPr/>
    </dgm:pt>
    <dgm:pt modelId="{06DDDE5D-56E7-48F9-9105-A25F0B937367}" type="pres">
      <dgm:prSet presAssocID="{9830CA8C-1F4E-4394-8141-79E9FDC96FEE}" presName="bullet3a" presStyleLbl="node1" presStyleIdx="0" presStyleCnt="3"/>
      <dgm:spPr/>
    </dgm:pt>
    <dgm:pt modelId="{08D60AC8-49A5-4D36-9B4B-A19E44EA1DAF}" type="pres">
      <dgm:prSet presAssocID="{9830CA8C-1F4E-4394-8141-79E9FDC96FEE}" presName="textBox3a" presStyleLbl="revTx" presStyleIdx="0" presStyleCnt="3">
        <dgm:presLayoutVars>
          <dgm:bulletEnabled val="1"/>
        </dgm:presLayoutVars>
      </dgm:prSet>
      <dgm:spPr/>
    </dgm:pt>
    <dgm:pt modelId="{4D954E37-C80C-427D-A21A-AC03C69B784B}" type="pres">
      <dgm:prSet presAssocID="{86CB85DF-1F08-4DBB-AE6E-2E17A937C82F}" presName="bullet3b" presStyleLbl="node1" presStyleIdx="1" presStyleCnt="3"/>
      <dgm:spPr/>
    </dgm:pt>
    <dgm:pt modelId="{7173656E-F72C-4326-85A0-82E72F5CD5BE}" type="pres">
      <dgm:prSet presAssocID="{86CB85DF-1F08-4DBB-AE6E-2E17A937C82F}" presName="textBox3b" presStyleLbl="revTx" presStyleIdx="1" presStyleCnt="3">
        <dgm:presLayoutVars>
          <dgm:bulletEnabled val="1"/>
        </dgm:presLayoutVars>
      </dgm:prSet>
      <dgm:spPr/>
    </dgm:pt>
    <dgm:pt modelId="{6A326AE0-6761-4851-ACF0-BFEEAF3CB521}" type="pres">
      <dgm:prSet presAssocID="{4BADF213-8156-43FE-9F8B-FAD1E167C747}" presName="bullet3c" presStyleLbl="node1" presStyleIdx="2" presStyleCnt="3"/>
      <dgm:spPr/>
    </dgm:pt>
    <dgm:pt modelId="{D12C5A25-FA25-43EF-A07F-B8E7D1F161B8}" type="pres">
      <dgm:prSet presAssocID="{4BADF213-8156-43FE-9F8B-FAD1E167C747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2D30F13-DD13-4CEB-A30A-0013FD93F24F}" type="presOf" srcId="{4BADF213-8156-43FE-9F8B-FAD1E167C747}" destId="{D12C5A25-FA25-43EF-A07F-B8E7D1F161B8}" srcOrd="0" destOrd="0" presId="urn:microsoft.com/office/officeart/2005/8/layout/arrow2"/>
    <dgm:cxn modelId="{D0AF971C-5F99-4694-95EB-98F960306BE2}" srcId="{1B843D30-7068-4B2E-86CF-C051180E7368}" destId="{9830CA8C-1F4E-4394-8141-79E9FDC96FEE}" srcOrd="0" destOrd="0" parTransId="{C1CBA0E2-6001-42C8-901D-E30AA309EB24}" sibTransId="{22E7C4E3-1719-4139-BD89-FC5AB030414C}"/>
    <dgm:cxn modelId="{AE4AAE34-FC02-4230-8146-A5C85D3BE138}" srcId="{1B843D30-7068-4B2E-86CF-C051180E7368}" destId="{4BADF213-8156-43FE-9F8B-FAD1E167C747}" srcOrd="2" destOrd="0" parTransId="{345D3610-FE87-4F4A-8240-C7B6FB4697EF}" sibTransId="{EE91A4FE-5DA3-4239-9066-F86197ECB24B}"/>
    <dgm:cxn modelId="{970C7972-A51A-46AB-85A8-EDF547263EC1}" type="presOf" srcId="{86CB85DF-1F08-4DBB-AE6E-2E17A937C82F}" destId="{7173656E-F72C-4326-85A0-82E72F5CD5BE}" srcOrd="0" destOrd="0" presId="urn:microsoft.com/office/officeart/2005/8/layout/arrow2"/>
    <dgm:cxn modelId="{278FE8AF-5151-4C06-8D78-E103D60AF8FF}" type="presOf" srcId="{1B843D30-7068-4B2E-86CF-C051180E7368}" destId="{F17C0753-74D6-4E4F-98F4-28CB205D3F68}" srcOrd="0" destOrd="0" presId="urn:microsoft.com/office/officeart/2005/8/layout/arrow2"/>
    <dgm:cxn modelId="{37FA62B5-C2B5-4024-A7E4-505BC6D094E7}" srcId="{1B843D30-7068-4B2E-86CF-C051180E7368}" destId="{86CB85DF-1F08-4DBB-AE6E-2E17A937C82F}" srcOrd="1" destOrd="0" parTransId="{BE9AA1FB-0109-4E23-B5A5-69A18E68FB2C}" sibTransId="{1E5C0C80-03DF-46E9-BCC6-124DC23093CE}"/>
    <dgm:cxn modelId="{737B23D7-5450-49F7-826C-E4F0842B82C4}" type="presOf" srcId="{9830CA8C-1F4E-4394-8141-79E9FDC96FEE}" destId="{08D60AC8-49A5-4D36-9B4B-A19E44EA1DAF}" srcOrd="0" destOrd="0" presId="urn:microsoft.com/office/officeart/2005/8/layout/arrow2"/>
    <dgm:cxn modelId="{85690606-9B8B-4A1B-A423-50C78428D308}" type="presParOf" srcId="{F17C0753-74D6-4E4F-98F4-28CB205D3F68}" destId="{787CF20A-7246-4D5B-88AF-2F692A50A600}" srcOrd="0" destOrd="0" presId="urn:microsoft.com/office/officeart/2005/8/layout/arrow2"/>
    <dgm:cxn modelId="{64224DC9-1F3F-411B-A49C-6CA6D4FDA949}" type="presParOf" srcId="{F17C0753-74D6-4E4F-98F4-28CB205D3F68}" destId="{20A46906-18CC-468D-B4F3-A82C551782AC}" srcOrd="1" destOrd="0" presId="urn:microsoft.com/office/officeart/2005/8/layout/arrow2"/>
    <dgm:cxn modelId="{0F5722AE-B0EC-4D21-B13A-2ED4346680FC}" type="presParOf" srcId="{20A46906-18CC-468D-B4F3-A82C551782AC}" destId="{06DDDE5D-56E7-48F9-9105-A25F0B937367}" srcOrd="0" destOrd="0" presId="urn:microsoft.com/office/officeart/2005/8/layout/arrow2"/>
    <dgm:cxn modelId="{DF881D1D-B98F-4814-A65F-E2D3E8959261}" type="presParOf" srcId="{20A46906-18CC-468D-B4F3-A82C551782AC}" destId="{08D60AC8-49A5-4D36-9B4B-A19E44EA1DAF}" srcOrd="1" destOrd="0" presId="urn:microsoft.com/office/officeart/2005/8/layout/arrow2"/>
    <dgm:cxn modelId="{4A4EDCE7-80CE-41C1-8D9F-BAF941C53B77}" type="presParOf" srcId="{20A46906-18CC-468D-B4F3-A82C551782AC}" destId="{4D954E37-C80C-427D-A21A-AC03C69B784B}" srcOrd="2" destOrd="0" presId="urn:microsoft.com/office/officeart/2005/8/layout/arrow2"/>
    <dgm:cxn modelId="{EB593942-D724-4705-A96E-7DD0673FCA23}" type="presParOf" srcId="{20A46906-18CC-468D-B4F3-A82C551782AC}" destId="{7173656E-F72C-4326-85A0-82E72F5CD5BE}" srcOrd="3" destOrd="0" presId="urn:microsoft.com/office/officeart/2005/8/layout/arrow2"/>
    <dgm:cxn modelId="{515B5318-7CE7-46A6-8E08-95B094C5571A}" type="presParOf" srcId="{20A46906-18CC-468D-B4F3-A82C551782AC}" destId="{6A326AE0-6761-4851-ACF0-BFEEAF3CB521}" srcOrd="4" destOrd="0" presId="urn:microsoft.com/office/officeart/2005/8/layout/arrow2"/>
    <dgm:cxn modelId="{7587F470-09B1-4004-8C9F-25934B5B71BB}" type="presParOf" srcId="{20A46906-18CC-468D-B4F3-A82C551782AC}" destId="{D12C5A25-FA25-43EF-A07F-B8E7D1F161B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F20A-7246-4D5B-88AF-2F692A50A600}">
      <dsp:nvSpPr>
        <dsp:cNvPr id="0" name=""/>
        <dsp:cNvSpPr/>
      </dsp:nvSpPr>
      <dsp:spPr>
        <a:xfrm>
          <a:off x="600892" y="0"/>
          <a:ext cx="10293529" cy="6433456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DDE5D-56E7-48F9-9105-A25F0B937367}">
      <dsp:nvSpPr>
        <dsp:cNvPr id="0" name=""/>
        <dsp:cNvSpPr/>
      </dsp:nvSpPr>
      <dsp:spPr>
        <a:xfrm>
          <a:off x="1908170" y="4440371"/>
          <a:ext cx="267631" cy="267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60AC8-49A5-4D36-9B4B-A19E44EA1DAF}">
      <dsp:nvSpPr>
        <dsp:cNvPr id="0" name=""/>
        <dsp:cNvSpPr/>
      </dsp:nvSpPr>
      <dsp:spPr>
        <a:xfrm>
          <a:off x="2041986" y="4574187"/>
          <a:ext cx="2398392" cy="185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13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2041986" y="4574187"/>
        <a:ext cx="2398392" cy="1859268"/>
      </dsp:txXfrm>
    </dsp:sp>
    <dsp:sp modelId="{4D954E37-C80C-427D-A21A-AC03C69B784B}">
      <dsp:nvSpPr>
        <dsp:cNvPr id="0" name=""/>
        <dsp:cNvSpPr/>
      </dsp:nvSpPr>
      <dsp:spPr>
        <a:xfrm>
          <a:off x="4270536" y="2691757"/>
          <a:ext cx="483795" cy="483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3656E-F72C-4326-85A0-82E72F5CD5BE}">
      <dsp:nvSpPr>
        <dsp:cNvPr id="0" name=""/>
        <dsp:cNvSpPr/>
      </dsp:nvSpPr>
      <dsp:spPr>
        <a:xfrm>
          <a:off x="4512433" y="2933655"/>
          <a:ext cx="2470447" cy="349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53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4512433" y="2933655"/>
        <a:ext cx="2470447" cy="3499800"/>
      </dsp:txXfrm>
    </dsp:sp>
    <dsp:sp modelId="{6A326AE0-6761-4851-ACF0-BFEEAF3CB521}">
      <dsp:nvSpPr>
        <dsp:cNvPr id="0" name=""/>
        <dsp:cNvSpPr/>
      </dsp:nvSpPr>
      <dsp:spPr>
        <a:xfrm>
          <a:off x="7111550" y="1627664"/>
          <a:ext cx="669079" cy="6690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C5A25-FA25-43EF-A07F-B8E7D1F161B8}">
      <dsp:nvSpPr>
        <dsp:cNvPr id="0" name=""/>
        <dsp:cNvSpPr/>
      </dsp:nvSpPr>
      <dsp:spPr>
        <a:xfrm>
          <a:off x="7446089" y="1962204"/>
          <a:ext cx="2470447" cy="447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531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/>
        </a:p>
      </dsp:txBody>
      <dsp:txXfrm>
        <a:off x="7446089" y="1962204"/>
        <a:ext cx="2470447" cy="4471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1FEA-5588-ED10-6AE4-4BA8FD946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A96E-B2B8-5D4E-3CB4-57E0DA3B4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3653-AD37-19E5-DB6B-00181317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6C6E-38A3-9162-ABEE-5D19140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82BFC-2956-48C9-E028-3827E89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97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42DB-7AB8-2813-FB2C-E4A7A786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D17D-3315-1354-680B-3007BD55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2D56-284A-860F-2774-A981A420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38CA2-BE72-6BDF-903F-2D7FD6B6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3752-4CE4-3FCC-487C-00B8BF17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A2616-ED71-F260-C84C-572E33471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B55D1-80C5-3E86-B47B-9C83A66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A0EF-6431-3F3E-26D8-D85FD247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DB00-2EA3-F1C7-D83F-E12AC447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674B4-8988-6B52-3F3D-FF9DD2CF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7A6E-7F54-73BB-5E1F-BD35026A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C764-6548-715B-785A-EA5DA24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5776-8369-B1F7-558B-00502DE0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1EFF-4DDA-F30D-9C0B-9B9AA089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5BD5-CEB7-B652-EE43-CFB03ECA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E5E8-8793-1623-7EF9-2CD1542F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B141-0671-C355-9207-C454D2F4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E2CA-BE1B-FE69-5BC1-E5F5FEA6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E682-303E-E872-D79C-65C119D0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9188-F948-2017-A9A3-73F2630F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0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1BB6-3843-0739-05F9-5112FCCA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2041-41EB-CECB-D3D9-60A56B71E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0DB1B-32E7-0483-2C6C-922D36EEF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4DBF-BFD0-06B2-66EA-B59785F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207AB-7F79-CD46-2CAF-5075E18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55BB6-9863-9A3F-C9E3-64D749EB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176B-88A3-1E1F-A9FD-F29471E9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523F-953C-60B0-E7FA-BBD91BFF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CD1AD-BFF1-EB71-7390-C663A189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5315-A3BE-7827-33DF-B3C4F49AB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28079-1B5A-4379-36F8-19ED70919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08665-D6D9-E2F9-425E-CF17EC7A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03B45-990E-F468-9B97-9C631A2D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73DD-223B-7B00-80E0-CD329DD1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1F6C-76EC-BDEE-17DA-2342BE11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EEEE6-EDC0-186B-BC41-082C4F54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397A2-9AB6-55AC-1340-BE3C491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7DD6F-0944-1B58-31F1-1959DF72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8FCC6-06AF-B954-35BE-7FBC32A7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08DF5-F224-95E4-EFB2-9034C2E8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FCCD-020C-D74F-22E9-E0EDF967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561F-3B31-893D-E33B-100B49FB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3C77-BED1-CA5C-ABD2-D2C8E3C1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23F17-7A73-FED3-D84B-A724D96C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1490D-C611-9BB3-E64A-42951019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425C6-1004-3A08-C511-BD04A99F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0FA60-6C71-FC64-C94C-7FEDF6AF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E912-E792-98A9-C987-3CCB5041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B7072-62F4-43AC-B43F-BEFC001DD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CD2DE-805E-5E0C-F045-7F096F4D7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C092-0351-4E39-4BC1-5F4AA33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8979C-4AC4-5CBA-5CCE-E1145A0C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17B0-7E06-2668-7DE6-2E644423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1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30288-9364-A324-3362-6C9EFB9B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3A27-4E88-6B4D-C552-3968BFAC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CE09-4F49-7B4F-774C-254C53A97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36D7-5986-4351-B882-065B70A6761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362A6-DB83-D210-0071-FADCFB8F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8E2E-F36F-0217-AB65-518F5980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15CC-FE89-4A6B-A47C-AB3BA60AE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4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DFE2E5-3C9D-30E8-3498-9F186E7F679F}"/>
              </a:ext>
            </a:extLst>
          </p:cNvPr>
          <p:cNvSpPr/>
          <p:nvPr/>
        </p:nvSpPr>
        <p:spPr>
          <a:xfrm>
            <a:off x="419099" y="69093"/>
            <a:ext cx="11745686" cy="34834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Case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F2A86-A270-913C-25AE-3D02F5E6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730831"/>
            <a:ext cx="3347356" cy="2188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AE436-655A-C5B3-DE29-2CBD619D3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82" y="1625243"/>
            <a:ext cx="4627101" cy="218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2EB37-0B3B-F2FA-3A72-698D7296E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9" y="4207458"/>
            <a:ext cx="4386593" cy="2329543"/>
          </a:xfrm>
          <a:prstGeom prst="rect">
            <a:avLst/>
          </a:prstGeom>
        </p:spPr>
      </p:pic>
      <p:pic>
        <p:nvPicPr>
          <p:cNvPr id="13" name="Graphic 12" descr="Arrow: Rotate right with solid fill">
            <a:extLst>
              <a:ext uri="{FF2B5EF4-FFF2-40B4-BE49-F238E27FC236}">
                <a16:creationId xmlns:a16="http://schemas.microsoft.com/office/drawing/2014/main" id="{B4FA02CE-5E78-C44A-2884-3A6AEC537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32533">
            <a:off x="3868580" y="3647824"/>
            <a:ext cx="638475" cy="638475"/>
          </a:xfrm>
          <a:prstGeom prst="rect">
            <a:avLst/>
          </a:prstGeom>
        </p:spPr>
      </p:pic>
      <p:pic>
        <p:nvPicPr>
          <p:cNvPr id="15" name="Graphic 14" descr="Arrow: Slight curve with solid fill">
            <a:extLst>
              <a:ext uri="{FF2B5EF4-FFF2-40B4-BE49-F238E27FC236}">
                <a16:creationId xmlns:a16="http://schemas.microsoft.com/office/drawing/2014/main" id="{948A9319-F2E8-90D4-8AA5-FF8574D98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80921" y="4510082"/>
            <a:ext cx="691630" cy="914400"/>
          </a:xfrm>
          <a:prstGeom prst="rect">
            <a:avLst/>
          </a:prstGeom>
        </p:spPr>
      </p:pic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E7A2DFA4-A71D-2313-C4DD-E15553B0B70C}"/>
              </a:ext>
            </a:extLst>
          </p:cNvPr>
          <p:cNvSpPr/>
          <p:nvPr/>
        </p:nvSpPr>
        <p:spPr>
          <a:xfrm>
            <a:off x="1480457" y="464392"/>
            <a:ext cx="6836229" cy="111934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Optimizing Sales Performance  &amp; Inventory Management Optimization</a:t>
            </a:r>
          </a:p>
        </p:txBody>
      </p:sp>
      <p:pic>
        <p:nvPicPr>
          <p:cNvPr id="17" name="Graphic 16" descr="Arrow: Slight curve with solid fill">
            <a:extLst>
              <a:ext uri="{FF2B5EF4-FFF2-40B4-BE49-F238E27FC236}">
                <a16:creationId xmlns:a16="http://schemas.microsoft.com/office/drawing/2014/main" id="{F8998F13-9305-F538-1A09-3E9D6F4E9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3982" y="2345721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29FF3B-10D4-0CFA-8372-6DCFEB5DF9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36" y="3967062"/>
            <a:ext cx="3701142" cy="25972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03452-A783-F2B7-69A8-3A8D16C18C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22" y="1665070"/>
            <a:ext cx="2983978" cy="50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F31CB7-6DF9-B089-49DF-3BA5F0954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957825"/>
              </p:ext>
            </p:extLst>
          </p:nvPr>
        </p:nvGraphicFramePr>
        <p:xfrm>
          <a:off x="402771" y="206830"/>
          <a:ext cx="11495315" cy="643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75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Saswati Dutta</dc:creator>
  <cp:lastModifiedBy>Saswati Dutta</cp:lastModifiedBy>
  <cp:revision>2</cp:revision>
  <dcterms:created xsi:type="dcterms:W3CDTF">2024-09-10T11:52:04Z</dcterms:created>
  <dcterms:modified xsi:type="dcterms:W3CDTF">2024-09-10T12:06:39Z</dcterms:modified>
</cp:coreProperties>
</file>