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7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8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431"/>
    <a:srgbClr val="1A1A1A"/>
    <a:srgbClr val="FFD41D"/>
    <a:srgbClr val="FFE471"/>
    <a:srgbClr val="FDBC00"/>
    <a:srgbClr val="FFDF85"/>
    <a:srgbClr val="FEBA01"/>
    <a:srgbClr val="FEC800"/>
    <a:srgbClr val="00AACC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1960930"/>
            <a:ext cx="61014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59" y="3822147"/>
            <a:ext cx="610146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350109"/>
            <a:ext cx="8246070" cy="3417154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66" y="433880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97" y="1373201"/>
            <a:ext cx="6236936" cy="3344113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52" y="-10987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6101465" cy="12192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aretech"/>
              </a:rPr>
              <a:t>Fitness Treat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2400" y="34099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  <a:lumOff val="75000"/>
                  </a:schemeClr>
                </a:solidFill>
                <a:latin typeface="Share Tech" panose="020B0604020202020204" charset="0"/>
              </a:rPr>
              <a:t> GLA University</a:t>
            </a:r>
          </a:p>
          <a:p>
            <a:pPr algn="ctr"/>
            <a:r>
              <a:rPr lang="en-US" b="1" dirty="0"/>
              <a:t>   </a:t>
            </a:r>
            <a:r>
              <a:rPr lang="en-US" b="1" dirty="0">
                <a:solidFill>
                  <a:schemeClr val="bg2">
                    <a:lumMod val="25000"/>
                    <a:lumOff val="75000"/>
                  </a:schemeClr>
                </a:solidFill>
                <a:latin typeface="Share Tech" panose="020B0604020202020204" charset="0"/>
              </a:rPr>
              <a:t>Mathura-281406 , India</a:t>
            </a:r>
            <a:endParaRPr lang="en-IN" b="1" dirty="0">
              <a:solidFill>
                <a:schemeClr val="bg2">
                  <a:lumMod val="25000"/>
                  <a:lumOff val="75000"/>
                </a:schemeClr>
              </a:solidFill>
              <a:latin typeface="Share Tech" panose="020B060402020202020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01371"/>
            <a:ext cx="136214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lthy die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00150"/>
            <a:ext cx="8305800" cy="35814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c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23949"/>
            <a:ext cx="8077200" cy="3733801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Conclusion</a:t>
            </a:r>
            <a:endParaRPr lang="en-US" b="1" dirty="0">
              <a:latin typeface="Sharetech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150" y="1162050"/>
            <a:ext cx="6248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 Exercises will help the people in form of energy booster and they will keep their body healthy using proper diets.</a:t>
            </a:r>
          </a:p>
          <a:p>
            <a:pPr algn="just"/>
            <a:endParaRPr lang="en-US" dirty="0" smtClean="0">
              <a:latin typeface="Bahnschrif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This will help for the following:</a:t>
            </a:r>
          </a:p>
          <a:p>
            <a:pPr marL="800100" lvl="1" indent="-342900" algn="just">
              <a:buFont typeface="Arial" charset="0"/>
              <a:buAutoNum type="arabicParenR"/>
            </a:pPr>
            <a:endParaRPr lang="en-US" sz="1600" b="1" dirty="0" smtClean="0">
              <a:latin typeface="Bahnschrift" pitchFamily="34" charset="0"/>
            </a:endParaRPr>
          </a:p>
          <a:p>
            <a:pPr marL="342900" indent="-342900" algn="just">
              <a:buAutoNum type="arabicParenR"/>
            </a:pPr>
            <a:r>
              <a:rPr lang="en-US" b="1" dirty="0" smtClean="0">
                <a:latin typeface="Bahnschrift" pitchFamily="34" charset="0"/>
              </a:rPr>
              <a:t>Weight Management : </a:t>
            </a:r>
            <a:r>
              <a:rPr lang="en-US" sz="1600" dirty="0" smtClean="0">
                <a:latin typeface="Bahnschrift"/>
              </a:rPr>
              <a:t>Both diet and physical activity play a critical role in maintaining a healthy body weight, losing excess body weight.</a:t>
            </a:r>
          </a:p>
          <a:p>
            <a:pPr marL="342900" indent="-342900" algn="just"/>
            <a:endParaRPr lang="en-US" sz="1600" dirty="0" smtClean="0">
              <a:latin typeface="Bahnschrift"/>
            </a:endParaRPr>
          </a:p>
          <a:p>
            <a:pPr algn="just"/>
            <a:r>
              <a:rPr lang="en-US" sz="1600" b="1" dirty="0" smtClean="0">
                <a:latin typeface="Bahnschrift"/>
              </a:rPr>
              <a:t>2) </a:t>
            </a:r>
            <a:r>
              <a:rPr lang="en-US" b="1" dirty="0" smtClean="0">
                <a:latin typeface="Bahnschrift"/>
              </a:rPr>
              <a:t>Strengthen Your Bones and Muscles : </a:t>
            </a:r>
            <a:r>
              <a:rPr lang="en-US" sz="1600" dirty="0" smtClean="0">
                <a:latin typeface="Bahnschrift"/>
              </a:rPr>
              <a:t>As you age, it’s important to protect your bones, joints, and muscles – they support your body and help you move. Keeping bones, joints, and muscles healthy can help ensure that you’re able to do your daily activities and be physically active.</a:t>
            </a:r>
            <a:r>
              <a:rPr lang="en-US" dirty="0" smtClean="0"/>
              <a:t> </a:t>
            </a:r>
            <a:endParaRPr lang="en-US" b="1" dirty="0" smtClean="0">
              <a:latin typeface="Bahnschrift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14550"/>
            <a:ext cx="6252670" cy="763525"/>
          </a:xfrm>
        </p:spPr>
        <p:txBody>
          <a:bodyPr/>
          <a:lstStyle/>
          <a:p>
            <a:r>
              <a:rPr lang="en-US" dirty="0" smtClean="0"/>
              <a:t>		Thank You</a:t>
            </a:r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838200" y="1200150"/>
            <a:ext cx="2895600" cy="2286000"/>
          </a:xfrm>
          <a:prstGeom prst="round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cap="all" dirty="0" smtClean="0">
                <a:solidFill>
                  <a:schemeClr val="tx1"/>
                </a:solidFill>
                <a:latin typeface="Bahnschrift" pitchFamily="34" charset="0"/>
              </a:rPr>
              <a:t>Under </a:t>
            </a:r>
            <a:r>
              <a:rPr lang="en-US" sz="2000" b="1" cap="all" dirty="0">
                <a:solidFill>
                  <a:schemeClr val="tx1"/>
                </a:solidFill>
                <a:latin typeface="Bahnschrift" pitchFamily="34" charset="0"/>
              </a:rPr>
              <a:t>THE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cap="all" dirty="0">
                <a:solidFill>
                  <a:schemeClr val="tx1"/>
                </a:solidFill>
                <a:latin typeface="Bahnschrift" pitchFamily="34" charset="0"/>
              </a:rPr>
              <a:t>SUPERVISION OF</a:t>
            </a:r>
            <a:r>
              <a:rPr lang="en-US" b="1" cap="all" dirty="0">
                <a:solidFill>
                  <a:schemeClr val="tx1"/>
                </a:solidFill>
                <a:latin typeface="Kristen ITC" pitchFamily="66" charset="0"/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cap="all" dirty="0">
                <a:solidFill>
                  <a:schemeClr val="tx1"/>
                </a:solidFill>
                <a:latin typeface="Bahnschrift" pitchFamily="34" charset="0"/>
              </a:rPr>
              <a:t>MR. Pankaj Kapoor</a:t>
            </a:r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pPr>
              <a:defRPr/>
            </a:pPr>
            <a:endParaRPr lang="en-US" dirty="0">
              <a:latin typeface="Bahnschrift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648200" y="2571750"/>
            <a:ext cx="4114800" cy="2209799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Bahnschrift" pitchFamily="34" charset="0"/>
              </a:rPr>
              <a:t>PRESENTED BY:​</a:t>
            </a:r>
          </a:p>
          <a:p>
            <a:pPr>
              <a:defRPr/>
            </a:pPr>
            <a:endParaRPr lang="en-US" sz="400" b="1" dirty="0">
              <a:solidFill>
                <a:schemeClr val="tx1"/>
              </a:solidFill>
              <a:latin typeface="Kristen ITC" pitchFamily="66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KRISHNA GUPTA (181500330)</a:t>
            </a:r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 MUKUL AGRAWAL (​181500397)</a:t>
            </a:r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ahnschrift" pitchFamily="34" charset="0"/>
              </a:rPr>
              <a:t>MUKUND AGRAWAL (181500401)​</a:t>
            </a:r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Agenda</a:t>
            </a:r>
            <a:endParaRPr lang="en-US" b="1" dirty="0">
              <a:latin typeface="Sharetec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Languages Used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Screenshots of 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Introduction</a:t>
            </a:r>
            <a:endParaRPr lang="en-US" b="1" dirty="0">
              <a:latin typeface="Sharetec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of Project :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Bahnschrift"/>
              </a:rPr>
              <a:t>Fitness-Treat</a:t>
            </a:r>
          </a:p>
          <a:p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 Statement :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latin typeface="Bahnschrif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ahnschrift"/>
              </a:rPr>
              <a:t>It is with no doubt that regular exercise and physical activity contribute to body fitness and psychological health. Some of the well-known benefits of exercise are controls weight, combats health diseases, improves emotional stability, promotes better sleep.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haretech"/>
              </a:rPr>
              <a:t>Objective</a:t>
            </a:r>
            <a:endParaRPr lang="en-US" b="1" dirty="0">
              <a:latin typeface="Sharetech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1279089"/>
            <a:ext cx="662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Fitness Treat is a fitness related website.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Bahnschrif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 It’s goal is to provide proper diet and exercise plan to make the peoples healthier and increase their chances to living longer.</a:t>
            </a:r>
          </a:p>
          <a:p>
            <a:pPr algn="just"/>
            <a:endParaRPr lang="en-US" dirty="0" smtClean="0">
              <a:latin typeface="Bahnschrif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ahnschrift" pitchFamily="34" charset="0"/>
              </a:rPr>
              <a:t>To promote healthy life style and reduce health risk.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46070" cy="1042857"/>
          </a:xfrm>
        </p:spPr>
        <p:txBody>
          <a:bodyPr/>
          <a:lstStyle/>
          <a:p>
            <a:r>
              <a:rPr lang="en-US" b="1" dirty="0" smtClean="0">
                <a:latin typeface="Sharetech"/>
              </a:rPr>
              <a:t>Languages Used</a:t>
            </a:r>
            <a:endParaRPr lang="en-US" b="1" dirty="0">
              <a:latin typeface="Sharetec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66800"/>
            <a:ext cx="8246070" cy="396240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HTML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It is used to describe the structure of web page.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CSS 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It is used to style , formatting of web page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Javascript 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It is used to create interactive web pages by providing the functionality to them.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Bootstrap 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It is a free and open-source CSS framework to make responsive web pages.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 lvl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aretech"/>
              </a:rPr>
              <a:t>Screenshots of Project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aretech"/>
            </a:endParaRPr>
          </a:p>
        </p:txBody>
      </p:sp>
      <p:pic>
        <p:nvPicPr>
          <p:cNvPr id="4" name="Picture 3" descr="home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00150"/>
            <a:ext cx="7924800" cy="356792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out us and featu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23950"/>
            <a:ext cx="8077200" cy="37338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ercis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8153400" cy="3355513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(16:9)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</vt:lpstr>
      <vt:lpstr>Calibri</vt:lpstr>
      <vt:lpstr>Kristen ITC</vt:lpstr>
      <vt:lpstr>Share Tech</vt:lpstr>
      <vt:lpstr>Sharetech</vt:lpstr>
      <vt:lpstr>Wingdings</vt:lpstr>
      <vt:lpstr>Office Theme</vt:lpstr>
      <vt:lpstr>Fitness Treat </vt:lpstr>
      <vt:lpstr>PowerPoint Presentation</vt:lpstr>
      <vt:lpstr>Agenda</vt:lpstr>
      <vt:lpstr>Introduction</vt:lpstr>
      <vt:lpstr>Objective</vt:lpstr>
      <vt:lpstr>Languages Used</vt:lpstr>
      <vt:lpstr>Screenshots of Project</vt:lpstr>
      <vt:lpstr>PowerPoint Presentation</vt:lpstr>
      <vt:lpstr>PowerPoint Presentation</vt:lpstr>
      <vt:lpstr>PowerPoint Presentation</vt:lpstr>
      <vt:lpstr>PowerPoint Presentation</vt:lpstr>
      <vt:lpstr>Conclusion</vt:lpstr>
      <vt:lpstr>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2020-12-07T10:35:31Z</dcterms:modified>
</cp:coreProperties>
</file>