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57" r:id="rId4"/>
    <p:sldId id="264" r:id="rId5"/>
    <p:sldId id="265" r:id="rId6"/>
    <p:sldId id="281" r:id="rId7"/>
    <p:sldId id="279" r:id="rId8"/>
    <p:sldId id="280" r:id="rId9"/>
    <p:sldId id="283" r:id="rId10"/>
    <p:sldId id="282" r:id="rId11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Bahnschrift" panose="020B0502040204020203" pitchFamily="34" charset="0"/>
      <p:regular r:id="rId17"/>
      <p:bold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Kristen ITC" panose="03050502040202030202" pitchFamily="66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C9F9828-D776-4BCF-A96A-C408296BAD6B}">
          <p14:sldIdLst>
            <p14:sldId id="256"/>
            <p14:sldId id="260"/>
            <p14:sldId id="257"/>
            <p14:sldId id="264"/>
            <p14:sldId id="265"/>
            <p14:sldId id="281"/>
            <p14:sldId id="279"/>
            <p14:sldId id="280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orient="horz" pos="172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62" y="67"/>
      </p:cViewPr>
      <p:guideLst>
        <p:guide orient="horz" pos="1620"/>
        <p:guide orient="horz" pos="17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82894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641a476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641a476e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43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661d16799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661d16799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24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661d16799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661d16799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407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765d7774d_3_1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765d7774d_3_1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69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9765d7774d_3_2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9765d7774d_3_2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146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9765d7774d_3_2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9765d7774d_3_2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517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765d7774d_3_3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765d7774d_3_3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00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9765d7774d_3_2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9765d7774d_3_2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559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9765d7774d_3_2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9765d7774d_3_2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43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175" y="1584238"/>
            <a:ext cx="3461400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175" y="3231075"/>
            <a:ext cx="3338400" cy="3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60789" y="37397"/>
            <a:ext cx="4667843" cy="11682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smtClean="0">
                <a:solidFill>
                  <a:schemeClr val="accent4">
                    <a:lumMod val="75000"/>
                  </a:schemeClr>
                </a:solidFill>
              </a:rPr>
              <a:t>Full Stack Project II</a:t>
            </a:r>
            <a:endParaRPr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023060" y="1121859"/>
            <a:ext cx="2298364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 dirty="0" smtClean="0">
                <a:solidFill>
                  <a:schemeClr val="accent5">
                    <a:lumMod val="75000"/>
                  </a:schemeClr>
                </a:solidFill>
              </a:rPr>
              <a:t>HelloTech</a:t>
            </a:r>
            <a:endParaRPr sz="3600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Google Shape;57;p15"/>
          <p:cNvSpPr/>
          <p:nvPr/>
        </p:nvSpPr>
        <p:spPr>
          <a:xfrm>
            <a:off x="5429232" y="2833908"/>
            <a:ext cx="2402283" cy="251053"/>
          </a:xfrm>
          <a:custGeom>
            <a:avLst/>
            <a:gdLst/>
            <a:ahLst/>
            <a:cxnLst/>
            <a:rect l="l" t="t" r="r" b="b"/>
            <a:pathLst>
              <a:path w="43098" h="4504" extrusionOk="0">
                <a:moveTo>
                  <a:pt x="21549" y="0"/>
                </a:moveTo>
                <a:cubicBezTo>
                  <a:pt x="9640" y="0"/>
                  <a:pt x="0" y="1001"/>
                  <a:pt x="0" y="2235"/>
                </a:cubicBezTo>
                <a:cubicBezTo>
                  <a:pt x="0" y="3470"/>
                  <a:pt x="9640" y="4504"/>
                  <a:pt x="21549" y="4504"/>
                </a:cubicBezTo>
                <a:cubicBezTo>
                  <a:pt x="33457" y="4504"/>
                  <a:pt x="43097" y="3470"/>
                  <a:pt x="43097" y="2235"/>
                </a:cubicBezTo>
                <a:cubicBezTo>
                  <a:pt x="43097" y="1001"/>
                  <a:pt x="33457" y="0"/>
                  <a:pt x="21549" y="0"/>
                </a:cubicBezTo>
                <a:close/>
              </a:path>
            </a:pathLst>
          </a:custGeom>
          <a:solidFill>
            <a:srgbClr val="142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5"/>
          <p:cNvSpPr/>
          <p:nvPr/>
        </p:nvSpPr>
        <p:spPr>
          <a:xfrm rot="10800000" flipH="1">
            <a:off x="5990725" y="3577682"/>
            <a:ext cx="1277449" cy="667643"/>
          </a:xfrm>
          <a:custGeom>
            <a:avLst/>
            <a:gdLst/>
            <a:ahLst/>
            <a:cxnLst/>
            <a:rect l="l" t="t" r="r" b="b"/>
            <a:pathLst>
              <a:path w="22918" h="9574" extrusionOk="0">
                <a:moveTo>
                  <a:pt x="1" y="0"/>
                </a:moveTo>
                <a:lnTo>
                  <a:pt x="1" y="9574"/>
                </a:lnTo>
                <a:lnTo>
                  <a:pt x="22917" y="9574"/>
                </a:lnTo>
                <a:lnTo>
                  <a:pt x="22917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5499858" y="4111296"/>
            <a:ext cx="2251729" cy="148826"/>
          </a:xfrm>
          <a:custGeom>
            <a:avLst/>
            <a:gdLst/>
            <a:ahLst/>
            <a:cxnLst/>
            <a:rect l="l" t="t" r="r" b="b"/>
            <a:pathLst>
              <a:path w="40397" h="2670" extrusionOk="0">
                <a:moveTo>
                  <a:pt x="1" y="1"/>
                </a:moveTo>
                <a:lnTo>
                  <a:pt x="1" y="2669"/>
                </a:lnTo>
                <a:lnTo>
                  <a:pt x="40396" y="2669"/>
                </a:lnTo>
                <a:lnTo>
                  <a:pt x="40396" y="1"/>
                </a:ln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4572025" y="883378"/>
            <a:ext cx="4114727" cy="2880142"/>
          </a:xfrm>
          <a:custGeom>
            <a:avLst/>
            <a:gdLst/>
            <a:ahLst/>
            <a:cxnLst/>
            <a:rect l="l" t="t" r="r" b="b"/>
            <a:pathLst>
              <a:path w="73820" h="51671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cubicBezTo>
                  <a:pt x="0" y="48469"/>
                  <a:pt x="3236" y="51671"/>
                  <a:pt x="7206" y="51671"/>
                </a:cubicBezTo>
                <a:lnTo>
                  <a:pt x="66648" y="51671"/>
                </a:lnTo>
                <a:cubicBezTo>
                  <a:pt x="70617" y="51671"/>
                  <a:pt x="73820" y="48469"/>
                  <a:pt x="73820" y="44499"/>
                </a:cubicBez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4572025" y="883378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6552274" y="3430796"/>
            <a:ext cx="150665" cy="150609"/>
          </a:xfrm>
          <a:custGeom>
            <a:avLst/>
            <a:gdLst/>
            <a:ahLst/>
            <a:cxnLst/>
            <a:rect l="l" t="t" r="r" b="b"/>
            <a:pathLst>
              <a:path w="2703" h="2702" extrusionOk="0">
                <a:moveTo>
                  <a:pt x="1335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02"/>
                  <a:pt x="601" y="2702"/>
                  <a:pt x="1335" y="2702"/>
                </a:cubicBezTo>
                <a:cubicBezTo>
                  <a:pt x="2069" y="2702"/>
                  <a:pt x="2703" y="2102"/>
                  <a:pt x="2703" y="1368"/>
                </a:cubicBezTo>
                <a:cubicBezTo>
                  <a:pt x="2703" y="634"/>
                  <a:pt x="2069" y="33"/>
                  <a:pt x="1335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4572025" y="883378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66648" y="2136"/>
                </a:moveTo>
                <a:cubicBezTo>
                  <a:pt x="69417" y="2136"/>
                  <a:pt x="71685" y="4404"/>
                  <a:pt x="71685" y="7172"/>
                </a:cubicBezTo>
                <a:lnTo>
                  <a:pt x="71685" y="42331"/>
                </a:lnTo>
                <a:lnTo>
                  <a:pt x="2169" y="42331"/>
                </a:lnTo>
                <a:lnTo>
                  <a:pt x="2169" y="7172"/>
                </a:lnTo>
                <a:cubicBezTo>
                  <a:pt x="2169" y="4404"/>
                  <a:pt x="4437" y="2136"/>
                  <a:pt x="7206" y="2136"/>
                </a:cubicBezTo>
                <a:close/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5617028" y="1504402"/>
            <a:ext cx="2022972" cy="1340658"/>
          </a:xfrm>
          <a:custGeom>
            <a:avLst/>
            <a:gdLst/>
            <a:ahLst/>
            <a:cxnLst/>
            <a:rect l="l" t="t" r="r" b="b"/>
            <a:pathLst>
              <a:path w="36293" h="24052" extrusionOk="0">
                <a:moveTo>
                  <a:pt x="0" y="1"/>
                </a:moveTo>
                <a:lnTo>
                  <a:pt x="0" y="24052"/>
                </a:lnTo>
                <a:lnTo>
                  <a:pt x="36293" y="24052"/>
                </a:lnTo>
                <a:lnTo>
                  <a:pt x="3629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5782472" y="1881888"/>
            <a:ext cx="1054322" cy="814417"/>
          </a:xfrm>
          <a:custGeom>
            <a:avLst/>
            <a:gdLst/>
            <a:ahLst/>
            <a:cxnLst/>
            <a:rect l="l" t="t" r="r" b="b"/>
            <a:pathLst>
              <a:path w="18915" h="14611" extrusionOk="0">
                <a:moveTo>
                  <a:pt x="1" y="0"/>
                </a:moveTo>
                <a:lnTo>
                  <a:pt x="1" y="14611"/>
                </a:lnTo>
                <a:lnTo>
                  <a:pt x="18914" y="14611"/>
                </a:lnTo>
                <a:lnTo>
                  <a:pt x="189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5828961" y="1928377"/>
            <a:ext cx="961348" cy="721443"/>
          </a:xfrm>
          <a:custGeom>
            <a:avLst/>
            <a:gdLst/>
            <a:ahLst/>
            <a:cxnLst/>
            <a:rect l="l" t="t" r="r" b="b"/>
            <a:pathLst>
              <a:path w="17247" h="12943" extrusionOk="0">
                <a:moveTo>
                  <a:pt x="1" y="0"/>
                </a:moveTo>
                <a:lnTo>
                  <a:pt x="1" y="12943"/>
                </a:lnTo>
                <a:lnTo>
                  <a:pt x="17246" y="12943"/>
                </a:lnTo>
                <a:lnTo>
                  <a:pt x="17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5875450" y="1976705"/>
            <a:ext cx="868373" cy="626685"/>
          </a:xfrm>
          <a:custGeom>
            <a:avLst/>
            <a:gdLst/>
            <a:ahLst/>
            <a:cxnLst/>
            <a:rect l="l" t="t" r="r" b="b"/>
            <a:pathLst>
              <a:path w="15579" h="11243" extrusionOk="0">
                <a:moveTo>
                  <a:pt x="1" y="1"/>
                </a:moveTo>
                <a:lnTo>
                  <a:pt x="1" y="11242"/>
                </a:lnTo>
                <a:lnTo>
                  <a:pt x="15579" y="11242"/>
                </a:lnTo>
                <a:lnTo>
                  <a:pt x="155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847579" y="2289084"/>
            <a:ext cx="924113" cy="56"/>
          </a:xfrm>
          <a:custGeom>
            <a:avLst/>
            <a:gdLst/>
            <a:ahLst/>
            <a:cxnLst/>
            <a:rect l="l" t="t" r="r" b="b"/>
            <a:pathLst>
              <a:path w="16579" h="1" fill="none" extrusionOk="0">
                <a:moveTo>
                  <a:pt x="16579" y="1"/>
                </a:moveTo>
                <a:lnTo>
                  <a:pt x="0" y="1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6068820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550435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0" y="13210"/>
                </a:moveTo>
                <a:lnTo>
                  <a:pt x="0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308680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617028" y="2649848"/>
            <a:ext cx="2022972" cy="195257"/>
          </a:xfrm>
          <a:custGeom>
            <a:avLst/>
            <a:gdLst/>
            <a:ahLst/>
            <a:cxnLst/>
            <a:rect l="l" t="t" r="r" b="b"/>
            <a:pathLst>
              <a:path w="36293" h="3503" extrusionOk="0">
                <a:moveTo>
                  <a:pt x="0" y="0"/>
                </a:moveTo>
                <a:lnTo>
                  <a:pt x="0" y="3503"/>
                </a:lnTo>
                <a:lnTo>
                  <a:pt x="36293" y="3503"/>
                </a:lnTo>
                <a:lnTo>
                  <a:pt x="36293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899995" y="1788910"/>
            <a:ext cx="548537" cy="1056162"/>
          </a:xfrm>
          <a:custGeom>
            <a:avLst/>
            <a:gdLst/>
            <a:ahLst/>
            <a:cxnLst/>
            <a:rect l="l" t="t" r="r" b="b"/>
            <a:pathLst>
              <a:path w="9841" h="18948" extrusionOk="0">
                <a:moveTo>
                  <a:pt x="1" y="1"/>
                </a:moveTo>
                <a:lnTo>
                  <a:pt x="1" y="18948"/>
                </a:lnTo>
                <a:lnTo>
                  <a:pt x="9841" y="18948"/>
                </a:lnTo>
                <a:lnTo>
                  <a:pt x="98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950219" y="1770348"/>
            <a:ext cx="448150" cy="1076562"/>
          </a:xfrm>
          <a:custGeom>
            <a:avLst/>
            <a:gdLst/>
            <a:ahLst/>
            <a:cxnLst/>
            <a:rect l="l" t="t" r="r" b="b"/>
            <a:pathLst>
              <a:path w="8040" h="19314" extrusionOk="0">
                <a:moveTo>
                  <a:pt x="0" y="0"/>
                </a:moveTo>
                <a:lnTo>
                  <a:pt x="0" y="19314"/>
                </a:lnTo>
                <a:lnTo>
                  <a:pt x="8039" y="19314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6996708" y="1816781"/>
            <a:ext cx="355175" cy="981804"/>
          </a:xfrm>
          <a:custGeom>
            <a:avLst/>
            <a:gdLst/>
            <a:ahLst/>
            <a:cxnLst/>
            <a:rect l="l" t="t" r="r" b="b"/>
            <a:pathLst>
              <a:path w="6372" h="17614" extrusionOk="0">
                <a:moveTo>
                  <a:pt x="0" y="1"/>
                </a:moveTo>
                <a:lnTo>
                  <a:pt x="0" y="17614"/>
                </a:lnTo>
                <a:lnTo>
                  <a:pt x="6371" y="17614"/>
                </a:lnTo>
                <a:lnTo>
                  <a:pt x="63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617028" y="2103128"/>
            <a:ext cx="2026706" cy="148826"/>
          </a:xfrm>
          <a:custGeom>
            <a:avLst/>
            <a:gdLst/>
            <a:ahLst/>
            <a:cxnLst/>
            <a:rect l="l" t="t" r="r" b="b"/>
            <a:pathLst>
              <a:path w="36360" h="2670" extrusionOk="0">
                <a:moveTo>
                  <a:pt x="0" y="1"/>
                </a:moveTo>
                <a:lnTo>
                  <a:pt x="0" y="2303"/>
                </a:lnTo>
                <a:cubicBezTo>
                  <a:pt x="267" y="2536"/>
                  <a:pt x="567" y="2670"/>
                  <a:pt x="934" y="2670"/>
                </a:cubicBezTo>
                <a:cubicBezTo>
                  <a:pt x="1735" y="2670"/>
                  <a:pt x="2368" y="2036"/>
                  <a:pt x="2368" y="1235"/>
                </a:cubicBezTo>
                <a:cubicBezTo>
                  <a:pt x="2368" y="2036"/>
                  <a:pt x="3036" y="2670"/>
                  <a:pt x="3803" y="2670"/>
                </a:cubicBezTo>
                <a:cubicBezTo>
                  <a:pt x="4603" y="2670"/>
                  <a:pt x="5271" y="2036"/>
                  <a:pt x="5271" y="1235"/>
                </a:cubicBezTo>
                <a:cubicBezTo>
                  <a:pt x="5271" y="2036"/>
                  <a:pt x="5904" y="2670"/>
                  <a:pt x="6705" y="2670"/>
                </a:cubicBezTo>
                <a:cubicBezTo>
                  <a:pt x="7472" y="2670"/>
                  <a:pt x="8139" y="2036"/>
                  <a:pt x="8139" y="1235"/>
                </a:cubicBezTo>
                <a:cubicBezTo>
                  <a:pt x="8139" y="2036"/>
                  <a:pt x="8773" y="2670"/>
                  <a:pt x="9574" y="2670"/>
                </a:cubicBezTo>
                <a:cubicBezTo>
                  <a:pt x="10374" y="2670"/>
                  <a:pt x="11008" y="2036"/>
                  <a:pt x="11008" y="1235"/>
                </a:cubicBezTo>
                <a:cubicBezTo>
                  <a:pt x="11008" y="2036"/>
                  <a:pt x="11642" y="2670"/>
                  <a:pt x="12442" y="2670"/>
                </a:cubicBezTo>
                <a:cubicBezTo>
                  <a:pt x="13243" y="2670"/>
                  <a:pt x="13877" y="2036"/>
                  <a:pt x="13877" y="1235"/>
                </a:cubicBezTo>
                <a:cubicBezTo>
                  <a:pt x="13877" y="2036"/>
                  <a:pt x="14544" y="2670"/>
                  <a:pt x="15311" y="2670"/>
                </a:cubicBezTo>
                <a:cubicBezTo>
                  <a:pt x="16112" y="2670"/>
                  <a:pt x="16779" y="2036"/>
                  <a:pt x="16779" y="1235"/>
                </a:cubicBezTo>
                <a:cubicBezTo>
                  <a:pt x="16779" y="2036"/>
                  <a:pt x="17413" y="2670"/>
                  <a:pt x="18213" y="2670"/>
                </a:cubicBezTo>
                <a:cubicBezTo>
                  <a:pt x="18980" y="2670"/>
                  <a:pt x="19647" y="2036"/>
                  <a:pt x="19647" y="1235"/>
                </a:cubicBezTo>
                <a:cubicBezTo>
                  <a:pt x="19647" y="2036"/>
                  <a:pt x="20281" y="2670"/>
                  <a:pt x="21082" y="2670"/>
                </a:cubicBezTo>
                <a:cubicBezTo>
                  <a:pt x="21882" y="2670"/>
                  <a:pt x="22516" y="2036"/>
                  <a:pt x="22516" y="1235"/>
                </a:cubicBezTo>
                <a:cubicBezTo>
                  <a:pt x="22516" y="2036"/>
                  <a:pt x="23150" y="2670"/>
                  <a:pt x="23951" y="2670"/>
                </a:cubicBezTo>
                <a:cubicBezTo>
                  <a:pt x="24751" y="2670"/>
                  <a:pt x="25385" y="2036"/>
                  <a:pt x="25385" y="1235"/>
                </a:cubicBezTo>
                <a:cubicBezTo>
                  <a:pt x="25385" y="2036"/>
                  <a:pt x="26052" y="2670"/>
                  <a:pt x="26819" y="2670"/>
                </a:cubicBezTo>
                <a:cubicBezTo>
                  <a:pt x="27620" y="2670"/>
                  <a:pt x="28254" y="2036"/>
                  <a:pt x="28254" y="1235"/>
                </a:cubicBezTo>
                <a:cubicBezTo>
                  <a:pt x="28254" y="2036"/>
                  <a:pt x="28921" y="2670"/>
                  <a:pt x="29721" y="2670"/>
                </a:cubicBezTo>
                <a:cubicBezTo>
                  <a:pt x="30489" y="2670"/>
                  <a:pt x="31156" y="2036"/>
                  <a:pt x="31156" y="1235"/>
                </a:cubicBezTo>
                <a:cubicBezTo>
                  <a:pt x="31156" y="2036"/>
                  <a:pt x="31789" y="2670"/>
                  <a:pt x="32590" y="2670"/>
                </a:cubicBezTo>
                <a:cubicBezTo>
                  <a:pt x="33391" y="2670"/>
                  <a:pt x="34024" y="2036"/>
                  <a:pt x="34024" y="1235"/>
                </a:cubicBezTo>
                <a:cubicBezTo>
                  <a:pt x="34024" y="2036"/>
                  <a:pt x="34658" y="2670"/>
                  <a:pt x="35459" y="2670"/>
                </a:cubicBezTo>
                <a:cubicBezTo>
                  <a:pt x="35792" y="2670"/>
                  <a:pt x="36093" y="2536"/>
                  <a:pt x="36359" y="2369"/>
                </a:cubicBezTo>
                <a:lnTo>
                  <a:pt x="3635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6950219" y="2343043"/>
            <a:ext cx="448150" cy="92974"/>
          </a:xfrm>
          <a:custGeom>
            <a:avLst/>
            <a:gdLst/>
            <a:ahLst/>
            <a:cxnLst/>
            <a:rect l="l" t="t" r="r" b="b"/>
            <a:pathLst>
              <a:path w="8040" h="1668" extrusionOk="0">
                <a:moveTo>
                  <a:pt x="0" y="0"/>
                </a:moveTo>
                <a:lnTo>
                  <a:pt x="0" y="1668"/>
                </a:lnTo>
                <a:lnTo>
                  <a:pt x="8039" y="1668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6978090" y="2376488"/>
            <a:ext cx="115326" cy="20512"/>
          </a:xfrm>
          <a:custGeom>
            <a:avLst/>
            <a:gdLst/>
            <a:ahLst/>
            <a:cxnLst/>
            <a:rect l="l" t="t" r="r" b="b"/>
            <a:pathLst>
              <a:path w="2069" h="368" extrusionOk="0">
                <a:moveTo>
                  <a:pt x="201" y="0"/>
                </a:moveTo>
                <a:cubicBezTo>
                  <a:pt x="101" y="0"/>
                  <a:pt x="1" y="67"/>
                  <a:pt x="1" y="201"/>
                </a:cubicBezTo>
                <a:cubicBezTo>
                  <a:pt x="1" y="301"/>
                  <a:pt x="101" y="367"/>
                  <a:pt x="201" y="367"/>
                </a:cubicBezTo>
                <a:lnTo>
                  <a:pt x="1869" y="367"/>
                </a:lnTo>
                <a:cubicBezTo>
                  <a:pt x="1969" y="367"/>
                  <a:pt x="2069" y="301"/>
                  <a:pt x="2069" y="201"/>
                </a:cubicBezTo>
                <a:cubicBezTo>
                  <a:pt x="2069" y="67"/>
                  <a:pt x="1969" y="0"/>
                  <a:pt x="18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5617028" y="1575083"/>
            <a:ext cx="2022972" cy="167387"/>
          </a:xfrm>
          <a:custGeom>
            <a:avLst/>
            <a:gdLst/>
            <a:ahLst/>
            <a:cxnLst/>
            <a:rect l="l" t="t" r="r" b="b"/>
            <a:pathLst>
              <a:path w="36293" h="3003" extrusionOk="0">
                <a:moveTo>
                  <a:pt x="0" y="1"/>
                </a:moveTo>
                <a:lnTo>
                  <a:pt x="0" y="3003"/>
                </a:lnTo>
                <a:lnTo>
                  <a:pt x="36293" y="3003"/>
                </a:lnTo>
                <a:lnTo>
                  <a:pt x="362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5561230" y="1504402"/>
            <a:ext cx="2134563" cy="197152"/>
          </a:xfrm>
          <a:custGeom>
            <a:avLst/>
            <a:gdLst/>
            <a:ahLst/>
            <a:cxnLst/>
            <a:rect l="l" t="t" r="r" b="b"/>
            <a:pathLst>
              <a:path w="38295" h="3537" extrusionOk="0">
                <a:moveTo>
                  <a:pt x="0" y="1"/>
                </a:moveTo>
                <a:lnTo>
                  <a:pt x="0" y="3537"/>
                </a:lnTo>
                <a:lnTo>
                  <a:pt x="38294" y="3537"/>
                </a:lnTo>
                <a:lnTo>
                  <a:pt x="382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6052098" y="1242246"/>
            <a:ext cx="1156549" cy="360749"/>
          </a:xfrm>
          <a:custGeom>
            <a:avLst/>
            <a:gdLst/>
            <a:ahLst/>
            <a:cxnLst/>
            <a:rect l="l" t="t" r="r" b="b"/>
            <a:pathLst>
              <a:path w="20749" h="6472" extrusionOk="0">
                <a:moveTo>
                  <a:pt x="1" y="1"/>
                </a:moveTo>
                <a:lnTo>
                  <a:pt x="1" y="6472"/>
                </a:lnTo>
                <a:lnTo>
                  <a:pt x="20749" y="6472"/>
                </a:lnTo>
                <a:lnTo>
                  <a:pt x="207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037221" y="1231098"/>
            <a:ext cx="1180685" cy="383101"/>
          </a:xfrm>
          <a:custGeom>
            <a:avLst/>
            <a:gdLst/>
            <a:ahLst/>
            <a:cxnLst/>
            <a:rect l="l" t="t" r="r" b="b"/>
            <a:pathLst>
              <a:path w="21182" h="6873" extrusionOk="0">
                <a:moveTo>
                  <a:pt x="20782" y="401"/>
                </a:moveTo>
                <a:lnTo>
                  <a:pt x="20782" y="6472"/>
                </a:lnTo>
                <a:lnTo>
                  <a:pt x="434" y="6472"/>
                </a:lnTo>
                <a:lnTo>
                  <a:pt x="434" y="401"/>
                </a:lnTo>
                <a:close/>
                <a:moveTo>
                  <a:pt x="0" y="0"/>
                </a:moveTo>
                <a:lnTo>
                  <a:pt x="0" y="6872"/>
                </a:lnTo>
                <a:lnTo>
                  <a:pt x="21182" y="6872"/>
                </a:lnTo>
                <a:lnTo>
                  <a:pt x="21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429232" y="1770348"/>
            <a:ext cx="2398548" cy="260362"/>
          </a:xfrm>
          <a:custGeom>
            <a:avLst/>
            <a:gdLst/>
            <a:ahLst/>
            <a:cxnLst/>
            <a:rect l="l" t="t" r="r" b="b"/>
            <a:pathLst>
              <a:path w="43031" h="4671" extrusionOk="0">
                <a:moveTo>
                  <a:pt x="6104" y="0"/>
                </a:moveTo>
                <a:lnTo>
                  <a:pt x="0" y="4670"/>
                </a:lnTo>
                <a:lnTo>
                  <a:pt x="43031" y="4670"/>
                </a:lnTo>
                <a:lnTo>
                  <a:pt x="36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372301" y="1770348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0" y="0"/>
                </a:moveTo>
                <a:lnTo>
                  <a:pt x="5304" y="4670"/>
                </a:lnTo>
                <a:lnTo>
                  <a:pt x="8173" y="4670"/>
                </a:lnTo>
                <a:lnTo>
                  <a:pt x="20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7143590" y="1770348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0" y="0"/>
                </a:moveTo>
                <a:lnTo>
                  <a:pt x="3670" y="4670"/>
                </a:lnTo>
                <a:lnTo>
                  <a:pt x="6538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6914879" y="1770348"/>
            <a:ext cx="273349" cy="260362"/>
          </a:xfrm>
          <a:custGeom>
            <a:avLst/>
            <a:gdLst/>
            <a:ahLst/>
            <a:cxnLst/>
            <a:rect l="l" t="t" r="r" b="b"/>
            <a:pathLst>
              <a:path w="4904" h="4671" extrusionOk="0">
                <a:moveTo>
                  <a:pt x="0" y="0"/>
                </a:moveTo>
                <a:lnTo>
                  <a:pt x="2035" y="4670"/>
                </a:lnTo>
                <a:lnTo>
                  <a:pt x="4904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686168" y="1770348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0" y="0"/>
                </a:moveTo>
                <a:lnTo>
                  <a:pt x="401" y="4670"/>
                </a:lnTo>
                <a:lnTo>
                  <a:pt x="3269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388670" y="1770348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1235" y="0"/>
                </a:moveTo>
                <a:lnTo>
                  <a:pt x="0" y="4670"/>
                </a:lnTo>
                <a:lnTo>
                  <a:pt x="2869" y="4670"/>
                </a:lnTo>
                <a:lnTo>
                  <a:pt x="32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068820" y="1770348"/>
            <a:ext cx="273405" cy="260362"/>
          </a:xfrm>
          <a:custGeom>
            <a:avLst/>
            <a:gdLst/>
            <a:ahLst/>
            <a:cxnLst/>
            <a:rect l="l" t="t" r="r" b="b"/>
            <a:pathLst>
              <a:path w="4905" h="4671" extrusionOk="0">
                <a:moveTo>
                  <a:pt x="2870" y="0"/>
                </a:moveTo>
                <a:lnTo>
                  <a:pt x="1" y="4670"/>
                </a:lnTo>
                <a:lnTo>
                  <a:pt x="2870" y="4670"/>
                </a:lnTo>
                <a:lnTo>
                  <a:pt x="49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5749026" y="1770348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4470" y="0"/>
                </a:moveTo>
                <a:lnTo>
                  <a:pt x="0" y="4670"/>
                </a:lnTo>
                <a:lnTo>
                  <a:pt x="2869" y="4670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429232" y="1770348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6104" y="0"/>
                </a:moveTo>
                <a:lnTo>
                  <a:pt x="0" y="4670"/>
                </a:lnTo>
                <a:lnTo>
                  <a:pt x="2869" y="4670"/>
                </a:lnTo>
                <a:lnTo>
                  <a:pt x="81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5427337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8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5589101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5749026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5908951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068820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6228745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6388670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68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902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6550435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6710360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6870229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7030154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7190079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35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7349948" y="2030664"/>
            <a:ext cx="161869" cy="146931"/>
          </a:xfrm>
          <a:custGeom>
            <a:avLst/>
            <a:gdLst/>
            <a:ahLst/>
            <a:cxnLst/>
            <a:rect l="l" t="t" r="r" b="b"/>
            <a:pathLst>
              <a:path w="2904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9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7511768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02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7671638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7943103" y="2748344"/>
            <a:ext cx="245535" cy="245535"/>
          </a:xfrm>
          <a:custGeom>
            <a:avLst/>
            <a:gdLst/>
            <a:ahLst/>
            <a:cxnLst/>
            <a:rect l="l" t="t" r="r" b="b"/>
            <a:pathLst>
              <a:path w="4405" h="4405" extrusionOk="0">
                <a:moveTo>
                  <a:pt x="1" y="1"/>
                </a:moveTo>
                <a:lnTo>
                  <a:pt x="1902" y="4237"/>
                </a:lnTo>
                <a:lnTo>
                  <a:pt x="2770" y="3370"/>
                </a:lnTo>
                <a:lnTo>
                  <a:pt x="3770" y="4404"/>
                </a:lnTo>
                <a:lnTo>
                  <a:pt x="4404" y="3804"/>
                </a:lnTo>
                <a:lnTo>
                  <a:pt x="3370" y="2770"/>
                </a:lnTo>
                <a:lnTo>
                  <a:pt x="4237" y="190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6037164" y="1242309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SHOP</a:t>
            </a:r>
            <a:endParaRPr sz="250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0789" y="3636562"/>
            <a:ext cx="4572000" cy="1400383"/>
          </a:xfrm>
          <a:prstGeom prst="rect">
            <a:avLst/>
          </a:prstGeom>
        </p:spPr>
        <p:txBody>
          <a:bodyPr>
            <a:spAutoFit/>
          </a:bodyPr>
          <a:lstStyle/>
          <a:p>
            <a:pPr lvl="8"/>
            <a:r>
              <a:rPr lang="en-IN" sz="1700" b="1" u="sng" dirty="0" smtClean="0">
                <a:solidFill>
                  <a:schemeClr val="accent4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Submitted By:</a:t>
            </a:r>
            <a:r>
              <a:rPr lang="en-IN" sz="1700" b="1" u="sng" dirty="0" smtClean="0">
                <a:solidFill>
                  <a:schemeClr val="accent4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</a:p>
          <a:p>
            <a:pPr lvl="8"/>
            <a:r>
              <a:rPr lang="en-IN" sz="1700" b="1" dirty="0" smtClean="0">
                <a:solidFill>
                  <a:schemeClr val="accent4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Mukund Agrawal(B/181500401)</a:t>
            </a:r>
          </a:p>
          <a:p>
            <a:pPr lvl="8"/>
            <a:r>
              <a:rPr lang="en-IN" sz="1700" b="1" dirty="0" smtClean="0">
                <a:solidFill>
                  <a:schemeClr val="accent4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Mukul </a:t>
            </a:r>
            <a:r>
              <a:rPr lang="en-IN" sz="1700" b="1" dirty="0">
                <a:solidFill>
                  <a:schemeClr val="accent4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Agrawal   </a:t>
            </a:r>
            <a:r>
              <a:rPr lang="en-IN" sz="1700" b="1" dirty="0" smtClean="0">
                <a:solidFill>
                  <a:schemeClr val="accent4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 (A/181500397)</a:t>
            </a:r>
          </a:p>
          <a:p>
            <a:pPr lvl="8"/>
            <a:r>
              <a:rPr lang="en-IN" sz="1700" b="1" dirty="0">
                <a:solidFill>
                  <a:schemeClr val="accent4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Krishna Gupta    </a:t>
            </a:r>
            <a:r>
              <a:rPr lang="en-IN" sz="1700" b="1" dirty="0" smtClean="0">
                <a:solidFill>
                  <a:schemeClr val="accent4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 (A/181500330</a:t>
            </a:r>
            <a:r>
              <a:rPr lang="en-IN" sz="1700" b="1" dirty="0">
                <a:solidFill>
                  <a:schemeClr val="accent4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)</a:t>
            </a:r>
          </a:p>
          <a:p>
            <a:pPr lvl="8"/>
            <a:r>
              <a:rPr lang="en-IN" sz="1700" b="1" dirty="0" smtClean="0">
                <a:solidFill>
                  <a:schemeClr val="accent4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Vishal Singh        (D/181500809)</a:t>
            </a:r>
            <a:endParaRPr lang="en-IN" sz="1700" b="1" dirty="0">
              <a:solidFill>
                <a:schemeClr val="accent4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241606" y="269630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Share Tech" panose="020B0604020202020204" charset="0"/>
              </a:rPr>
              <a:t> GLA University</a:t>
            </a:r>
          </a:p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Share Tech" panose="020B0604020202020204" charset="0"/>
              </a:rPr>
              <a:t>Mathura-281406 , India</a:t>
            </a:r>
            <a:endParaRPr lang="en-IN" sz="1600" b="1" dirty="0">
              <a:solidFill>
                <a:schemeClr val="accent2">
                  <a:lumMod val="75000"/>
                </a:schemeClr>
              </a:solidFill>
              <a:latin typeface="Share Tech" panose="020B0604020202020204" charset="0"/>
            </a:endParaRPr>
          </a:p>
          <a:p>
            <a:pPr algn="ctr"/>
            <a:endParaRPr lang="en-US" sz="1600" b="1" dirty="0">
              <a:solidFill>
                <a:schemeClr val="accent2">
                  <a:lumMod val="75000"/>
                </a:schemeClr>
              </a:solidFill>
              <a:latin typeface="Share Tech" panose="020B0604020202020204" charset="0"/>
            </a:endParaRPr>
          </a:p>
        </p:txBody>
      </p:sp>
      <p:pic>
        <p:nvPicPr>
          <p:cNvPr id="109" name="Picture 1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2603" y="1714472"/>
            <a:ext cx="943582" cy="98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551441" y="4323485"/>
            <a:ext cx="21055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u="sng" cap="all" dirty="0">
                <a:solidFill>
                  <a:schemeClr val="accent2">
                    <a:lumMod val="50000"/>
                  </a:schemeClr>
                </a:solidFill>
                <a:latin typeface="Bahnschrift" pitchFamily="34" charset="0"/>
              </a:rPr>
              <a:t>Under THE</a:t>
            </a:r>
          </a:p>
          <a:p>
            <a:pPr>
              <a:defRPr/>
            </a:pPr>
            <a:r>
              <a:rPr lang="en-US" b="1" u="sng" cap="all" dirty="0">
                <a:solidFill>
                  <a:schemeClr val="accent2">
                    <a:lumMod val="50000"/>
                  </a:schemeClr>
                </a:solidFill>
                <a:latin typeface="Bahnschrift" pitchFamily="34" charset="0"/>
              </a:rPr>
              <a:t>SUPERVISION OF</a:t>
            </a:r>
            <a:r>
              <a:rPr lang="en-US" b="1" cap="all" dirty="0">
                <a:solidFill>
                  <a:schemeClr val="accent2">
                    <a:lumMod val="50000"/>
                  </a:schemeClr>
                </a:solidFill>
                <a:latin typeface="Kristen ITC" pitchFamily="66" charset="0"/>
              </a:rPr>
              <a:t>: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cap="all" dirty="0">
                <a:solidFill>
                  <a:schemeClr val="accent2">
                    <a:lumMod val="50000"/>
                  </a:schemeClr>
                </a:solidFill>
                <a:latin typeface="Bahnschrift" pitchFamily="34" charset="0"/>
              </a:rPr>
              <a:t>MR. Pankaj Kapoor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Bahnschrift" pitchFamily="34" charset="0"/>
            </a:endParaRPr>
          </a:p>
          <a:p>
            <a:pPr>
              <a:defRPr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Bahnschrift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548911" y="21392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Problem </a:t>
            </a:r>
            <a:r>
              <a:rPr lang="en" dirty="0" smtClean="0">
                <a:solidFill>
                  <a:schemeClr val="tx1"/>
                </a:solidFill>
              </a:rPr>
              <a:t>Statement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4610" y="634763"/>
            <a:ext cx="7723500" cy="3454500"/>
          </a:xfrm>
        </p:spPr>
        <p:txBody>
          <a:bodyPr/>
          <a:lstStyle/>
          <a:p>
            <a:pPr algn="just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Retail revenue from consumer electronics/technology sales in the U.S. is projected to top $350 billion in 2018. 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you’re like most businesses in this fast-growing and highly competitive market segment, you’re looking for an edge to capture the largest possible share of this revenue. That edge is ecommerce excellence. 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If you expect to grow your business this year, you need to give customers an exceptional online shopping experience.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Objective</a:t>
            </a:r>
            <a:endParaRPr dirty="0"/>
          </a:p>
        </p:txBody>
      </p:sp>
      <p:sp>
        <p:nvSpPr>
          <p:cNvPr id="115" name="Google Shape;115;p16"/>
          <p:cNvSpPr txBox="1"/>
          <p:nvPr/>
        </p:nvSpPr>
        <p:spPr>
          <a:xfrm>
            <a:off x="5822691" y="1131464"/>
            <a:ext cx="2361509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Attracting and retaining customers</a:t>
            </a:r>
            <a:endParaRPr b="1" dirty="0">
              <a:solidFill>
                <a:schemeClr val="accent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5822690" y="3986101"/>
            <a:ext cx="2361509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Peace of mind for customers </a:t>
            </a:r>
            <a:endParaRPr b="1" dirty="0">
              <a:solidFill>
                <a:schemeClr val="accent4">
                  <a:lumMod val="75000"/>
                </a:schemeClr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5867622" y="3026953"/>
            <a:ext cx="2361509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Comprehensive product information</a:t>
            </a:r>
            <a:endParaRPr b="1" dirty="0">
              <a:solidFill>
                <a:schemeClr val="accent3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3514681" y="1107568"/>
            <a:ext cx="2343219" cy="3282933"/>
            <a:chOff x="3514681" y="1107568"/>
            <a:chExt cx="2343219" cy="3282933"/>
          </a:xfrm>
        </p:grpSpPr>
        <p:grpSp>
          <p:nvGrpSpPr>
            <p:cNvPr id="121" name="Google Shape;121;p16"/>
            <p:cNvGrpSpPr/>
            <p:nvPr/>
          </p:nvGrpSpPr>
          <p:grpSpPr>
            <a:xfrm>
              <a:off x="3514681" y="1194845"/>
              <a:ext cx="1567540" cy="3104651"/>
              <a:chOff x="2678318" y="1487495"/>
              <a:chExt cx="1567540" cy="3104651"/>
            </a:xfrm>
          </p:grpSpPr>
          <p:sp>
            <p:nvSpPr>
              <p:cNvPr id="122" name="Google Shape;122;p16"/>
              <p:cNvSpPr/>
              <p:nvPr/>
            </p:nvSpPr>
            <p:spPr>
              <a:xfrm>
                <a:off x="2703018" y="1512454"/>
                <a:ext cx="1542840" cy="3054501"/>
              </a:xfrm>
              <a:custGeom>
                <a:avLst/>
                <a:gdLst/>
                <a:ahLst/>
                <a:cxnLst/>
                <a:rect l="l" t="t" r="r" b="b"/>
                <a:pathLst>
                  <a:path w="71403" h="141363" extrusionOk="0">
                    <a:moveTo>
                      <a:pt x="727" y="0"/>
                    </a:moveTo>
                    <a:cubicBezTo>
                      <a:pt x="322" y="0"/>
                      <a:pt x="1" y="322"/>
                      <a:pt x="1" y="714"/>
                    </a:cubicBezTo>
                    <a:cubicBezTo>
                      <a:pt x="1" y="1107"/>
                      <a:pt x="322" y="1429"/>
                      <a:pt x="727" y="1429"/>
                    </a:cubicBezTo>
                    <a:cubicBezTo>
                      <a:pt x="10074" y="1429"/>
                      <a:pt x="19134" y="3262"/>
                      <a:pt x="27683" y="6870"/>
                    </a:cubicBezTo>
                    <a:cubicBezTo>
                      <a:pt x="35922" y="10359"/>
                      <a:pt x="43328" y="15359"/>
                      <a:pt x="49686" y="21717"/>
                    </a:cubicBezTo>
                    <a:cubicBezTo>
                      <a:pt x="56044" y="28075"/>
                      <a:pt x="61044" y="35481"/>
                      <a:pt x="64533" y="43732"/>
                    </a:cubicBezTo>
                    <a:cubicBezTo>
                      <a:pt x="68140" y="52268"/>
                      <a:pt x="69974" y="61329"/>
                      <a:pt x="69974" y="70675"/>
                    </a:cubicBezTo>
                    <a:cubicBezTo>
                      <a:pt x="69974" y="80034"/>
                      <a:pt x="68140" y="89094"/>
                      <a:pt x="64533" y="97631"/>
                    </a:cubicBezTo>
                    <a:cubicBezTo>
                      <a:pt x="61044" y="105882"/>
                      <a:pt x="56044" y="113288"/>
                      <a:pt x="49686" y="119646"/>
                    </a:cubicBezTo>
                    <a:cubicBezTo>
                      <a:pt x="43328" y="126004"/>
                      <a:pt x="35922" y="131004"/>
                      <a:pt x="27683" y="134493"/>
                    </a:cubicBezTo>
                    <a:cubicBezTo>
                      <a:pt x="19134" y="138100"/>
                      <a:pt x="10074" y="139934"/>
                      <a:pt x="727" y="139934"/>
                    </a:cubicBezTo>
                    <a:cubicBezTo>
                      <a:pt x="322" y="139934"/>
                      <a:pt x="1" y="140255"/>
                      <a:pt x="1" y="140648"/>
                    </a:cubicBezTo>
                    <a:cubicBezTo>
                      <a:pt x="1" y="141041"/>
                      <a:pt x="322" y="141363"/>
                      <a:pt x="727" y="141363"/>
                    </a:cubicBezTo>
                    <a:cubicBezTo>
                      <a:pt x="10264" y="141363"/>
                      <a:pt x="19515" y="139493"/>
                      <a:pt x="28231" y="135802"/>
                    </a:cubicBezTo>
                    <a:cubicBezTo>
                      <a:pt x="36648" y="132243"/>
                      <a:pt x="44209" y="127147"/>
                      <a:pt x="50698" y="120658"/>
                    </a:cubicBezTo>
                    <a:cubicBezTo>
                      <a:pt x="57187" y="114169"/>
                      <a:pt x="62294" y="106608"/>
                      <a:pt x="65854" y="98191"/>
                    </a:cubicBezTo>
                    <a:cubicBezTo>
                      <a:pt x="69533" y="89475"/>
                      <a:pt x="71403" y="80224"/>
                      <a:pt x="71403" y="70675"/>
                    </a:cubicBezTo>
                    <a:cubicBezTo>
                      <a:pt x="71403" y="61139"/>
                      <a:pt x="69533" y="51887"/>
                      <a:pt x="65854" y="43172"/>
                    </a:cubicBezTo>
                    <a:cubicBezTo>
                      <a:pt x="62294" y="34754"/>
                      <a:pt x="57187" y="27194"/>
                      <a:pt x="50698" y="20705"/>
                    </a:cubicBezTo>
                    <a:cubicBezTo>
                      <a:pt x="44209" y="14216"/>
                      <a:pt x="36648" y="9120"/>
                      <a:pt x="28231" y="5560"/>
                    </a:cubicBezTo>
                    <a:cubicBezTo>
                      <a:pt x="19515" y="1869"/>
                      <a:pt x="10264" y="0"/>
                      <a:pt x="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2678318" y="1487495"/>
                <a:ext cx="80553" cy="80790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3739" extrusionOk="0">
                    <a:moveTo>
                      <a:pt x="1870" y="0"/>
                    </a:moveTo>
                    <a:cubicBezTo>
                      <a:pt x="834" y="0"/>
                      <a:pt x="1" y="834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4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2678318" y="4511356"/>
                <a:ext cx="80553" cy="80790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3739" extrusionOk="0">
                    <a:moveTo>
                      <a:pt x="1870" y="0"/>
                    </a:moveTo>
                    <a:cubicBezTo>
                      <a:pt x="834" y="0"/>
                      <a:pt x="1" y="833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3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5" name="Google Shape;125;p16"/>
            <p:cNvCxnSpPr/>
            <p:nvPr/>
          </p:nvCxnSpPr>
          <p:spPr>
            <a:xfrm>
              <a:off x="4267875" y="1309250"/>
              <a:ext cx="1590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26" name="Google Shape;126;p16"/>
            <p:cNvSpPr/>
            <p:nvPr/>
          </p:nvSpPr>
          <p:spPr>
            <a:xfrm>
              <a:off x="3928713" y="1107568"/>
              <a:ext cx="403691" cy="403384"/>
            </a:xfrm>
            <a:custGeom>
              <a:avLst/>
              <a:gdLst/>
              <a:ahLst/>
              <a:cxnLst/>
              <a:rect l="l" t="t" r="r" b="b"/>
              <a:pathLst>
                <a:path w="14146" h="14134" extrusionOk="0">
                  <a:moveTo>
                    <a:pt x="7073" y="0"/>
                  </a:moveTo>
                  <a:cubicBezTo>
                    <a:pt x="3168" y="0"/>
                    <a:pt x="1" y="3167"/>
                    <a:pt x="1" y="7073"/>
                  </a:cubicBezTo>
                  <a:cubicBezTo>
                    <a:pt x="1" y="10978"/>
                    <a:pt x="3168" y="14133"/>
                    <a:pt x="7073" y="14133"/>
                  </a:cubicBezTo>
                  <a:cubicBezTo>
                    <a:pt x="10978" y="14133"/>
                    <a:pt x="14145" y="10978"/>
                    <a:pt x="14145" y="7073"/>
                  </a:cubicBezTo>
                  <a:cubicBezTo>
                    <a:pt x="14145" y="3167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27" name="Google Shape;127;p16"/>
            <p:cNvCxnSpPr/>
            <p:nvPr/>
          </p:nvCxnSpPr>
          <p:spPr>
            <a:xfrm>
              <a:off x="4267875" y="4188625"/>
              <a:ext cx="1590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28" name="Google Shape;128;p16"/>
            <p:cNvSpPr/>
            <p:nvPr/>
          </p:nvSpPr>
          <p:spPr>
            <a:xfrm>
              <a:off x="3928708" y="3986762"/>
              <a:ext cx="403702" cy="403738"/>
            </a:xfrm>
            <a:custGeom>
              <a:avLst/>
              <a:gdLst/>
              <a:ahLst/>
              <a:cxnLst/>
              <a:rect l="l" t="t" r="r" b="b"/>
              <a:pathLst>
                <a:path w="14134" h="14134" extrusionOk="0">
                  <a:moveTo>
                    <a:pt x="7073" y="0"/>
                  </a:moveTo>
                  <a:cubicBezTo>
                    <a:pt x="3168" y="0"/>
                    <a:pt x="1" y="3168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78" y="14133"/>
                    <a:pt x="14133" y="10966"/>
                    <a:pt x="14133" y="7061"/>
                  </a:cubicBezTo>
                  <a:cubicBezTo>
                    <a:pt x="14133" y="3168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29" name="Google Shape;129;p16"/>
            <p:cNvCxnSpPr/>
            <p:nvPr/>
          </p:nvCxnSpPr>
          <p:spPr>
            <a:xfrm>
              <a:off x="4995700" y="3228850"/>
              <a:ext cx="862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30" name="Google Shape;130;p16"/>
            <p:cNvSpPr/>
            <p:nvPr/>
          </p:nvSpPr>
          <p:spPr>
            <a:xfrm>
              <a:off x="4768391" y="3026968"/>
              <a:ext cx="403709" cy="403744"/>
            </a:xfrm>
            <a:custGeom>
              <a:avLst/>
              <a:gdLst/>
              <a:ahLst/>
              <a:cxnLst/>
              <a:rect l="l" t="t" r="r" b="b"/>
              <a:pathLst>
                <a:path w="14133" h="14133" extrusionOk="0">
                  <a:moveTo>
                    <a:pt x="7072" y="0"/>
                  </a:moveTo>
                  <a:cubicBezTo>
                    <a:pt x="3167" y="0"/>
                    <a:pt x="0" y="3167"/>
                    <a:pt x="0" y="7060"/>
                  </a:cubicBezTo>
                  <a:cubicBezTo>
                    <a:pt x="0" y="10966"/>
                    <a:pt x="3167" y="14133"/>
                    <a:pt x="7072" y="14133"/>
                  </a:cubicBezTo>
                  <a:cubicBezTo>
                    <a:pt x="10978" y="14133"/>
                    <a:pt x="14133" y="10966"/>
                    <a:pt x="14133" y="7060"/>
                  </a:cubicBezTo>
                  <a:cubicBezTo>
                    <a:pt x="14133" y="3167"/>
                    <a:pt x="10978" y="0"/>
                    <a:pt x="7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31" name="Google Shape;131;p16"/>
            <p:cNvCxnSpPr/>
            <p:nvPr/>
          </p:nvCxnSpPr>
          <p:spPr>
            <a:xfrm>
              <a:off x="5010475" y="2269050"/>
              <a:ext cx="8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32" name="Google Shape;132;p16"/>
            <p:cNvSpPr/>
            <p:nvPr/>
          </p:nvSpPr>
          <p:spPr>
            <a:xfrm>
              <a:off x="4768394" y="2067181"/>
              <a:ext cx="403702" cy="403738"/>
            </a:xfrm>
            <a:custGeom>
              <a:avLst/>
              <a:gdLst/>
              <a:ahLst/>
              <a:cxnLst/>
              <a:rect l="l" t="t" r="r" b="b"/>
              <a:pathLst>
                <a:path w="14134" h="14134" extrusionOk="0">
                  <a:moveTo>
                    <a:pt x="7073" y="1"/>
                  </a:moveTo>
                  <a:cubicBezTo>
                    <a:pt x="3168" y="1"/>
                    <a:pt x="1" y="3156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66" y="14133"/>
                    <a:pt x="14133" y="10966"/>
                    <a:pt x="14133" y="7061"/>
                  </a:cubicBezTo>
                  <a:cubicBezTo>
                    <a:pt x="14133" y="3156"/>
                    <a:pt x="10966" y="1"/>
                    <a:pt x="7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500">
                <a:solidFill>
                  <a:srgbClr val="FFFFFF"/>
                </a:solidFill>
              </a:endParaRPr>
            </a:p>
          </p:txBody>
        </p:sp>
      </p:grpSp>
      <p:sp>
        <p:nvSpPr>
          <p:cNvPr id="134" name="Google Shape;134;p16"/>
          <p:cNvSpPr txBox="1"/>
          <p:nvPr/>
        </p:nvSpPr>
        <p:spPr>
          <a:xfrm>
            <a:off x="5867622" y="2129508"/>
            <a:ext cx="2361509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Web design, usability and natural positioning</a:t>
            </a:r>
            <a:endParaRPr b="1" dirty="0">
              <a:solidFill>
                <a:schemeClr val="accent2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3458250" y="2514000"/>
            <a:ext cx="19200" cy="36700"/>
          </a:xfrm>
          <a:custGeom>
            <a:avLst/>
            <a:gdLst/>
            <a:ahLst/>
            <a:cxnLst/>
            <a:rect l="l" t="t" r="r" b="b"/>
            <a:pathLst>
              <a:path w="768" h="1468" fill="none" extrusionOk="0">
                <a:moveTo>
                  <a:pt x="768" y="1468"/>
                </a:moveTo>
                <a:cubicBezTo>
                  <a:pt x="534" y="968"/>
                  <a:pt x="267" y="467"/>
                  <a:pt x="0" y="0"/>
                </a:cubicBezTo>
              </a:path>
            </a:pathLst>
          </a:custGeom>
          <a:noFill/>
          <a:ln w="417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458438" y="2381966"/>
            <a:ext cx="1831569" cy="2761480"/>
          </a:xfrm>
          <a:custGeom>
            <a:avLst/>
            <a:gdLst/>
            <a:ahLst/>
            <a:cxnLst/>
            <a:rect l="l" t="t" r="r" b="b"/>
            <a:pathLst>
              <a:path w="50304" h="75844" extrusionOk="0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2129694" y="2351891"/>
            <a:ext cx="521064" cy="555070"/>
          </a:xfrm>
          <a:custGeom>
            <a:avLst/>
            <a:gdLst/>
            <a:ahLst/>
            <a:cxnLst/>
            <a:rect l="l" t="t" r="r" b="b"/>
            <a:pathLst>
              <a:path w="14311" h="15245" extrusionOk="0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963711" y="1702615"/>
            <a:ext cx="1473258" cy="2699947"/>
          </a:xfrm>
          <a:custGeom>
            <a:avLst/>
            <a:gdLst/>
            <a:ahLst/>
            <a:cxnLst/>
            <a:rect l="l" t="t" r="r" b="b"/>
            <a:pathLst>
              <a:path w="40463" h="74154" extrusionOk="0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964912" y="1926104"/>
            <a:ext cx="1470855" cy="2034372"/>
          </a:xfrm>
          <a:custGeom>
            <a:avLst/>
            <a:gdLst/>
            <a:ahLst/>
            <a:cxnLst/>
            <a:rect l="l" t="t" r="r" b="b"/>
            <a:pathLst>
              <a:path w="40397" h="55874" extrusionOk="0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1100943" y="2076699"/>
            <a:ext cx="1065175" cy="765193"/>
          </a:xfrm>
          <a:custGeom>
            <a:avLst/>
            <a:gdLst/>
            <a:ahLst/>
            <a:cxnLst/>
            <a:rect l="l" t="t" r="r" b="b"/>
            <a:pathLst>
              <a:path w="29255" h="21016" extrusionOk="0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1517555" y="2302518"/>
            <a:ext cx="112980" cy="539378"/>
          </a:xfrm>
          <a:custGeom>
            <a:avLst/>
            <a:gdLst/>
            <a:ahLst/>
            <a:cxnLst/>
            <a:rect l="l" t="t" r="r" b="b"/>
            <a:pathLst>
              <a:path w="3103" h="14814" extrusionOk="0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1784738" y="2302518"/>
            <a:ext cx="106936" cy="539378"/>
          </a:xfrm>
          <a:custGeom>
            <a:avLst/>
            <a:gdLst/>
            <a:ahLst/>
            <a:cxnLst/>
            <a:rect l="l" t="t" r="r" b="b"/>
            <a:pathLst>
              <a:path w="2937" h="14814" extrusionOk="0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1325634" y="2459302"/>
            <a:ext cx="772475" cy="58329"/>
          </a:xfrm>
          <a:custGeom>
            <a:avLst/>
            <a:gdLst/>
            <a:ahLst/>
            <a:cxnLst/>
            <a:rect l="l" t="t" r="r" b="b"/>
            <a:pathLst>
              <a:path w="21216" h="1602" extrusionOk="0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1345077" y="2617179"/>
            <a:ext cx="733625" cy="58329"/>
          </a:xfrm>
          <a:custGeom>
            <a:avLst/>
            <a:gdLst/>
            <a:ahLst/>
            <a:cxnLst/>
            <a:rect l="l" t="t" r="r" b="b"/>
            <a:pathLst>
              <a:path w="20149" h="1602" extrusionOk="0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1453181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1790818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1100943" y="3333779"/>
            <a:ext cx="1200001" cy="414200"/>
          </a:xfrm>
          <a:custGeom>
            <a:avLst/>
            <a:gdLst/>
            <a:ahLst/>
            <a:cxnLst/>
            <a:rect l="l" t="t" r="r" b="b"/>
            <a:pathLst>
              <a:path w="32958" h="11376" extrusionOk="0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1510237" y="1796154"/>
            <a:ext cx="400838" cy="32805"/>
          </a:xfrm>
          <a:custGeom>
            <a:avLst/>
            <a:gdLst/>
            <a:ahLst/>
            <a:cxnLst/>
            <a:rect l="l" t="t" r="r" b="b"/>
            <a:pathLst>
              <a:path w="11009" h="901" extrusionOk="0">
                <a:moveTo>
                  <a:pt x="401" y="0"/>
                </a:moveTo>
                <a:cubicBezTo>
                  <a:pt x="168" y="0"/>
                  <a:pt x="1" y="200"/>
                  <a:pt x="1" y="434"/>
                </a:cubicBezTo>
                <a:cubicBezTo>
                  <a:pt x="1" y="667"/>
                  <a:pt x="168" y="867"/>
                  <a:pt x="401" y="867"/>
                </a:cubicBezTo>
                <a:lnTo>
                  <a:pt x="10575" y="901"/>
                </a:lnTo>
                <a:cubicBezTo>
                  <a:pt x="10809" y="901"/>
                  <a:pt x="11009" y="701"/>
                  <a:pt x="11009" y="467"/>
                </a:cubicBezTo>
                <a:cubicBezTo>
                  <a:pt x="11009" y="234"/>
                  <a:pt x="10809" y="67"/>
                  <a:pt x="10575" y="33"/>
                </a:cubicBezTo>
                <a:lnTo>
                  <a:pt x="4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1586772" y="4069785"/>
            <a:ext cx="219880" cy="218678"/>
          </a:xfrm>
          <a:custGeom>
            <a:avLst/>
            <a:gdLst/>
            <a:ahLst/>
            <a:cxnLst/>
            <a:rect l="l" t="t" r="r" b="b"/>
            <a:pathLst>
              <a:path w="6039" h="6006" extrusionOk="0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2155181" y="2727358"/>
            <a:ext cx="598799" cy="500201"/>
          </a:xfrm>
          <a:custGeom>
            <a:avLst/>
            <a:gdLst/>
            <a:ahLst/>
            <a:cxnLst/>
            <a:rect l="l" t="t" r="r" b="b"/>
            <a:pathLst>
              <a:path w="16446" h="13738" extrusionOk="0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2201350" y="3027382"/>
            <a:ext cx="597561" cy="500164"/>
          </a:xfrm>
          <a:custGeom>
            <a:avLst/>
            <a:gdLst/>
            <a:ahLst/>
            <a:cxnLst/>
            <a:rect l="l" t="t" r="r" b="b"/>
            <a:pathLst>
              <a:path w="16412" h="13737" extrusionOk="0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2253563" y="3390507"/>
            <a:ext cx="518660" cy="445185"/>
          </a:xfrm>
          <a:custGeom>
            <a:avLst/>
            <a:gdLst/>
            <a:ahLst/>
            <a:cxnLst/>
            <a:rect l="l" t="t" r="r" b="b"/>
            <a:pathLst>
              <a:path w="14245" h="12227" extrusionOk="0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2157621" y="2346575"/>
            <a:ext cx="489496" cy="420353"/>
          </a:xfrm>
          <a:custGeom>
            <a:avLst/>
            <a:gdLst/>
            <a:ahLst/>
            <a:cxnLst/>
            <a:rect l="l" t="t" r="r" b="b"/>
            <a:pathLst>
              <a:path w="13444" h="11545" extrusionOk="0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919981" y="2424057"/>
            <a:ext cx="174914" cy="642527"/>
          </a:xfrm>
          <a:custGeom>
            <a:avLst/>
            <a:gdLst/>
            <a:ahLst/>
            <a:cxnLst/>
            <a:rect l="l" t="t" r="r" b="b"/>
            <a:pathLst>
              <a:path w="4804" h="17647" extrusionOk="0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1524843" y="1504504"/>
            <a:ext cx="342509" cy="124049"/>
          </a:xfrm>
          <a:custGeom>
            <a:avLst/>
            <a:gdLst/>
            <a:ahLst/>
            <a:cxnLst/>
            <a:rect l="l" t="t" r="r" b="b"/>
            <a:pathLst>
              <a:path w="9407" h="3407" extrusionOk="0">
                <a:moveTo>
                  <a:pt x="4707" y="0"/>
                </a:moveTo>
                <a:cubicBezTo>
                  <a:pt x="3130" y="0"/>
                  <a:pt x="1555" y="601"/>
                  <a:pt x="367" y="1806"/>
                </a:cubicBezTo>
                <a:cubicBezTo>
                  <a:pt x="0" y="2173"/>
                  <a:pt x="0" y="2773"/>
                  <a:pt x="367" y="3140"/>
                </a:cubicBezTo>
                <a:cubicBezTo>
                  <a:pt x="567" y="3307"/>
                  <a:pt x="801" y="3407"/>
                  <a:pt x="1034" y="3407"/>
                </a:cubicBezTo>
                <a:cubicBezTo>
                  <a:pt x="1268" y="3407"/>
                  <a:pt x="1535" y="3307"/>
                  <a:pt x="1701" y="3140"/>
                </a:cubicBezTo>
                <a:cubicBezTo>
                  <a:pt x="2523" y="2302"/>
                  <a:pt x="3614" y="1885"/>
                  <a:pt x="4707" y="1885"/>
                </a:cubicBezTo>
                <a:cubicBezTo>
                  <a:pt x="5790" y="1885"/>
                  <a:pt x="6876" y="2293"/>
                  <a:pt x="7706" y="3107"/>
                </a:cubicBezTo>
                <a:cubicBezTo>
                  <a:pt x="7889" y="3290"/>
                  <a:pt x="8131" y="3382"/>
                  <a:pt x="8373" y="3382"/>
                </a:cubicBezTo>
                <a:cubicBezTo>
                  <a:pt x="8615" y="3382"/>
                  <a:pt x="8856" y="3290"/>
                  <a:pt x="9040" y="3107"/>
                </a:cubicBezTo>
                <a:cubicBezTo>
                  <a:pt x="9407" y="2740"/>
                  <a:pt x="9407" y="2139"/>
                  <a:pt x="9040" y="1772"/>
                </a:cubicBezTo>
                <a:cubicBezTo>
                  <a:pt x="7843" y="592"/>
                  <a:pt x="6274" y="0"/>
                  <a:pt x="4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1162901" y="1106280"/>
            <a:ext cx="1066376" cy="275733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1346903" y="1305447"/>
            <a:ext cx="698380" cy="198034"/>
          </a:xfrm>
          <a:custGeom>
            <a:avLst/>
            <a:gdLst/>
            <a:ahLst/>
            <a:cxnLst/>
            <a:rect l="l" t="t" r="r" b="b"/>
            <a:pathLst>
              <a:path w="19181" h="5439" extrusionOk="0">
                <a:moveTo>
                  <a:pt x="9611" y="1"/>
                </a:moveTo>
                <a:cubicBezTo>
                  <a:pt x="6260" y="1"/>
                  <a:pt x="2911" y="1277"/>
                  <a:pt x="368" y="3837"/>
                </a:cubicBezTo>
                <a:cubicBezTo>
                  <a:pt x="1" y="4204"/>
                  <a:pt x="1" y="4804"/>
                  <a:pt x="368" y="5171"/>
                </a:cubicBezTo>
                <a:cubicBezTo>
                  <a:pt x="568" y="5371"/>
                  <a:pt x="801" y="5438"/>
                  <a:pt x="1035" y="5438"/>
                </a:cubicBezTo>
                <a:cubicBezTo>
                  <a:pt x="1302" y="5438"/>
                  <a:pt x="1535" y="5371"/>
                  <a:pt x="1735" y="5171"/>
                </a:cubicBezTo>
                <a:cubicBezTo>
                  <a:pt x="3895" y="2995"/>
                  <a:pt x="6752" y="1902"/>
                  <a:pt x="9611" y="1902"/>
                </a:cubicBezTo>
                <a:cubicBezTo>
                  <a:pt x="12448" y="1902"/>
                  <a:pt x="15287" y="2978"/>
                  <a:pt x="17446" y="5138"/>
                </a:cubicBezTo>
                <a:cubicBezTo>
                  <a:pt x="17647" y="5321"/>
                  <a:pt x="17897" y="5413"/>
                  <a:pt x="18143" y="5413"/>
                </a:cubicBezTo>
                <a:cubicBezTo>
                  <a:pt x="18389" y="5413"/>
                  <a:pt x="18631" y="5321"/>
                  <a:pt x="18814" y="5138"/>
                </a:cubicBezTo>
                <a:cubicBezTo>
                  <a:pt x="19181" y="4771"/>
                  <a:pt x="19181" y="4170"/>
                  <a:pt x="18814" y="3770"/>
                </a:cubicBezTo>
                <a:cubicBezTo>
                  <a:pt x="16271" y="1260"/>
                  <a:pt x="12940" y="1"/>
                  <a:pt x="9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1823625" y="3607551"/>
            <a:ext cx="1900784" cy="1535919"/>
          </a:xfrm>
          <a:custGeom>
            <a:avLst/>
            <a:gdLst/>
            <a:ahLst/>
            <a:cxnLst/>
            <a:rect l="l" t="t" r="r" b="b"/>
            <a:pathLst>
              <a:path w="52205" h="42184" extrusionOk="0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960672" y="862825"/>
            <a:ext cx="1470843" cy="380316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ctrTitle" idx="4294967295"/>
          </p:nvPr>
        </p:nvSpPr>
        <p:spPr>
          <a:xfrm>
            <a:off x="1105677" y="3355722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PAY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Languages and Frameworks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b="1" u="sng" dirty="0" smtClean="0">
                <a:solidFill>
                  <a:schemeClr val="accent4">
                    <a:lumMod val="50000"/>
                  </a:schemeClr>
                </a:solidFill>
              </a:rPr>
              <a:t>MERN Stack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MongoDB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Express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ReactJs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Node.Js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For Media Query and website responsiveness we have used CSS 3.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275" y="86174"/>
            <a:ext cx="7723500" cy="481200"/>
          </a:xfrm>
        </p:spPr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75" y="693420"/>
            <a:ext cx="7976525" cy="4221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0275" y="82680"/>
            <a:ext cx="7723500" cy="481200"/>
          </a:xfrm>
        </p:spPr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74" y="670560"/>
            <a:ext cx="7999385" cy="4130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0275" y="87070"/>
            <a:ext cx="7723500" cy="481200"/>
          </a:xfrm>
        </p:spPr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75" y="621610"/>
            <a:ext cx="7999385" cy="43009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0275" y="114300"/>
            <a:ext cx="7723500" cy="481200"/>
          </a:xfrm>
        </p:spPr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74" y="595500"/>
            <a:ext cx="7930805" cy="42965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275" y="102310"/>
            <a:ext cx="7723500" cy="481200"/>
          </a:xfrm>
        </p:spPr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75" y="647700"/>
            <a:ext cx="794604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39291"/>
      </p:ext>
    </p:extLst>
  </p:cSld>
  <p:clrMapOvr>
    <a:masterClrMapping/>
  </p:clrMapOvr>
</p:sld>
</file>

<file path=ppt/theme/theme1.xml><?xml version="1.0" encoding="utf-8"?>
<a:theme xmlns:a="http://schemas.openxmlformats.org/drawingml/2006/main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173</Words>
  <Application>Microsoft Office PowerPoint</Application>
  <PresentationFormat>On-screen Show (16:9)</PresentationFormat>
  <Paragraphs>43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Fira Sans Extra Condensed Medium</vt:lpstr>
      <vt:lpstr>Bahnschrift</vt:lpstr>
      <vt:lpstr>Times New Roman</vt:lpstr>
      <vt:lpstr>Roboto</vt:lpstr>
      <vt:lpstr>Arial</vt:lpstr>
      <vt:lpstr>Share Tech</vt:lpstr>
      <vt:lpstr>Kristen ITC</vt:lpstr>
      <vt:lpstr>E-Commerce Infographics by Slidesgo</vt:lpstr>
      <vt:lpstr>Full Stack Project II</vt:lpstr>
      <vt:lpstr>Problem Statement</vt:lpstr>
      <vt:lpstr>Objective</vt:lpstr>
      <vt:lpstr>Languages and Frameworks</vt:lpstr>
      <vt:lpstr>Screenshot</vt:lpstr>
      <vt:lpstr>Screenshot</vt:lpstr>
      <vt:lpstr>Screenshot</vt:lpstr>
      <vt:lpstr>Screenshot</vt:lpstr>
      <vt:lpstr>Screenshot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Project II</dc:title>
  <cp:lastModifiedBy>Microsoft account</cp:lastModifiedBy>
  <cp:revision>16</cp:revision>
  <dcterms:modified xsi:type="dcterms:W3CDTF">2021-05-10T13:18:40Z</dcterms:modified>
</cp:coreProperties>
</file>