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0" r:id="rId4"/>
    <p:sldId id="261" r:id="rId5"/>
    <p:sldId id="271" r:id="rId6"/>
    <p:sldId id="262" r:id="rId7"/>
    <p:sldId id="263" r:id="rId8"/>
    <p:sldId id="264" r:id="rId9"/>
    <p:sldId id="265" r:id="rId10"/>
    <p:sldId id="266" r:id="rId11"/>
    <p:sldId id="268" r:id="rId12"/>
    <p:sldId id="272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431"/>
    <a:srgbClr val="1A1A1A"/>
    <a:srgbClr val="FFD41D"/>
    <a:srgbClr val="FFE471"/>
    <a:srgbClr val="FDBC00"/>
    <a:srgbClr val="FFDF85"/>
    <a:srgbClr val="FEBA01"/>
    <a:srgbClr val="FEC800"/>
    <a:srgbClr val="00AACC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1960930"/>
            <a:ext cx="610146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59" y="3822147"/>
            <a:ext cx="610146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0"/>
            <a:ext cx="8246070" cy="104285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350109"/>
            <a:ext cx="8246070" cy="3417154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66" y="433880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97" y="1373201"/>
            <a:ext cx="6236936" cy="3344113"/>
          </a:xfr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752" y="-10987"/>
            <a:ext cx="8076896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6101465" cy="12192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aretech"/>
              </a:rPr>
              <a:t>Fitness Treat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381000" y="3562350"/>
            <a:ext cx="2743200" cy="1143001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Bahnschrift" pitchFamily="34" charset="0"/>
              </a:rPr>
              <a:t>SUBMITTED </a:t>
            </a:r>
            <a:r>
              <a:rPr lang="en-US" sz="2000" b="1" dirty="0">
                <a:solidFill>
                  <a:schemeClr val="tx1"/>
                </a:solidFill>
                <a:latin typeface="Bahnschrift" pitchFamily="34" charset="0"/>
              </a:rPr>
              <a:t>BY:</a:t>
            </a:r>
            <a:r>
              <a:rPr lang="en-US" sz="2000" b="1" dirty="0" smtClean="0">
                <a:solidFill>
                  <a:schemeClr val="tx1"/>
                </a:solidFill>
                <a:latin typeface="Bahnschrift" pitchFamily="34" charset="0"/>
              </a:rPr>
              <a:t>​</a:t>
            </a:r>
            <a:endParaRPr lang="en-US" dirty="0">
              <a:solidFill>
                <a:schemeClr val="tx1"/>
              </a:solidFill>
              <a:latin typeface="Bahnschrift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 MUKUL </a:t>
            </a:r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AGRAWAL</a:t>
            </a:r>
            <a:endParaRPr lang="en-US" dirty="0">
              <a:solidFill>
                <a:schemeClr val="tx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c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23949"/>
            <a:ext cx="8077200" cy="3733801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haretech"/>
              </a:rPr>
              <a:t>Conclusion</a:t>
            </a:r>
            <a:endParaRPr lang="en-US" b="1" dirty="0">
              <a:latin typeface="Sharetech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150" y="1162050"/>
            <a:ext cx="6248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ahnschrift" pitchFamily="34" charset="0"/>
              </a:rPr>
              <a:t> Exercises will help the people in form of energy booster and they will keep their body healthy using proper diets.</a:t>
            </a:r>
          </a:p>
          <a:p>
            <a:pPr algn="just"/>
            <a:endParaRPr lang="en-US" dirty="0" smtClean="0">
              <a:latin typeface="Bahnschrift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ahnschrift" pitchFamily="34" charset="0"/>
              </a:rPr>
              <a:t>This will help for the following:</a:t>
            </a:r>
          </a:p>
          <a:p>
            <a:pPr marL="800100" lvl="1" indent="-342900" algn="just">
              <a:buFont typeface="Arial" charset="0"/>
              <a:buAutoNum type="arabicParenR"/>
            </a:pPr>
            <a:endParaRPr lang="en-US" sz="1600" b="1" dirty="0" smtClean="0">
              <a:latin typeface="Bahnschrift" pitchFamily="34" charset="0"/>
            </a:endParaRPr>
          </a:p>
          <a:p>
            <a:pPr marL="342900" indent="-342900" algn="just">
              <a:buAutoNum type="arabicParenR"/>
            </a:pPr>
            <a:r>
              <a:rPr lang="en-US" b="1" dirty="0" smtClean="0">
                <a:latin typeface="Bahnschrift" pitchFamily="34" charset="0"/>
              </a:rPr>
              <a:t>Weight Management : </a:t>
            </a:r>
            <a:r>
              <a:rPr lang="en-US" sz="1600" dirty="0" smtClean="0">
                <a:latin typeface="Bahnschrift"/>
              </a:rPr>
              <a:t>Both diet and physical activity play a critical role in maintaining a healthy body weight, losing excess body </a:t>
            </a:r>
            <a:r>
              <a:rPr lang="en-US" sz="1600" dirty="0" smtClean="0">
                <a:latin typeface="Bahnschrift"/>
              </a:rPr>
              <a:t>weight.</a:t>
            </a:r>
          </a:p>
          <a:p>
            <a:pPr marL="342900" indent="-342900" algn="just">
              <a:buAutoNum type="arabicParenR"/>
            </a:pPr>
            <a:endParaRPr lang="en-US" sz="1600" b="1" dirty="0">
              <a:latin typeface="Bahnschrift"/>
            </a:endParaRPr>
          </a:p>
          <a:p>
            <a:pPr marL="342900" indent="-342900" algn="just">
              <a:buAutoNum type="arabicParenR"/>
            </a:pPr>
            <a:r>
              <a:rPr lang="en-US" b="1" dirty="0" smtClean="0">
                <a:latin typeface="Bahnschrift"/>
              </a:rPr>
              <a:t>Strengthen </a:t>
            </a:r>
            <a:r>
              <a:rPr lang="en-US" b="1" dirty="0" smtClean="0">
                <a:latin typeface="Bahnschrift"/>
              </a:rPr>
              <a:t>Your Bones and Muscles : </a:t>
            </a:r>
            <a:r>
              <a:rPr lang="en-US" sz="1600" dirty="0" smtClean="0">
                <a:latin typeface="Bahnschrift"/>
              </a:rPr>
              <a:t>As you age, it’s     </a:t>
            </a:r>
            <a:r>
              <a:rPr lang="en-US" sz="1600" dirty="0" smtClean="0">
                <a:latin typeface="Bahnschrift"/>
              </a:rPr>
              <a:t>important to protect your bones, joints, and muscles – they support your body and help you move. Keeping bones, joints, and muscles healthy can help ensure that you’re able to do your daily activities and be physically active.</a:t>
            </a:r>
            <a:r>
              <a:rPr lang="en-US" dirty="0" smtClean="0"/>
              <a:t> </a:t>
            </a:r>
            <a:endParaRPr lang="en-US" b="1" dirty="0" smtClean="0">
              <a:latin typeface="Bahnschrift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14550"/>
            <a:ext cx="6252670" cy="763525"/>
          </a:xfrm>
        </p:spPr>
        <p:txBody>
          <a:bodyPr/>
          <a:lstStyle/>
          <a:p>
            <a:r>
              <a:rPr lang="en-US" dirty="0" smtClean="0"/>
              <a:t>		Thank You</a:t>
            </a:r>
            <a:endParaRPr 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haretech"/>
              </a:rPr>
              <a:t>Agenda</a:t>
            </a:r>
            <a:endParaRPr lang="en-US" b="1" dirty="0">
              <a:latin typeface="Sharetech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Problem Statement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Objective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Languages Used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Screenshots of project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haretech"/>
              </a:rPr>
              <a:t>Introduction</a:t>
            </a:r>
            <a:endParaRPr lang="en-US" b="1" dirty="0">
              <a:latin typeface="Sharetech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of Project :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Bahnschrift"/>
              </a:rPr>
              <a:t>Fitness-Treat</a:t>
            </a:r>
          </a:p>
          <a:p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 Statement : 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Bahnschrift"/>
              </a:rPr>
              <a:t>It </a:t>
            </a:r>
            <a:r>
              <a:rPr lang="en-US" sz="2000" dirty="0" smtClean="0">
                <a:solidFill>
                  <a:schemeClr val="tx1"/>
                </a:solidFill>
                <a:latin typeface="Bahnschrift"/>
              </a:rPr>
              <a:t>is with no doubt that regular exercise and physical activity contribute to body fitness and psychological health. Some of the well-known benefits of exercise are controls weight, combats health diseases, improves emotional stability, promotes better sleep.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haretech"/>
              </a:rPr>
              <a:t>Objective</a:t>
            </a:r>
            <a:endParaRPr lang="en-US" b="1" dirty="0">
              <a:latin typeface="Sharetech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1279089"/>
            <a:ext cx="6629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ahnschrift" pitchFamily="34" charset="0"/>
              </a:rPr>
              <a:t>Fitness Treat is a fitness related website.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Bahnschrift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ahnschrift" pitchFamily="34" charset="0"/>
              </a:rPr>
              <a:t> It’s goal is to provide proper diet and exercise plan to make the peoples healthier and increase their chances to living longer.</a:t>
            </a:r>
          </a:p>
          <a:p>
            <a:pPr algn="just"/>
            <a:endParaRPr lang="en-US" dirty="0" smtClean="0">
              <a:latin typeface="Bahnschrift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ahnschrift" pitchFamily="34" charset="0"/>
              </a:rPr>
              <a:t>To promote healthy life style and reduce health risk.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46070" cy="1042857"/>
          </a:xfrm>
        </p:spPr>
        <p:txBody>
          <a:bodyPr/>
          <a:lstStyle/>
          <a:p>
            <a:r>
              <a:rPr lang="en-US" b="1" dirty="0" smtClean="0">
                <a:latin typeface="Sharetech"/>
              </a:rPr>
              <a:t>Languages Used</a:t>
            </a:r>
            <a:endParaRPr lang="en-US" b="1" dirty="0">
              <a:latin typeface="Sharetech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066800"/>
            <a:ext cx="8246070" cy="3962400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HTML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It is used to describe the structure of web page.</a:t>
            </a:r>
          </a:p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CSS :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It is used to style , formatting of web page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Javascript :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It is used to create interactive web pages by providing the functionality to them.</a:t>
            </a:r>
          </a:p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Bootstrap :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It is a free and open-source CSS framework to make responsive web pages.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 lvl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aretech"/>
              </a:rPr>
              <a:t>Screenshots of Project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aretech"/>
            </a:endParaRPr>
          </a:p>
        </p:txBody>
      </p:sp>
      <p:pic>
        <p:nvPicPr>
          <p:cNvPr id="4" name="Picture 3" descr="home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00150"/>
            <a:ext cx="7924800" cy="356792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out us and featur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23950"/>
            <a:ext cx="8077200" cy="373380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ercis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52550"/>
            <a:ext cx="8153400" cy="3355513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lthy die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00150"/>
            <a:ext cx="8305800" cy="358140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On-screen Show (16:9)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</vt:lpstr>
      <vt:lpstr>Calibri</vt:lpstr>
      <vt:lpstr>Sharetech</vt:lpstr>
      <vt:lpstr>Wingdings</vt:lpstr>
      <vt:lpstr>Office Theme</vt:lpstr>
      <vt:lpstr>Fitness Treat </vt:lpstr>
      <vt:lpstr>Agenda</vt:lpstr>
      <vt:lpstr>Introduction</vt:lpstr>
      <vt:lpstr>Objective</vt:lpstr>
      <vt:lpstr>Languages Used</vt:lpstr>
      <vt:lpstr>Screenshots of Project</vt:lpstr>
      <vt:lpstr>PowerPoint Presentation</vt:lpstr>
      <vt:lpstr>PowerPoint Presentation</vt:lpstr>
      <vt:lpstr>PowerPoint Presentation</vt:lpstr>
      <vt:lpstr>PowerPoint Presentation</vt:lpstr>
      <vt:lpstr>Conclusion</vt:lpstr>
      <vt:lpstr>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2021-08-22T14:58:37Z</dcterms:modified>
</cp:coreProperties>
</file>