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3DD99-2C22-4E1D-8AF2-20B3717C3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72E49-347A-40E8-B55A-2591B5860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22349-A494-4A98-AA79-7E27F37B2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C040-55EF-4F25-828F-9070D6955070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31A22-C398-49CE-B911-485A8D43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CA75D-3CE3-495C-BFD4-45AA26DF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6777-34C4-490E-89BC-692B2E8B8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05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6489F-7DDF-4473-BFFC-8C982358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4596A-1378-4A39-976F-8AB655D47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67CBC-E381-4668-A658-A7A3EC95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C040-55EF-4F25-828F-9070D6955070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61578-EE14-43AA-B31D-76CC180B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C8C8F-1D18-4922-8BE1-EFB3D811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6777-34C4-490E-89BC-692B2E8B8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71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C1D854-55BD-4284-81C7-F05F40A1E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50AB1-66AF-452C-985D-B202EA0DB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36CE4-1D4D-498C-B8AB-2B7DEC77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C040-55EF-4F25-828F-9070D6955070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75E48-C7CE-452C-AE7F-1974387A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60125-7CDF-4F1C-9DF8-65387239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6777-34C4-490E-89BC-692B2E8B8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06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FACC6-3CCB-4A62-A98C-1FFC2833E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AFFF9-48C2-447C-A72F-255D6CE90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67EAC-2F0C-45D4-96EE-DE29E650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C040-55EF-4F25-828F-9070D6955070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E8B01-4B75-4162-A358-D2B33B13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ADD17-B2DA-4017-8020-57237AE7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6777-34C4-490E-89BC-692B2E8B8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43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15385-E070-4D0A-B2BF-18CAED91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A4A80-1997-44F1-8728-75CD6BC4B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88087-F890-484D-A2A6-93BEFC58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C040-55EF-4F25-828F-9070D6955070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384B3-F219-4AC0-B77D-C3F868469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852A7-8159-4EE0-9B71-74610E86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6777-34C4-490E-89BC-692B2E8B8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57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B6C7-C51A-4989-A5E8-05C6D3A9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1C3B9-2EDB-4B20-9D57-841908CC7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F036A-89EC-4AC3-8C86-D0C7A6ED7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5B633-BA04-4118-879F-967013DD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C040-55EF-4F25-828F-9070D6955070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FED8B-2190-4071-87E3-46332E3F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0EEFF-1080-46A7-99C7-55E042AA5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6777-34C4-490E-89BC-692B2E8B8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18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41D0-BB5D-4AFD-89F0-B302428A6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8C07-8261-4CCB-A09C-943B6CB4D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65664-B821-43B7-9D5C-6C7244F5A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24E18F-2033-47E1-864D-75A38C244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E5818-6705-4AE8-998F-49BC5D7B6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7AA3D7-9A98-49EF-A820-39FAF1DF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C040-55EF-4F25-828F-9070D6955070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9162FC-6F6D-4E80-96C5-7FFD96E8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18D1EB-F06C-4837-979C-9C213098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6777-34C4-490E-89BC-692B2E8B8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75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E9A3-F7F6-4A43-8273-806DBBCA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A4097-44B2-434B-B58A-EC77B3AE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C040-55EF-4F25-828F-9070D6955070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EF61F-02D8-48AB-8FAE-B863A785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A993C-DAB0-421B-91D6-6A513005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6777-34C4-490E-89BC-692B2E8B8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09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66B4D-4E00-4A41-900E-303068D0F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C040-55EF-4F25-828F-9070D6955070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5F132-1455-4BB4-A7F3-BED9699D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0A7DF-02FB-4A15-B7EB-F19875B7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6777-34C4-490E-89BC-692B2E8B8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40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7924-E3EF-4CD5-A21A-1193901B2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E376F-373C-4F5B-A8DE-C1DAD484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6DC15-875F-4481-BE43-7092B1F3A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9B3A7-FED1-4465-A59B-07DFBB03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C040-55EF-4F25-828F-9070D6955070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7BEA0-1210-4DB3-BD44-718B68DC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61615-F2BC-4C99-859B-07A69890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6777-34C4-490E-89BC-692B2E8B8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3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CF5C-7285-47E0-9984-4833BEFE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DEA675-77DD-4F16-B866-2A6ACAB6F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833A9-691F-4FC7-875F-C15BE4532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303CD-7888-4DBA-969D-5216A5CD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C040-55EF-4F25-828F-9070D6955070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F594F-4638-45CC-AF75-C1B80E76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A1249-9832-49B9-A5A6-919622480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6777-34C4-490E-89BC-692B2E8B8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16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12CC9-0487-43DB-8BDC-9F762F3D9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078C7-D83F-4CC7-97C3-7D8A9DF28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FE00D-196E-4CB5-9227-F226BEE22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EC040-55EF-4F25-828F-9070D6955070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E354C-A3F4-4CD6-A081-D6D6E5113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8E3E5-2A60-4B22-9AB6-09CCA7B3B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96777-34C4-490E-89BC-692B2E8B8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1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584E-CA11-4708-B4E9-5961B890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635516" cy="1600200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1C1D1F"/>
                </a:solidFill>
                <a:effectLst/>
                <a:latin typeface="udemy sans"/>
              </a:rPr>
              <a:t>Reversing an array in-place overview</a:t>
            </a:r>
            <a:br>
              <a:rPr lang="en-US" b="1" i="0" dirty="0">
                <a:solidFill>
                  <a:srgbClr val="1C1D1F"/>
                </a:solidFill>
                <a:effectLst/>
                <a:latin typeface="udemy sans"/>
              </a:rPr>
            </a:br>
            <a:b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D98F0-0DF9-4C4D-8E66-0C1341C2E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345047" cy="3811588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The problem is that we want to reverse a </a:t>
            </a:r>
            <a:r>
              <a:rPr lang="en-US" b="1" i="0" dirty="0">
                <a:solidFill>
                  <a:srgbClr val="1C1D1F"/>
                </a:solidFill>
                <a:effectLst/>
                <a:latin typeface="udemy sans"/>
              </a:rPr>
              <a:t>T[]</a:t>
            </a: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 array in</a:t>
            </a:r>
            <a:r>
              <a:rPr lang="en-US" b="1" i="0" dirty="0">
                <a:solidFill>
                  <a:srgbClr val="1C1D1F"/>
                </a:solidFill>
                <a:effectLst/>
                <a:latin typeface="udemy sans"/>
              </a:rPr>
              <a:t> O(N) </a:t>
            </a: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linear time complexity and we want the algorithm to be in-place as well - so the algorithm can not use additional memory!</a:t>
            </a:r>
          </a:p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For example: input is </a:t>
            </a:r>
            <a:r>
              <a:rPr lang="en-US" b="1" i="0" dirty="0">
                <a:solidFill>
                  <a:srgbClr val="1C1D1F"/>
                </a:solidFill>
                <a:effectLst/>
                <a:latin typeface="udemy sans"/>
              </a:rPr>
              <a:t>[1,2,3,4,5] </a:t>
            </a: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then the output is</a:t>
            </a:r>
            <a:r>
              <a:rPr lang="en-US" b="1" i="0" dirty="0">
                <a:solidFill>
                  <a:srgbClr val="1C1D1F"/>
                </a:solidFill>
                <a:effectLst/>
                <a:latin typeface="udemy sans"/>
              </a:rPr>
              <a:t> [5,4,3,2,1]</a:t>
            </a:r>
            <a:endParaRPr lang="en-US" b="0" i="0" dirty="0">
              <a:solidFill>
                <a:srgbClr val="1C1D1F"/>
              </a:solidFill>
              <a:effectLst/>
              <a:latin typeface="udemy sans"/>
            </a:endParaRPr>
          </a:p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Good luck!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603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5C46-FAD5-4A8E-982B-6F0FC50F8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7071760" cy="1600200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rgbClr val="1C1D1F"/>
                </a:solidFill>
                <a:effectLst/>
                <a:latin typeface="udemy sans"/>
              </a:rPr>
              <a:t>Anagram problem overview</a:t>
            </a:r>
            <a:br>
              <a:rPr lang="en-IN" b="1" i="0" dirty="0">
                <a:solidFill>
                  <a:srgbClr val="1C1D1F"/>
                </a:solidFill>
                <a:effectLst/>
                <a:latin typeface="udemy sans"/>
              </a:rPr>
            </a:br>
            <a:br>
              <a:rPr lang="en-IN" b="0" i="0" dirty="0">
                <a:solidFill>
                  <a:srgbClr val="1C1D1F"/>
                </a:solidFill>
                <a:effectLst/>
                <a:latin typeface="udemy sans"/>
              </a:rPr>
            </a:b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2C56987-B698-4325-8EBB-F3344666506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39788" y="1709508"/>
            <a:ext cx="10570334" cy="1538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latin typeface="udemy sans"/>
              </a:rPr>
              <a:t>Your task is to construct an algorithm to check whether two words (or phrases) are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latin typeface="udemy sans"/>
              </a:rPr>
              <a:t>anagrams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latin typeface="udemy sans"/>
              </a:rPr>
              <a:t> or not!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latin typeface="udemy sans"/>
              </a:rPr>
              <a:t>"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latin typeface="udemy sans"/>
              </a:rPr>
              <a:t>An anagram is a word or phrase formed by rearranging the letters of a different word or phrase, typically using all the original letters exactly once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latin typeface="udemy sans"/>
              </a:rPr>
              <a:t>"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latin typeface="udemy sans"/>
              </a:rPr>
              <a:t>For example: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4690E"/>
                </a:solidFill>
                <a:effectLst/>
                <a:latin typeface="sfmono-regular"/>
              </a:rPr>
              <a:t>restful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latin typeface="udemy sans"/>
              </a:rPr>
              <a:t> and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4690E"/>
                </a:solidFill>
                <a:effectLst/>
                <a:latin typeface="sfmono-regular"/>
              </a:rPr>
              <a:t>fluster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latin typeface="udemy sans"/>
              </a:rPr>
              <a:t> are anagrams.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latin typeface="udemy sans"/>
              </a:rPr>
              <a:t>Good luck!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78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25651-F380-4CEE-8776-239E21DD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7747621" cy="1600200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rgbClr val="1C1D1F"/>
                </a:solidFill>
                <a:effectLst/>
                <a:latin typeface="udemy sans"/>
              </a:rPr>
              <a:t>Palindrome problem overview</a:t>
            </a:r>
            <a:br>
              <a:rPr lang="en-IN" b="1" i="0" dirty="0">
                <a:solidFill>
                  <a:srgbClr val="1C1D1F"/>
                </a:solidFill>
                <a:effectLst/>
                <a:latin typeface="udemy sans"/>
              </a:rPr>
            </a:br>
            <a:br>
              <a:rPr lang="en-IN" b="0" i="0" dirty="0">
                <a:solidFill>
                  <a:srgbClr val="1C1D1F"/>
                </a:solidFill>
                <a:effectLst/>
                <a:latin typeface="udemy sans"/>
              </a:rPr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26FC1-91B2-4095-882B-CEAAF3F43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239029" cy="3811588"/>
          </a:xfrm>
        </p:spPr>
        <p:txBody>
          <a:bodyPr/>
          <a:lstStyle/>
          <a:p>
            <a:pPr algn="l"/>
            <a:r>
              <a:rPr lang="en-US" b="0" i="1" dirty="0">
                <a:solidFill>
                  <a:srgbClr val="1C1D1F"/>
                </a:solidFill>
                <a:effectLst/>
                <a:latin typeface="udemy sans"/>
              </a:rPr>
              <a:t>"A palindrome is a string that reads the same forward and backward"</a:t>
            </a:r>
            <a:endParaRPr lang="en-US" b="0" i="0" dirty="0">
              <a:solidFill>
                <a:srgbClr val="1C1D1F"/>
              </a:solidFill>
              <a:effectLst/>
              <a:latin typeface="udemy sans"/>
            </a:endParaRPr>
          </a:p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For example: </a:t>
            </a:r>
            <a:r>
              <a:rPr lang="en-US" b="0" i="1" dirty="0">
                <a:solidFill>
                  <a:srgbClr val="1C1D1F"/>
                </a:solidFill>
                <a:effectLst/>
                <a:latin typeface="udemy sans"/>
              </a:rPr>
              <a:t>radar</a:t>
            </a: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 or </a:t>
            </a:r>
            <a:r>
              <a:rPr lang="en-US" b="0" i="1" dirty="0">
                <a:solidFill>
                  <a:srgbClr val="1C1D1F"/>
                </a:solidFill>
                <a:effectLst/>
                <a:latin typeface="udemy sans"/>
              </a:rPr>
              <a:t>madam</a:t>
            </a:r>
            <a:endParaRPr lang="en-US" b="0" i="0" dirty="0">
              <a:solidFill>
                <a:srgbClr val="1C1D1F"/>
              </a:solidFill>
              <a:effectLst/>
              <a:latin typeface="udemy sans"/>
            </a:endParaRPr>
          </a:p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Your task is to design an optimal algorithm for </a:t>
            </a:r>
            <a:r>
              <a:rPr lang="en-US" b="1" i="0" dirty="0">
                <a:solidFill>
                  <a:srgbClr val="1C1D1F"/>
                </a:solidFill>
                <a:effectLst/>
                <a:latin typeface="udemy sans"/>
              </a:rPr>
              <a:t>checking whether a given string is palindrome</a:t>
            </a: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 or not! </a:t>
            </a:r>
          </a:p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Good luck!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95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232F-D9DB-4BF8-9DD4-CECD036FF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965742" cy="1600200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rgbClr val="1C1D1F"/>
                </a:solidFill>
                <a:effectLst/>
                <a:latin typeface="udemy sans"/>
              </a:rPr>
              <a:t>Integer reversion problem overview</a:t>
            </a:r>
            <a:br>
              <a:rPr lang="en-IN" b="1" i="0" dirty="0">
                <a:solidFill>
                  <a:srgbClr val="1C1D1F"/>
                </a:solidFill>
                <a:effectLst/>
                <a:latin typeface="udemy sans"/>
              </a:rPr>
            </a:br>
            <a:br>
              <a:rPr lang="en-IN" b="0" i="0" dirty="0">
                <a:solidFill>
                  <a:srgbClr val="1C1D1F"/>
                </a:solidFill>
                <a:effectLst/>
                <a:latin typeface="udemy sans"/>
              </a:rPr>
            </a:b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159626A-B2C5-40F5-A7D3-3CFE47B993C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39788" y="1850145"/>
            <a:ext cx="10433263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latin typeface="udemy sans"/>
              </a:rPr>
              <a:t>Your task is to design an efficient algorithm to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latin typeface="udemy sans"/>
              </a:rPr>
              <a:t>reverse a given integer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latin typeface="udemy sans"/>
              </a:rPr>
              <a:t>. For example if the input of the algorithm is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4690E"/>
                </a:solidFill>
                <a:effectLst/>
                <a:latin typeface="sfmono-regular"/>
              </a:rPr>
              <a:t>1234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latin typeface="udemy sans"/>
              </a:rPr>
              <a:t> then the output should be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4690E"/>
                </a:solidFill>
                <a:effectLst/>
                <a:latin typeface="sfmono-regular"/>
              </a:rPr>
              <a:t>4321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latin typeface="udemy sans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latin typeface="udemy sans"/>
              </a:rPr>
              <a:t>NOTE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latin typeface="udemy sans"/>
              </a:rPr>
              <a:t>: the input is an integer (and not a string) !!!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latin typeface="udemy sans"/>
              </a:rPr>
              <a:t>Good luck!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816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ACC8-29F6-459B-B68C-CF6F833A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594682" cy="1600200"/>
          </a:xfrm>
        </p:spPr>
        <p:txBody>
          <a:bodyPr>
            <a:normAutofit/>
          </a:bodyPr>
          <a:lstStyle/>
          <a:p>
            <a:r>
              <a:rPr lang="da-DK" b="1" i="0" dirty="0">
                <a:solidFill>
                  <a:srgbClr val="1C1D1F"/>
                </a:solidFill>
                <a:effectLst/>
                <a:latin typeface="udemy sans"/>
              </a:rPr>
              <a:t>Dutch national flag problem overview</a:t>
            </a:r>
            <a:br>
              <a:rPr lang="da-DK" b="1" i="0" dirty="0">
                <a:solidFill>
                  <a:srgbClr val="1C1D1F"/>
                </a:solidFill>
                <a:effectLst/>
                <a:latin typeface="udemy sans"/>
              </a:rPr>
            </a:br>
            <a:br>
              <a:rPr lang="da-DK" b="0" i="0" dirty="0">
                <a:solidFill>
                  <a:srgbClr val="1C1D1F"/>
                </a:solidFill>
                <a:effectLst/>
                <a:latin typeface="udemy sans"/>
              </a:rPr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B12AB-0901-4231-A762-7D2079634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512424" cy="3811588"/>
          </a:xfrm>
        </p:spPr>
        <p:txBody>
          <a:bodyPr>
            <a:normAutofit/>
          </a:bodyPr>
          <a:lstStyle/>
          <a:p>
            <a:pPr algn="l"/>
            <a:r>
              <a:rPr lang="en-US" sz="2000" b="0" i="0" dirty="0">
                <a:solidFill>
                  <a:srgbClr val="1C1D1F"/>
                </a:solidFill>
                <a:effectLst/>
                <a:latin typeface="udemy sans"/>
              </a:rPr>
              <a:t>The problem is that we want to sort a </a:t>
            </a:r>
            <a:r>
              <a:rPr lang="en-US" sz="2000" b="1" i="0" dirty="0">
                <a:solidFill>
                  <a:srgbClr val="1C1D1F"/>
                </a:solidFill>
                <a:effectLst/>
                <a:latin typeface="udemy sans"/>
              </a:rPr>
              <a:t>T[]</a:t>
            </a:r>
            <a:r>
              <a:rPr lang="en-US" sz="2000" b="0" i="0" dirty="0">
                <a:solidFill>
                  <a:srgbClr val="1C1D1F"/>
                </a:solidFill>
                <a:effectLst/>
                <a:latin typeface="udemy sans"/>
              </a:rPr>
              <a:t> one-dimensional array of integers in </a:t>
            </a:r>
            <a:r>
              <a:rPr lang="en-US" sz="2000" b="1" i="0" dirty="0">
                <a:solidFill>
                  <a:srgbClr val="1C1D1F"/>
                </a:solidFill>
                <a:effectLst/>
                <a:latin typeface="udemy sans"/>
              </a:rPr>
              <a:t>O(N) </a:t>
            </a:r>
            <a:r>
              <a:rPr lang="en-US" sz="2000" b="0" i="0" dirty="0">
                <a:solidFill>
                  <a:srgbClr val="1C1D1F"/>
                </a:solidFill>
                <a:effectLst/>
                <a:latin typeface="udemy sans"/>
              </a:rPr>
              <a:t>running time - and without any extra memory. </a:t>
            </a:r>
            <a:r>
              <a:rPr lang="en-US" sz="2000" b="1" i="0" dirty="0">
                <a:solidFill>
                  <a:srgbClr val="1C1D1F"/>
                </a:solidFill>
                <a:effectLst/>
                <a:latin typeface="udemy sans"/>
              </a:rPr>
              <a:t>The array can contain values: 0, 1 and 2 </a:t>
            </a:r>
            <a:r>
              <a:rPr lang="en-US" sz="2000" b="0" i="0" dirty="0">
                <a:solidFill>
                  <a:srgbClr val="1C1D1F"/>
                </a:solidFill>
                <a:effectLst/>
                <a:latin typeface="udemy sans"/>
              </a:rPr>
              <a:t>(check out the theoretical section for further information).</a:t>
            </a:r>
          </a:p>
          <a:p>
            <a:pPr algn="l"/>
            <a:r>
              <a:rPr lang="en-US" sz="2000" b="0" i="0" dirty="0">
                <a:solidFill>
                  <a:srgbClr val="1C1D1F"/>
                </a:solidFill>
                <a:effectLst/>
                <a:latin typeface="udemy sans"/>
              </a:rPr>
              <a:t>Good luck!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3908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7A3EFB7-E8B4-4708-82F5-B657A17D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1C1D1F"/>
                </a:solidFill>
                <a:effectLst/>
                <a:latin typeface="udemy sans"/>
              </a:rPr>
              <a:t>Trapping rain water problem overview</a:t>
            </a:r>
            <a:br>
              <a:rPr lang="en-US" b="1" i="0" dirty="0">
                <a:solidFill>
                  <a:srgbClr val="1C1D1F"/>
                </a:solidFill>
                <a:effectLst/>
                <a:latin typeface="udemy sans"/>
              </a:rPr>
            </a:br>
            <a:b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</a:br>
            <a:endParaRPr lang="en-IN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BF9C237F-AC8B-47C3-A492-1343B305D66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66896" y="1364594"/>
            <a:ext cx="4428921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latin typeface="udemy sans"/>
              </a:rPr>
              <a:t>Given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4690E"/>
                </a:solidFill>
                <a:effectLst/>
                <a:latin typeface="sfmono-regular"/>
              </a:rPr>
              <a:t>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latin typeface="udemy sans"/>
              </a:rPr>
              <a:t> non-negative integers representing an elevation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latin typeface="udemy sans"/>
              </a:rPr>
              <a:t> map where the width of each bar is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4690E"/>
                </a:solidFill>
                <a:effectLst/>
                <a:latin typeface="sfmono-regular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latin typeface="udemy sans"/>
              </a:rPr>
              <a:t>. Compute how much water it can trap after raining!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9495EB4C-313C-4786-A421-11F23A67E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896" y="3108766"/>
            <a:ext cx="4678017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latin typeface="udemy sans"/>
              </a:rPr>
              <a:t>Here the elevation map (the input for the algorithm) is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4690E"/>
                </a:solidFill>
                <a:effectLst/>
                <a:latin typeface="sfmono-regular"/>
              </a:rPr>
              <a:t>[4,1,3,1,5]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latin typeface="udemy sans"/>
              </a:rPr>
              <a:t> and the output is the total units of trapped rain water - which is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4690E"/>
                </a:solidFill>
                <a:effectLst/>
                <a:latin typeface="sfmono-regular"/>
              </a:rPr>
              <a:t>7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latin typeface="udemy sans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latin typeface="udemy sans"/>
              </a:rPr>
              <a:t>Good luck!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402FC77D-B3F4-46CC-AFF2-2AE3BE437F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566" y="702365"/>
            <a:ext cx="5389460" cy="518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162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363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sfmono-regular</vt:lpstr>
      <vt:lpstr>udemy sans</vt:lpstr>
      <vt:lpstr>Office Theme</vt:lpstr>
      <vt:lpstr>Reversing an array in-place overview  </vt:lpstr>
      <vt:lpstr>Anagram problem overview  </vt:lpstr>
      <vt:lpstr>Palindrome problem overview  </vt:lpstr>
      <vt:lpstr>Integer reversion problem overview  </vt:lpstr>
      <vt:lpstr>Dutch national flag problem overview  </vt:lpstr>
      <vt:lpstr>Trapping rain water problem overview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Trapping rain water problem overview  </dc:title>
  <dc:creator>Mukul Goswami</dc:creator>
  <cp:lastModifiedBy>Mukul Goswami</cp:lastModifiedBy>
  <cp:revision>6</cp:revision>
  <dcterms:created xsi:type="dcterms:W3CDTF">2022-08-13T21:21:59Z</dcterms:created>
  <dcterms:modified xsi:type="dcterms:W3CDTF">2022-08-13T21:28:20Z</dcterms:modified>
</cp:coreProperties>
</file>