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1C9B6-D506-4123-A024-2947B2B43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1C8E3-B254-41AB-ABFD-B249DF2F7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97C48-6297-4291-903B-5076FD7B6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2420-2152-4F71-B201-2402F6D6B614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96C8E-7AFF-4019-A7B8-AA8A277E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191E4-D2DF-4559-A4E6-E04CAD1AC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EE32-30D7-4B4E-BA9E-629E06AA4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7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E496E-5D02-4060-8450-894D407EC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DDB63-3BF2-4278-A756-EDB6ADEB3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A40B6-8AFD-45B8-B3DC-41603216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2420-2152-4F71-B201-2402F6D6B614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2FB29-26FE-43E3-93E0-78CFCEE1D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7853E-9738-4656-A652-AE4FAFA9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EE32-30D7-4B4E-BA9E-629E06AA4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13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67CD3F-A6D9-4BCB-AEE6-7EDD995CB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D7B3D-85FD-48D7-AB26-5970BEEC0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25DD8-6D0B-43A4-9FBC-7036A2FA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2420-2152-4F71-B201-2402F6D6B614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1914E-E3BD-4C45-9681-C890F7659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0DFB4-B2B6-487C-9AE0-F20F8B2C6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EE32-30D7-4B4E-BA9E-629E06AA4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43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78070-9194-422B-B269-F2BBCD03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4A7BB-6064-4A09-A90A-544E9D42F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6A4E5-7B57-436C-91B5-19550ECF1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2420-2152-4F71-B201-2402F6D6B614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426FD-1636-4A17-9B0E-2EDC6A209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5A364-982C-4349-B9E0-E8380082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EE32-30D7-4B4E-BA9E-629E06AA4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45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0537-8807-4300-9266-13355B55D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931C1-B76D-4225-A022-B1750C3FF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B98FB-33D4-47B6-A923-62328A44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2420-2152-4F71-B201-2402F6D6B614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98D50-D6B9-494F-B650-E04ABF2E2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94821-EB95-4E95-987D-64C97E0C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EE32-30D7-4B4E-BA9E-629E06AA4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06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734D-4487-45A3-8CF1-96E034A1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FA49B-6CDC-45B5-9C2F-F449300BC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CD62F-22E4-4D6B-AFFA-E27A39E4B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55C8E-D3F0-4178-8539-A827FC01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2420-2152-4F71-B201-2402F6D6B614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B2C2E-ED89-45A5-8DDB-DA1D0538A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69738-2DE5-45DE-A40F-C0DC005D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EE32-30D7-4B4E-BA9E-629E06AA4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83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8028-01FD-48B3-AC51-0E6C094B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06C98-9B7F-4E55-8340-987291A7F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3C224-5E81-45E6-9069-315D86196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366CE-DF02-4BAF-B45C-79C54EABB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C9CFA-C535-41AF-9D03-B9DF7CEC0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38D53-E5B3-430A-B13C-BDAD00BB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2420-2152-4F71-B201-2402F6D6B614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A9880-88A0-42E4-A539-D2382DB82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8FC37-EF80-4611-B21A-71F38CE3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EE32-30D7-4B4E-BA9E-629E06AA4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0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771F5-823E-4972-969D-F6B1C348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8A0C7-E627-4CF2-A3EB-BD0F8131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2420-2152-4F71-B201-2402F6D6B614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BFF20-CE6E-4041-8047-6F39BE00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D2C8F3-FD81-4FA0-8C61-7C912B985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EE32-30D7-4B4E-BA9E-629E06AA4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1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60584-7000-46DE-9696-81F16AA3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2420-2152-4F71-B201-2402F6D6B614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2CD16-DF75-425E-B1D4-A819F560E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0752A-AFBF-4397-8A71-6E0B3AEB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EE32-30D7-4B4E-BA9E-629E06AA4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77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83742-3525-4A7F-A6F4-DBBDFA4B0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D770B-94AE-4E3C-A3A5-05A1A076C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C2C14-77E3-4E18-9C85-068952A7C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4F876-E587-43E2-AAF4-7345E1A2A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2420-2152-4F71-B201-2402F6D6B614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D2AD4-6D4B-4316-9E27-2D206EA0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525C1-0837-492F-8BF5-C0E66908B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EE32-30D7-4B4E-BA9E-629E06AA4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24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B34A5-A424-4776-890D-0D0AEC86A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3E009C-242F-4206-8172-8AA3214F7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1D789-B7AD-4EEB-A7B1-2F92AA3B8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00855-F4FC-4006-B174-278A2888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2420-2152-4F71-B201-2402F6D6B614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61E5D-2C41-4DBB-8E32-11A3A18D8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D8966-DDA5-4991-BBBB-5E3353A1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EE32-30D7-4B4E-BA9E-629E06AA4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52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83D48-2599-42CB-BBA4-D5563B5A5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DD533-B1A5-4436-AD36-D150AC9DF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CB480-ADC6-4BB4-88DE-9F300BFF0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C2420-2152-4F71-B201-2402F6D6B614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44CB-01A5-47AD-A4A0-FEDCAAD6E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D4901-DCDE-4D8A-ABBA-EEC18E3AA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FEE32-30D7-4B4E-BA9E-629E06AA4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52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71CF4DF-8228-4588-81E7-2128C994D295}"/>
              </a:ext>
            </a:extLst>
          </p:cNvPr>
          <p:cNvSpPr/>
          <p:nvPr/>
        </p:nvSpPr>
        <p:spPr>
          <a:xfrm>
            <a:off x="666749" y="3905250"/>
            <a:ext cx="1438275" cy="166687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UI Framework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DB0BDE-E8A3-4A47-832E-EA3C66A6987A}"/>
              </a:ext>
            </a:extLst>
          </p:cNvPr>
          <p:cNvSpPr/>
          <p:nvPr/>
        </p:nvSpPr>
        <p:spPr>
          <a:xfrm>
            <a:off x="2619376" y="914400"/>
            <a:ext cx="1066800" cy="465772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Security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6663A8-1297-4CED-9D10-9635378639B6}"/>
              </a:ext>
            </a:extLst>
          </p:cNvPr>
          <p:cNvSpPr/>
          <p:nvPr/>
        </p:nvSpPr>
        <p:spPr>
          <a:xfrm>
            <a:off x="4210049" y="914400"/>
            <a:ext cx="1200149" cy="46577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Gateway</a:t>
            </a:r>
          </a:p>
          <a:p>
            <a:pPr algn="ctr"/>
            <a:r>
              <a:rPr lang="en-IN" dirty="0"/>
              <a:t>8050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299B68-D4CF-4CE9-80C9-032DAB3B79EA}"/>
              </a:ext>
            </a:extLst>
          </p:cNvPr>
          <p:cNvSpPr/>
          <p:nvPr/>
        </p:nvSpPr>
        <p:spPr>
          <a:xfrm>
            <a:off x="6296025" y="466725"/>
            <a:ext cx="3790950" cy="56864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EFFE81-1F9B-4B14-98BC-9139A8D258D5}"/>
              </a:ext>
            </a:extLst>
          </p:cNvPr>
          <p:cNvSpPr/>
          <p:nvPr/>
        </p:nvSpPr>
        <p:spPr>
          <a:xfrm>
            <a:off x="8191499" y="895350"/>
            <a:ext cx="1666875" cy="65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Service</a:t>
            </a:r>
          </a:p>
          <a:p>
            <a:pPr algn="ctr"/>
            <a:r>
              <a:rPr lang="en-IN" dirty="0"/>
              <a:t>(8054)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1FA207-96B6-457E-AFB6-AFB5EA5C0691}"/>
              </a:ext>
            </a:extLst>
          </p:cNvPr>
          <p:cNvSpPr/>
          <p:nvPr/>
        </p:nvSpPr>
        <p:spPr>
          <a:xfrm>
            <a:off x="8191499" y="1781175"/>
            <a:ext cx="1666875" cy="742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Catalog</a:t>
            </a:r>
            <a:r>
              <a:rPr lang="en-IN" dirty="0"/>
              <a:t> Service  (8053)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FEA9FB8-8F57-4BA0-BC2D-73B99A5A1D3B}"/>
              </a:ext>
            </a:extLst>
          </p:cNvPr>
          <p:cNvSpPr/>
          <p:nvPr/>
        </p:nvSpPr>
        <p:spPr>
          <a:xfrm>
            <a:off x="8191498" y="2847976"/>
            <a:ext cx="1666875" cy="742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Cart Service</a:t>
            </a:r>
          </a:p>
          <a:p>
            <a:pPr algn="ctr"/>
            <a:r>
              <a:rPr lang="en-IN" dirty="0"/>
              <a:t>(8055)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37DB7B0-ABD7-46FA-95C8-8B4C17B4B7DB}"/>
              </a:ext>
            </a:extLst>
          </p:cNvPr>
          <p:cNvSpPr/>
          <p:nvPr/>
        </p:nvSpPr>
        <p:spPr>
          <a:xfrm>
            <a:off x="8201023" y="3829051"/>
            <a:ext cx="1666875" cy="742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 Service</a:t>
            </a:r>
          </a:p>
          <a:p>
            <a:pPr algn="ctr"/>
            <a:r>
              <a:rPr lang="en-IN" dirty="0"/>
              <a:t>(8056)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54A34B5-9CAE-478C-A29A-9546BE511DE3}"/>
              </a:ext>
            </a:extLst>
          </p:cNvPr>
          <p:cNvSpPr/>
          <p:nvPr/>
        </p:nvSpPr>
        <p:spPr>
          <a:xfrm>
            <a:off x="8191497" y="4924427"/>
            <a:ext cx="1666875" cy="742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 Gateway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81C737-393F-4A22-A5A0-7B7226D96E87}"/>
              </a:ext>
            </a:extLst>
          </p:cNvPr>
          <p:cNvSpPr txBox="1"/>
          <p:nvPr/>
        </p:nvSpPr>
        <p:spPr>
          <a:xfrm>
            <a:off x="6296025" y="520184"/>
            <a:ext cx="1475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Eureka Server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874DAC-1FB3-4260-9AE1-D0903E2270EF}"/>
              </a:ext>
            </a:extLst>
          </p:cNvPr>
          <p:cNvCxnSpPr/>
          <p:nvPr/>
        </p:nvCxnSpPr>
        <p:spPr>
          <a:xfrm flipV="1">
            <a:off x="2105024" y="3590925"/>
            <a:ext cx="514352" cy="485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CB950A-32F7-47A5-A95A-09A9C8CDFF63}"/>
              </a:ext>
            </a:extLst>
          </p:cNvPr>
          <p:cNvCxnSpPr>
            <a:cxnSpLocks/>
          </p:cNvCxnSpPr>
          <p:nvPr/>
        </p:nvCxnSpPr>
        <p:spPr>
          <a:xfrm flipV="1">
            <a:off x="3686173" y="3090863"/>
            <a:ext cx="5238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D7C1988-C316-4DEC-ACB7-0DC4254DFA44}"/>
              </a:ext>
            </a:extLst>
          </p:cNvPr>
          <p:cNvCxnSpPr>
            <a:endCxn id="8" idx="1"/>
          </p:cNvCxnSpPr>
          <p:nvPr/>
        </p:nvCxnSpPr>
        <p:spPr>
          <a:xfrm flipV="1">
            <a:off x="5410198" y="1223963"/>
            <a:ext cx="2781301" cy="1376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1238EC-74E0-409D-8F2A-B94F26A22E80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419722" y="2152650"/>
            <a:ext cx="2771777" cy="885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BD0983-FC5F-4035-AFC2-705EAF724722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5410198" y="3219451"/>
            <a:ext cx="2781300" cy="2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3058891-A5A1-49F8-8BD1-6622F00C7B07}"/>
              </a:ext>
            </a:extLst>
          </p:cNvPr>
          <p:cNvCxnSpPr>
            <a:cxnSpLocks/>
          </p:cNvCxnSpPr>
          <p:nvPr/>
        </p:nvCxnSpPr>
        <p:spPr>
          <a:xfrm>
            <a:off x="5395915" y="3638551"/>
            <a:ext cx="3190871" cy="619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23E4AA1-B3C1-41E0-B1CF-6941FAD03332}"/>
              </a:ext>
            </a:extLst>
          </p:cNvPr>
          <p:cNvCxnSpPr>
            <a:cxnSpLocks/>
          </p:cNvCxnSpPr>
          <p:nvPr/>
        </p:nvCxnSpPr>
        <p:spPr>
          <a:xfrm>
            <a:off x="5395915" y="3914777"/>
            <a:ext cx="2986086" cy="1438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15C601-A39B-4D5E-BAD3-7DFDA2AE9630}"/>
              </a:ext>
            </a:extLst>
          </p:cNvPr>
          <p:cNvCxnSpPr/>
          <p:nvPr/>
        </p:nvCxnSpPr>
        <p:spPr>
          <a:xfrm>
            <a:off x="8753475" y="2524124"/>
            <a:ext cx="0" cy="323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ylinder 31">
            <a:extLst>
              <a:ext uri="{FF2B5EF4-FFF2-40B4-BE49-F238E27FC236}">
                <a16:creationId xmlns:a16="http://schemas.microsoft.com/office/drawing/2014/main" id="{E4E8D687-5163-46BC-A466-E71336EF0986}"/>
              </a:ext>
            </a:extLst>
          </p:cNvPr>
          <p:cNvSpPr/>
          <p:nvPr/>
        </p:nvSpPr>
        <p:spPr>
          <a:xfrm>
            <a:off x="10372725" y="1004887"/>
            <a:ext cx="1038225" cy="438150"/>
          </a:xfrm>
          <a:prstGeom prst="ca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UserDB</a:t>
            </a:r>
            <a:endParaRPr lang="en-IN" dirty="0"/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E5622E4D-7502-4607-A156-455A7C6EA2CF}"/>
              </a:ext>
            </a:extLst>
          </p:cNvPr>
          <p:cNvSpPr/>
          <p:nvPr/>
        </p:nvSpPr>
        <p:spPr>
          <a:xfrm>
            <a:off x="10444165" y="1912144"/>
            <a:ext cx="1166810" cy="438150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catalogDB</a:t>
            </a:r>
            <a:endParaRPr lang="en-IN" dirty="0"/>
          </a:p>
        </p:txBody>
      </p:sp>
      <p:sp>
        <p:nvSpPr>
          <p:cNvPr id="35" name="Cylinder 34">
            <a:extLst>
              <a:ext uri="{FF2B5EF4-FFF2-40B4-BE49-F238E27FC236}">
                <a16:creationId xmlns:a16="http://schemas.microsoft.com/office/drawing/2014/main" id="{E2E13F1C-B613-49A7-ACCF-6781E3BD35B7}"/>
              </a:ext>
            </a:extLst>
          </p:cNvPr>
          <p:cNvSpPr/>
          <p:nvPr/>
        </p:nvSpPr>
        <p:spPr>
          <a:xfrm>
            <a:off x="10444163" y="3900487"/>
            <a:ext cx="1166811" cy="523875"/>
          </a:xfrm>
          <a:prstGeom prst="can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orderDB</a:t>
            </a:r>
            <a:endParaRPr lang="en-IN" dirty="0"/>
          </a:p>
        </p:txBody>
      </p:sp>
      <p:sp>
        <p:nvSpPr>
          <p:cNvPr id="36" name="Cylinder 35">
            <a:extLst>
              <a:ext uri="{FF2B5EF4-FFF2-40B4-BE49-F238E27FC236}">
                <a16:creationId xmlns:a16="http://schemas.microsoft.com/office/drawing/2014/main" id="{6B96DB7D-42CA-4B87-9D12-99BA956083BE}"/>
              </a:ext>
            </a:extLst>
          </p:cNvPr>
          <p:cNvSpPr/>
          <p:nvPr/>
        </p:nvSpPr>
        <p:spPr>
          <a:xfrm>
            <a:off x="10372724" y="2986087"/>
            <a:ext cx="1038225" cy="438150"/>
          </a:xfrm>
          <a:prstGeom prst="ca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cartDB</a:t>
            </a:r>
            <a:endParaRPr lang="en-IN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CD9EB3D-79B8-480E-9DF1-BD80F34C48E8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9815904" y="1223962"/>
            <a:ext cx="556821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69584D3-261A-4315-8A27-2DCF9F4F6862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9815904" y="2081214"/>
            <a:ext cx="628261" cy="50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D8D1085-BF1C-40FA-94B3-93025B6A7874}"/>
              </a:ext>
            </a:extLst>
          </p:cNvPr>
          <p:cNvCxnSpPr>
            <a:cxnSpLocks/>
            <a:stCxn id="11" idx="3"/>
            <a:endCxn id="36" idx="2"/>
          </p:cNvCxnSpPr>
          <p:nvPr/>
        </p:nvCxnSpPr>
        <p:spPr>
          <a:xfrm flipV="1">
            <a:off x="9858373" y="3205162"/>
            <a:ext cx="514351" cy="14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1742F23-974D-4140-BA5F-ED4EA81E57EC}"/>
              </a:ext>
            </a:extLst>
          </p:cNvPr>
          <p:cNvCxnSpPr>
            <a:cxnSpLocks/>
            <a:stCxn id="12" idx="3"/>
            <a:endCxn id="35" idx="2"/>
          </p:cNvCxnSpPr>
          <p:nvPr/>
        </p:nvCxnSpPr>
        <p:spPr>
          <a:xfrm flipV="1">
            <a:off x="9867898" y="4162425"/>
            <a:ext cx="576265" cy="38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B0BC166-8C19-46F2-A571-A7A6FD838AA0}"/>
              </a:ext>
            </a:extLst>
          </p:cNvPr>
          <p:cNvSpPr/>
          <p:nvPr/>
        </p:nvSpPr>
        <p:spPr>
          <a:xfrm>
            <a:off x="619125" y="1371601"/>
            <a:ext cx="1438275" cy="166687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Swagger</a:t>
            </a:r>
          </a:p>
        </p:txBody>
      </p:sp>
    </p:spTree>
    <p:extLst>
      <p:ext uri="{BB962C8B-B14F-4D97-AF65-F5344CB8AC3E}">
        <p14:creationId xmlns:p14="http://schemas.microsoft.com/office/powerpoint/2010/main" val="73167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Hupare, Mukul</dc:creator>
  <cp:lastModifiedBy>Hupare, Mukul</cp:lastModifiedBy>
  <cp:revision>4</cp:revision>
  <dcterms:created xsi:type="dcterms:W3CDTF">2022-03-17T09:32:25Z</dcterms:created>
  <dcterms:modified xsi:type="dcterms:W3CDTF">2022-03-17T11:20:04Z</dcterms:modified>
</cp:coreProperties>
</file>