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60" r:id="rId4"/>
    <p:sldId id="263" r:id="rId5"/>
    <p:sldId id="264" r:id="rId6"/>
    <p:sldId id="265" r:id="rId7"/>
    <p:sldId id="273" r:id="rId8"/>
    <p:sldId id="266" r:id="rId9"/>
    <p:sldId id="275" r:id="rId10"/>
    <p:sldId id="276" r:id="rId11"/>
    <p:sldId id="277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44" autoAdjust="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05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03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89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1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02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90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1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40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48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64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66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4894C8-3452-4CA8-9ED3-423E74F9BA7C}" type="datetimeFigureOut">
              <a:rPr lang="en-IN" smtClean="0"/>
              <a:t>17-05-2020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1C11A2-5A24-44C4-8526-C1092E71BBE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91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4146" y="928964"/>
            <a:ext cx="6096000" cy="4405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60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7B7B7B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Drink &amp; Delight</a:t>
            </a:r>
            <a:endParaRPr lang="en-IN" sz="6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60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525252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Management System</a:t>
            </a:r>
            <a:endParaRPr lang="en-IN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31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458" y="329466"/>
            <a:ext cx="8661083" cy="1450757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Update Raw Material Stock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5963"/>
            <a:ext cx="12192000" cy="43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6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Display Distributor Details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4538"/>
            <a:ext cx="12192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4253" y="2551039"/>
            <a:ext cx="5666509" cy="103276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sz="6600" b="1" spc="33" dirty="0">
                <a:solidFill>
                  <a:srgbClr val="FF0000"/>
                </a:solidFill>
              </a:rPr>
              <a:t>Thank</a:t>
            </a:r>
            <a:r>
              <a:rPr sz="6600" b="1" spc="-433" dirty="0">
                <a:solidFill>
                  <a:srgbClr val="FF0000"/>
                </a:solidFill>
              </a:rPr>
              <a:t> </a:t>
            </a:r>
            <a:r>
              <a:rPr sz="6600" b="1" spc="-147" dirty="0">
                <a:solidFill>
                  <a:srgbClr val="FF0000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6498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87059"/>
              </p:ext>
            </p:extLst>
          </p:nvPr>
        </p:nvGraphicFramePr>
        <p:xfrm>
          <a:off x="2045855" y="2285230"/>
          <a:ext cx="8128000" cy="232833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54137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88420352"/>
                    </a:ext>
                  </a:extLst>
                </a:gridCol>
              </a:tblGrid>
              <a:tr h="11641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NAME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ROLE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914051"/>
                  </a:ext>
                </a:extLst>
              </a:tr>
              <a:tr h="11641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MUKUL GARG</a:t>
                      </a:r>
                      <a:endParaRPr lang="en-IN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 OWNER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472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7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966" y="592441"/>
            <a:ext cx="5051213" cy="69420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pc="-33" dirty="0"/>
              <a:t>Architecture</a:t>
            </a:r>
            <a:r>
              <a:rPr spc="-287" dirty="0"/>
              <a:t> </a:t>
            </a:r>
            <a:r>
              <a:rPr spc="-80" dirty="0"/>
              <a:t>Design</a:t>
            </a:r>
          </a:p>
        </p:txBody>
      </p:sp>
      <p:pic>
        <p:nvPicPr>
          <p:cNvPr id="1026" name="Picture 2" descr="Legacy Software Modernization with Microservices: Pros and Con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34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1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19" y="1995055"/>
            <a:ext cx="10515600" cy="1773381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rgbClr val="FF0000"/>
                </a:solidFill>
              </a:rPr>
              <a:t>MODULES</a:t>
            </a:r>
            <a:endParaRPr lang="en-IN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218" y="739198"/>
            <a:ext cx="10515600" cy="426229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UPDATE RAW MATERIAL STOCK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AND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/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DISPLAY DISTRIBUTOR DETAILS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346" y="1801090"/>
            <a:ext cx="10515600" cy="1842655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SEQUENCE DIAGRAM</a:t>
            </a:r>
            <a:endParaRPr lang="en-IN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3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0"/>
            <a:ext cx="5791200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5965" y="845127"/>
            <a:ext cx="5624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Update Raw Material Stock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0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2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5819" y="0"/>
            <a:ext cx="5126181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2108" y="775855"/>
            <a:ext cx="588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Display Distributor Details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142" y="2114550"/>
            <a:ext cx="10058400" cy="188595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</a:rPr>
              <a:t>CLASS DIAGRAM</a:t>
            </a:r>
            <a:endParaRPr lang="en-IN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152</TotalTime>
  <Words>39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Times New Roman</vt:lpstr>
      <vt:lpstr>Retrospect</vt:lpstr>
      <vt:lpstr>PowerPoint Presentation</vt:lpstr>
      <vt:lpstr>PowerPoint Presentation</vt:lpstr>
      <vt:lpstr>Architecture Design</vt:lpstr>
      <vt:lpstr>MODULES</vt:lpstr>
      <vt:lpstr>UPDATE RAW MATERIAL STOCK  AND  DISPLAY DISTRIBUTOR DETAILS</vt:lpstr>
      <vt:lpstr>SEQUENCE DIAGRAM</vt:lpstr>
      <vt:lpstr>PowerPoint Presentation</vt:lpstr>
      <vt:lpstr>PowerPoint Presentation</vt:lpstr>
      <vt:lpstr>CLASS DIAGRAM</vt:lpstr>
      <vt:lpstr>Update Raw Material Stock</vt:lpstr>
      <vt:lpstr>Display Distributor Details</vt:lpstr>
      <vt:lpstr>Thank you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 sharma</dc:creator>
  <cp:lastModifiedBy>priya sharma</cp:lastModifiedBy>
  <cp:revision>12</cp:revision>
  <dcterms:created xsi:type="dcterms:W3CDTF">2020-05-17T05:16:31Z</dcterms:created>
  <dcterms:modified xsi:type="dcterms:W3CDTF">2020-05-17T14:04:59Z</dcterms:modified>
</cp:coreProperties>
</file>