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45D6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45D6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45D6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F45D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13239" y="1825814"/>
            <a:ext cx="271752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45D6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9044" y="748798"/>
            <a:ext cx="3646170" cy="3646170"/>
          </a:xfrm>
          <a:custGeom>
            <a:avLst/>
            <a:gdLst/>
            <a:ahLst/>
            <a:cxnLst/>
            <a:rect l="l" t="t" r="r" b="b"/>
            <a:pathLst>
              <a:path w="3646170" h="3646170">
                <a:moveTo>
                  <a:pt x="3645892" y="3645892"/>
                </a:moveTo>
                <a:lnTo>
                  <a:pt x="0" y="3645892"/>
                </a:lnTo>
                <a:lnTo>
                  <a:pt x="0" y="0"/>
                </a:lnTo>
                <a:lnTo>
                  <a:pt x="3645892" y="0"/>
                </a:lnTo>
                <a:lnTo>
                  <a:pt x="3645892" y="3645892"/>
                </a:lnTo>
                <a:close/>
              </a:path>
            </a:pathLst>
          </a:custGeom>
          <a:solidFill>
            <a:srgbClr val="F45D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92944" y="992698"/>
            <a:ext cx="3158490" cy="3158490"/>
          </a:xfrm>
          <a:prstGeom prst="rect">
            <a:avLst/>
          </a:prstGeom>
          <a:solidFill>
            <a:srgbClr val="F45D60"/>
          </a:solidFill>
          <a:ln w="28574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algn="ctr" marL="684530" marR="679450">
              <a:lnSpc>
                <a:spcPts val="3820"/>
              </a:lnSpc>
              <a:spcBef>
                <a:spcPts val="3055"/>
              </a:spcBef>
            </a:pPr>
            <a:r>
              <a:rPr dirty="0" sz="3200" spc="35" b="1">
                <a:solidFill>
                  <a:srgbClr val="FFFFFF"/>
                </a:solidFill>
                <a:latin typeface="Lato"/>
                <a:cs typeface="Lato"/>
              </a:rPr>
              <a:t>Drink</a:t>
            </a:r>
            <a:r>
              <a:rPr dirty="0" sz="3200" spc="-250" b="1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3200" spc="15" b="1">
                <a:solidFill>
                  <a:srgbClr val="FFFFFF"/>
                </a:solidFill>
                <a:latin typeface="Lato"/>
                <a:cs typeface="Lato"/>
              </a:rPr>
              <a:t>and  </a:t>
            </a:r>
            <a:r>
              <a:rPr dirty="0" sz="3200" spc="10" b="1">
                <a:solidFill>
                  <a:srgbClr val="FFFFFF"/>
                </a:solidFill>
                <a:latin typeface="Lato"/>
                <a:cs typeface="Lato"/>
              </a:rPr>
              <a:t>Delight</a:t>
            </a:r>
            <a:endParaRPr sz="3200">
              <a:latin typeface="Lato"/>
              <a:cs typeface="Lato"/>
            </a:endParaRPr>
          </a:p>
          <a:p>
            <a:pPr algn="ctr" marL="361950" marR="353060">
              <a:lnSpc>
                <a:spcPct val="100699"/>
              </a:lnSpc>
              <a:spcBef>
                <a:spcPts val="3250"/>
              </a:spcBef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Inventory</a:t>
            </a:r>
            <a:r>
              <a:rPr dirty="0" sz="1800" spc="-2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40" b="1">
                <a:solidFill>
                  <a:srgbClr val="FFFFFF"/>
                </a:solidFill>
                <a:latin typeface="Arial"/>
                <a:cs typeface="Arial"/>
              </a:rPr>
              <a:t>management  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0799" y="1408239"/>
            <a:ext cx="4049395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-260"/>
              <a:t>Use </a:t>
            </a:r>
            <a:r>
              <a:rPr dirty="0" sz="3800" spc="-195"/>
              <a:t>Case</a:t>
            </a:r>
            <a:r>
              <a:rPr dirty="0" sz="3800" spc="-155"/>
              <a:t> </a:t>
            </a:r>
            <a:r>
              <a:rPr dirty="0" sz="3800" spc="25"/>
              <a:t>Diagram</a:t>
            </a:r>
            <a:endParaRPr sz="3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48117"/>
            <a:ext cx="250126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Raw</a:t>
            </a:r>
            <a:r>
              <a:rPr dirty="0" spc="-310"/>
              <a:t> </a:t>
            </a:r>
            <a:r>
              <a:rPr dirty="0" spc="45"/>
              <a:t>Material</a:t>
            </a:r>
          </a:p>
        </p:txBody>
      </p:sp>
      <p:sp>
        <p:nvSpPr>
          <p:cNvPr id="3" name="object 3"/>
          <p:cNvSpPr/>
          <p:nvPr/>
        </p:nvSpPr>
        <p:spPr>
          <a:xfrm>
            <a:off x="3255243" y="146299"/>
            <a:ext cx="5248039" cy="4783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48117"/>
            <a:ext cx="153416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Product</a:t>
            </a:r>
          </a:p>
        </p:txBody>
      </p:sp>
      <p:sp>
        <p:nvSpPr>
          <p:cNvPr id="3" name="object 3"/>
          <p:cNvSpPr/>
          <p:nvPr/>
        </p:nvSpPr>
        <p:spPr>
          <a:xfrm>
            <a:off x="3919742" y="88149"/>
            <a:ext cx="4821890" cy="4788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3239" y="1825814"/>
            <a:ext cx="200215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Thank</a:t>
            </a:r>
            <a:r>
              <a:rPr dirty="0" spc="-325"/>
              <a:t> </a:t>
            </a:r>
            <a:r>
              <a:rPr dirty="0" spc="-11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48117"/>
            <a:ext cx="478345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Scrum </a:t>
            </a:r>
            <a:r>
              <a:rPr dirty="0" spc="-75"/>
              <a:t>development</a:t>
            </a:r>
            <a:r>
              <a:rPr dirty="0" spc="-355"/>
              <a:t> </a:t>
            </a:r>
            <a:r>
              <a:rPr dirty="0" spc="-50"/>
              <a:t>team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176351"/>
            <a:ext cx="3112770" cy="1597025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20">
                <a:solidFill>
                  <a:srgbClr val="5D696B"/>
                </a:solidFill>
                <a:latin typeface="Lato"/>
                <a:cs typeface="Lato"/>
              </a:rPr>
              <a:t>Atal</a:t>
            </a:r>
            <a:r>
              <a:rPr dirty="0" sz="1800" spc="-13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dirty="0" sz="1800" spc="20">
                <a:solidFill>
                  <a:srgbClr val="5D696B"/>
                </a:solidFill>
                <a:latin typeface="Lato"/>
                <a:cs typeface="Lato"/>
              </a:rPr>
              <a:t>Kumar</a:t>
            </a:r>
            <a:r>
              <a:rPr dirty="0" sz="1800" spc="-13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dirty="0" sz="1800" spc="10">
                <a:solidFill>
                  <a:srgbClr val="5D696B"/>
                </a:solidFill>
                <a:latin typeface="Lato"/>
                <a:cs typeface="Lato"/>
              </a:rPr>
              <a:t>(Scrum</a:t>
            </a:r>
            <a:r>
              <a:rPr dirty="0" sz="1800" spc="-125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dirty="0" sz="1800" spc="20">
                <a:solidFill>
                  <a:srgbClr val="5D696B"/>
                </a:solidFill>
                <a:latin typeface="Lato"/>
                <a:cs typeface="Lato"/>
              </a:rPr>
              <a:t>Master)</a:t>
            </a:r>
            <a:endParaRPr sz="18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0">
                <a:solidFill>
                  <a:srgbClr val="5D696B"/>
                </a:solidFill>
                <a:latin typeface="Lato"/>
                <a:cs typeface="Lato"/>
              </a:rPr>
              <a:t>Ayushi</a:t>
            </a:r>
            <a:r>
              <a:rPr dirty="0" sz="1800" spc="-12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dirty="0" sz="1800">
                <a:solidFill>
                  <a:srgbClr val="5D696B"/>
                </a:solidFill>
                <a:latin typeface="Lato"/>
                <a:cs typeface="Lato"/>
              </a:rPr>
              <a:t>Goyal</a:t>
            </a:r>
            <a:endParaRPr sz="18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15">
                <a:solidFill>
                  <a:srgbClr val="5D696B"/>
                </a:solidFill>
                <a:latin typeface="Lato"/>
                <a:cs typeface="Lato"/>
              </a:rPr>
              <a:t>Harshit</a:t>
            </a:r>
            <a:r>
              <a:rPr dirty="0" sz="1800" spc="-12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dirty="0" sz="1800" spc="-5">
                <a:solidFill>
                  <a:srgbClr val="5D696B"/>
                </a:solidFill>
                <a:latin typeface="Lato"/>
                <a:cs typeface="Lato"/>
              </a:rPr>
              <a:t>Verma</a:t>
            </a:r>
            <a:endParaRPr sz="18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5">
                <a:solidFill>
                  <a:srgbClr val="5D696B"/>
                </a:solidFill>
                <a:latin typeface="Lato"/>
                <a:cs typeface="Lato"/>
              </a:rPr>
              <a:t>Mukul</a:t>
            </a:r>
            <a:r>
              <a:rPr dirty="0" sz="1800" spc="-12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dirty="0" sz="1800" spc="15">
                <a:solidFill>
                  <a:srgbClr val="5D696B"/>
                </a:solidFill>
                <a:latin typeface="Lato"/>
                <a:cs typeface="Lato"/>
              </a:rPr>
              <a:t>Garg</a:t>
            </a:r>
            <a:endParaRPr sz="18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>
                <a:solidFill>
                  <a:srgbClr val="5D696B"/>
                </a:solidFill>
                <a:latin typeface="Lato"/>
                <a:cs typeface="Lato"/>
              </a:rPr>
              <a:t>Mohit</a:t>
            </a:r>
            <a:r>
              <a:rPr dirty="0" sz="1800" spc="-120">
                <a:solidFill>
                  <a:srgbClr val="5D696B"/>
                </a:solidFill>
                <a:latin typeface="Lato"/>
                <a:cs typeface="Lato"/>
              </a:rPr>
              <a:t> </a:t>
            </a:r>
            <a:r>
              <a:rPr dirty="0" sz="1800" spc="20">
                <a:solidFill>
                  <a:srgbClr val="5D696B"/>
                </a:solidFill>
                <a:latin typeface="Lato"/>
                <a:cs typeface="Lato"/>
              </a:rPr>
              <a:t>Kumar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48117"/>
            <a:ext cx="378841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Architecture</a:t>
            </a:r>
            <a:r>
              <a:rPr dirty="0" spc="-215"/>
              <a:t> </a:t>
            </a:r>
            <a:r>
              <a:rPr dirty="0" spc="-6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1130515" y="1017447"/>
            <a:ext cx="6885693" cy="3706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F45D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7212" y="221949"/>
            <a:ext cx="8809557" cy="4699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48117"/>
            <a:ext cx="340106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Framework </a:t>
            </a:r>
            <a:r>
              <a:rPr dirty="0" spc="60"/>
              <a:t>in</a:t>
            </a:r>
            <a:r>
              <a:rPr dirty="0" spc="-365"/>
              <a:t> </a:t>
            </a:r>
            <a:r>
              <a:rPr dirty="0" spc="-165"/>
              <a:t>use</a:t>
            </a:r>
          </a:p>
        </p:txBody>
      </p:sp>
      <p:sp>
        <p:nvSpPr>
          <p:cNvPr id="3" name="object 3"/>
          <p:cNvSpPr/>
          <p:nvPr/>
        </p:nvSpPr>
        <p:spPr>
          <a:xfrm>
            <a:off x="2934194" y="0"/>
            <a:ext cx="5354439" cy="4867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48117"/>
            <a:ext cx="380492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Project</a:t>
            </a:r>
            <a:r>
              <a:rPr dirty="0" spc="-350"/>
              <a:t> </a:t>
            </a:r>
            <a:r>
              <a:rPr dirty="0" spc="-25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765123" y="207274"/>
            <a:ext cx="7921109" cy="4743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771" y="1343733"/>
            <a:ext cx="331914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55"/>
              <a:t>Project</a:t>
            </a:r>
            <a:r>
              <a:rPr dirty="0" sz="4500" spc="-300"/>
              <a:t> </a:t>
            </a:r>
            <a:r>
              <a:rPr dirty="0" sz="4500" spc="-60"/>
              <a:t>Flow</a:t>
            </a:r>
            <a:endParaRPr sz="4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48117"/>
            <a:ext cx="468058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0"/>
              <a:t>Order </a:t>
            </a:r>
            <a:r>
              <a:rPr dirty="0" spc="-45"/>
              <a:t>Management</a:t>
            </a:r>
            <a:r>
              <a:rPr dirty="0" spc="-484"/>
              <a:t> </a:t>
            </a:r>
            <a:r>
              <a:rPr dirty="0" spc="-4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3425943" y="231649"/>
            <a:ext cx="5154514" cy="4671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48117"/>
            <a:ext cx="459295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Stock </a:t>
            </a:r>
            <a:r>
              <a:rPr dirty="0" spc="-45"/>
              <a:t>Management</a:t>
            </a:r>
            <a:r>
              <a:rPr dirty="0" spc="-300"/>
              <a:t> </a:t>
            </a:r>
            <a:r>
              <a:rPr dirty="0" spc="-4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2938294" y="245974"/>
            <a:ext cx="5474188" cy="4651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2020-05-17T05:20:20Z</dcterms:created>
  <dcterms:modified xsi:type="dcterms:W3CDTF">2020-05-17T05:20:20Z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2020-05-17T00:00:00Z</vt:filetime>
  </property>
</Properties>
</file>