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3"/>
  </p:notesMasterIdLst>
  <p:sldIdLst>
    <p:sldId id="256" r:id="rId2"/>
    <p:sldId id="259" r:id="rId3"/>
    <p:sldId id="258" r:id="rId4"/>
    <p:sldId id="271" r:id="rId5"/>
    <p:sldId id="261" r:id="rId6"/>
    <p:sldId id="267" r:id="rId7"/>
    <p:sldId id="269" r:id="rId8"/>
    <p:sldId id="270" r:id="rId9"/>
    <p:sldId id="263" r:id="rId10"/>
    <p:sldId id="264" r:id="rId11"/>
    <p:sldId id="266" r:id="rId12"/>
  </p:sldIdLst>
  <p:sldSz cx="9144000" cy="5143500" type="screen16x9"/>
  <p:notesSz cx="6858000" cy="9144000"/>
  <p:embeddedFontLst>
    <p:embeddedFont>
      <p:font typeface="Arial Black" panose="020B0A04020102020204" pitchFamily="34" charset="0"/>
      <p:bold r:id="rId14"/>
    </p:embeddedFont>
    <p:embeddedFont>
      <p:font typeface="Roboto" panose="02000000000000000000" pitchFamily="2" charset="0"/>
      <p:regular r:id="rId15"/>
      <p:bold r:id="rId16"/>
      <p:italic r:id="rId17"/>
      <p:boldItalic r:id="rId18"/>
    </p:embeddedFont>
    <p:embeddedFont>
      <p:font typeface="Roboto Mono" panose="00000009000000000000"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1ECD47-64DC-4741-B5A2-3AA257FB77C9}">
  <a:tblStyle styleId="{DF1ECD47-64DC-4741-B5A2-3AA257FB77C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974" y="2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diagrams/_rels/data2.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07/relationships/hdphoto" Target="../media/hdphoto1.wdp"/><Relationship Id="rId1" Type="http://schemas.openxmlformats.org/officeDocument/2006/relationships/image" Target="../media/image6.png"/><Relationship Id="rId4"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jpg"/><Relationship Id="rId2" Type="http://schemas.microsoft.com/office/2007/relationships/hdphoto" Target="../media/hdphoto1.wdp"/><Relationship Id="rId1" Type="http://schemas.openxmlformats.org/officeDocument/2006/relationships/image" Target="../media/image6.png"/><Relationship Id="rId4" Type="http://schemas.openxmlformats.org/officeDocument/2006/relationships/image" Target="../media/image8.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5E419A-D120-4BB2-BF07-0D1E78DEAEFC}" type="doc">
      <dgm:prSet loTypeId="urn:microsoft.com/office/officeart/2005/8/layout/gear1" loCatId="relationship" qsTypeId="urn:microsoft.com/office/officeart/2005/8/quickstyle/simple1" qsCatId="simple" csTypeId="urn:microsoft.com/office/officeart/2005/8/colors/colorful2" csCatId="colorful" phldr="1"/>
      <dgm:spPr/>
      <dgm:t>
        <a:bodyPr/>
        <a:lstStyle/>
        <a:p>
          <a:endParaRPr lang="en-US"/>
        </a:p>
      </dgm:t>
    </dgm:pt>
    <dgm:pt modelId="{A3211E70-6272-48BC-99A7-0199E6B99809}">
      <dgm:prSet custT="1"/>
      <dgm:spPr/>
      <dgm:t>
        <a:bodyPr/>
        <a:lstStyle/>
        <a:p>
          <a:r>
            <a:rPr lang="en-US" sz="1400" dirty="0"/>
            <a:t>Open Pose</a:t>
          </a:r>
          <a:r>
            <a:rPr lang="en-US" sz="800" dirty="0"/>
            <a:t>: </a:t>
          </a:r>
        </a:p>
      </dgm:t>
    </dgm:pt>
    <dgm:pt modelId="{CA3F3967-FAF0-4AE9-87AA-5C3647594B00}" type="parTrans" cxnId="{23A08D0B-9B7E-4D70-A21F-28A725A0BC51}">
      <dgm:prSet/>
      <dgm:spPr/>
      <dgm:t>
        <a:bodyPr/>
        <a:lstStyle/>
        <a:p>
          <a:endParaRPr lang="en-US" sz="1800"/>
        </a:p>
      </dgm:t>
    </dgm:pt>
    <dgm:pt modelId="{D01848EF-E0A7-41B0-8758-E3E731C0CBCC}" type="sibTrans" cxnId="{23A08D0B-9B7E-4D70-A21F-28A725A0BC51}">
      <dgm:prSet/>
      <dgm:spPr/>
      <dgm:t>
        <a:bodyPr/>
        <a:lstStyle/>
        <a:p>
          <a:endParaRPr lang="en-US" sz="1800"/>
        </a:p>
      </dgm:t>
    </dgm:pt>
    <dgm:pt modelId="{BAA04A45-BA12-4517-BAD3-A6B4B9343416}">
      <dgm:prSet custT="1"/>
      <dgm:spPr/>
      <dgm:t>
        <a:bodyPr/>
        <a:lstStyle/>
        <a:p>
          <a:r>
            <a:rPr lang="en-US" sz="600"/>
            <a:t>OpenPose is an open-source library for real-time pose estimation. It can be used to detect and track the key points of a human body in real time. The heatmap shows the intensity of the key points, with brighter areas indicating more important key points.</a:t>
          </a:r>
        </a:p>
      </dgm:t>
    </dgm:pt>
    <dgm:pt modelId="{BCCC37B0-9DA5-451C-ABFA-9874F5A3D1BA}" type="parTrans" cxnId="{57394F11-00BB-4987-B5DF-F48973D45F74}">
      <dgm:prSet/>
      <dgm:spPr/>
      <dgm:t>
        <a:bodyPr/>
        <a:lstStyle/>
        <a:p>
          <a:endParaRPr lang="en-US" sz="1800"/>
        </a:p>
      </dgm:t>
    </dgm:pt>
    <dgm:pt modelId="{E4E75F04-0A45-4143-B073-78A4192DDF1B}" type="sibTrans" cxnId="{57394F11-00BB-4987-B5DF-F48973D45F74}">
      <dgm:prSet/>
      <dgm:spPr/>
      <dgm:t>
        <a:bodyPr/>
        <a:lstStyle/>
        <a:p>
          <a:endParaRPr lang="en-US" sz="1800"/>
        </a:p>
      </dgm:t>
    </dgm:pt>
    <dgm:pt modelId="{E46BC2AA-7569-4BA0-98AF-BA7849015BEB}">
      <dgm:prSet custT="1"/>
      <dgm:spPr/>
      <dgm:t>
        <a:bodyPr/>
        <a:lstStyle/>
        <a:p>
          <a:r>
            <a:rPr lang="en-US" sz="1100" dirty="0"/>
            <a:t>CP-VTON:</a:t>
          </a:r>
        </a:p>
      </dgm:t>
    </dgm:pt>
    <dgm:pt modelId="{A6CDDE3F-3F6C-4C94-9C1C-FA23C040C9D9}" type="parTrans" cxnId="{C39C0035-B0D8-481A-B932-D73E655BF9DB}">
      <dgm:prSet/>
      <dgm:spPr/>
      <dgm:t>
        <a:bodyPr/>
        <a:lstStyle/>
        <a:p>
          <a:endParaRPr lang="en-US" sz="1800"/>
        </a:p>
      </dgm:t>
    </dgm:pt>
    <dgm:pt modelId="{63068E5E-125F-43BD-BE99-28E69F42C42C}" type="sibTrans" cxnId="{C39C0035-B0D8-481A-B932-D73E655BF9DB}">
      <dgm:prSet/>
      <dgm:spPr/>
      <dgm:t>
        <a:bodyPr/>
        <a:lstStyle/>
        <a:p>
          <a:endParaRPr lang="en-US" sz="1800"/>
        </a:p>
      </dgm:t>
    </dgm:pt>
    <dgm:pt modelId="{B0FC6EE9-A7AD-41A4-82E3-BC54AC086BC6}">
      <dgm:prSet custT="1"/>
      <dgm:spPr/>
      <dgm:t>
        <a:bodyPr/>
        <a:lstStyle/>
        <a:p>
          <a:r>
            <a:rPr lang="en-US" sz="600" dirty="0"/>
            <a:t>CP-VTON is a deep learning model that can be used to wrap cloth over a human body model. It is based on the Generative Adversarial Network (GAN) </a:t>
          </a:r>
          <a:r>
            <a:rPr lang="en-US" sz="600" dirty="0" err="1"/>
            <a:t>framework.CP</a:t>
          </a:r>
          <a:r>
            <a:rPr lang="en-US" sz="600" dirty="0"/>
            <a:t>-VTON has been shown to be effective in generating realistic images of people wearing clothing.</a:t>
          </a:r>
        </a:p>
      </dgm:t>
    </dgm:pt>
    <dgm:pt modelId="{A081E2D1-31E1-44BB-A5FB-AC44690B397D}" type="parTrans" cxnId="{3CC2FB6A-0C9E-42AC-A4D1-F0F9334D7A63}">
      <dgm:prSet/>
      <dgm:spPr/>
      <dgm:t>
        <a:bodyPr/>
        <a:lstStyle/>
        <a:p>
          <a:endParaRPr lang="en-US" sz="1800"/>
        </a:p>
      </dgm:t>
    </dgm:pt>
    <dgm:pt modelId="{3220A66C-1E90-4AE2-B478-314243166B33}" type="sibTrans" cxnId="{3CC2FB6A-0C9E-42AC-A4D1-F0F9334D7A63}">
      <dgm:prSet/>
      <dgm:spPr/>
      <dgm:t>
        <a:bodyPr/>
        <a:lstStyle/>
        <a:p>
          <a:endParaRPr lang="en-US" sz="1800"/>
        </a:p>
      </dgm:t>
    </dgm:pt>
    <dgm:pt modelId="{2804E499-6554-4742-B541-82EB71156F3B}">
      <dgm:prSet custT="1"/>
      <dgm:spPr/>
      <dgm:t>
        <a:bodyPr/>
        <a:lstStyle/>
        <a:p>
          <a:r>
            <a:rPr lang="en-US" sz="1400" dirty="0" err="1"/>
            <a:t>JPPNet</a:t>
          </a:r>
          <a:r>
            <a:rPr lang="en-US" sz="1400" dirty="0"/>
            <a:t>: </a:t>
          </a:r>
        </a:p>
      </dgm:t>
    </dgm:pt>
    <dgm:pt modelId="{3C0B511C-3B04-4764-A3B6-5CC991D7267E}" type="parTrans" cxnId="{9A3055FF-6ADC-4D39-BE1F-D69377245B07}">
      <dgm:prSet/>
      <dgm:spPr/>
      <dgm:t>
        <a:bodyPr/>
        <a:lstStyle/>
        <a:p>
          <a:endParaRPr lang="en-US" sz="1800"/>
        </a:p>
      </dgm:t>
    </dgm:pt>
    <dgm:pt modelId="{20CB0F3B-F14C-44C9-BD04-E8CAA76F7365}" type="sibTrans" cxnId="{9A3055FF-6ADC-4D39-BE1F-D69377245B07}">
      <dgm:prSet/>
      <dgm:spPr>
        <a:solidFill>
          <a:schemeClr val="bg1"/>
        </a:solidFill>
      </dgm:spPr>
      <dgm:t>
        <a:bodyPr/>
        <a:lstStyle/>
        <a:p>
          <a:endParaRPr lang="en-US" sz="1800"/>
        </a:p>
      </dgm:t>
    </dgm:pt>
    <dgm:pt modelId="{D597A06E-2300-46A7-BDA4-6D7D57BC424D}">
      <dgm:prSet custT="1"/>
      <dgm:spPr/>
      <dgm:t>
        <a:bodyPr/>
        <a:lstStyle/>
        <a:p>
          <a:r>
            <a:rPr lang="en-US" sz="900" dirty="0" err="1"/>
            <a:t>JPPNet</a:t>
          </a:r>
          <a:r>
            <a:rPr lang="en-US" sz="900" dirty="0"/>
            <a:t> is a deep learning model that can be used to predict the physical properties of </a:t>
          </a:r>
          <a:r>
            <a:rPr lang="en-US" sz="900" dirty="0" err="1"/>
            <a:t>clothing.JPPNet</a:t>
          </a:r>
          <a:r>
            <a:rPr lang="en-US" sz="900" dirty="0"/>
            <a:t> has been shown to be effective in predicting the physical properties of clothing, such as the fabric type, the color, and the size.</a:t>
          </a:r>
        </a:p>
      </dgm:t>
    </dgm:pt>
    <dgm:pt modelId="{6EA58202-25D7-4EAF-A81E-EC0B6955B448}" type="parTrans" cxnId="{686AE012-E0D5-4698-BA5C-412101ED1BD8}">
      <dgm:prSet/>
      <dgm:spPr/>
      <dgm:t>
        <a:bodyPr/>
        <a:lstStyle/>
        <a:p>
          <a:endParaRPr lang="en-US" sz="1800"/>
        </a:p>
      </dgm:t>
    </dgm:pt>
    <dgm:pt modelId="{63650F88-6589-4FDB-83DD-BD343470114C}" type="sibTrans" cxnId="{686AE012-E0D5-4698-BA5C-412101ED1BD8}">
      <dgm:prSet/>
      <dgm:spPr/>
      <dgm:t>
        <a:bodyPr/>
        <a:lstStyle/>
        <a:p>
          <a:endParaRPr lang="en-US" sz="1800"/>
        </a:p>
      </dgm:t>
    </dgm:pt>
    <dgm:pt modelId="{520FEE1D-ECA7-42C6-873F-BE5C9FEE55EF}" type="pres">
      <dgm:prSet presAssocID="{855E419A-D120-4BB2-BF07-0D1E78DEAEFC}" presName="composite" presStyleCnt="0">
        <dgm:presLayoutVars>
          <dgm:chMax val="3"/>
          <dgm:animLvl val="lvl"/>
          <dgm:resizeHandles val="exact"/>
        </dgm:presLayoutVars>
      </dgm:prSet>
      <dgm:spPr/>
    </dgm:pt>
    <dgm:pt modelId="{93BD2327-9EDA-45A8-98E1-7924C1C268F6}" type="pres">
      <dgm:prSet presAssocID="{A3211E70-6272-48BC-99A7-0199E6B99809}" presName="gear1" presStyleLbl="node1" presStyleIdx="0" presStyleCnt="3" custLinFactNeighborX="6837" custLinFactNeighborY="-3351">
        <dgm:presLayoutVars>
          <dgm:chMax val="1"/>
          <dgm:bulletEnabled val="1"/>
        </dgm:presLayoutVars>
      </dgm:prSet>
      <dgm:spPr/>
    </dgm:pt>
    <dgm:pt modelId="{FC7F5008-46E9-49E1-8D28-3E04FA46CDAB}" type="pres">
      <dgm:prSet presAssocID="{A3211E70-6272-48BC-99A7-0199E6B99809}" presName="gear1srcNode" presStyleLbl="node1" presStyleIdx="0" presStyleCnt="3"/>
      <dgm:spPr/>
    </dgm:pt>
    <dgm:pt modelId="{38833A4E-3D65-4EBF-9D80-E2F22B8144A5}" type="pres">
      <dgm:prSet presAssocID="{A3211E70-6272-48BC-99A7-0199E6B99809}" presName="gear1dstNode" presStyleLbl="node1" presStyleIdx="0" presStyleCnt="3"/>
      <dgm:spPr/>
    </dgm:pt>
    <dgm:pt modelId="{12FB3939-432F-41B2-BF3C-937A58FF450F}" type="pres">
      <dgm:prSet presAssocID="{A3211E70-6272-48BC-99A7-0199E6B99809}" presName="gear1ch" presStyleLbl="fgAcc1" presStyleIdx="0" presStyleCnt="3">
        <dgm:presLayoutVars>
          <dgm:chMax val="0"/>
          <dgm:bulletEnabled val="1"/>
        </dgm:presLayoutVars>
      </dgm:prSet>
      <dgm:spPr/>
    </dgm:pt>
    <dgm:pt modelId="{FD122B10-A79B-4052-B774-59576CF6E7A1}" type="pres">
      <dgm:prSet presAssocID="{E46BC2AA-7569-4BA0-98AF-BA7849015BEB}" presName="gear2" presStyleLbl="node1" presStyleIdx="1" presStyleCnt="3">
        <dgm:presLayoutVars>
          <dgm:chMax val="1"/>
          <dgm:bulletEnabled val="1"/>
        </dgm:presLayoutVars>
      </dgm:prSet>
      <dgm:spPr/>
    </dgm:pt>
    <dgm:pt modelId="{64E501BA-362C-4ADA-B0BA-5BA64EC92EC0}" type="pres">
      <dgm:prSet presAssocID="{E46BC2AA-7569-4BA0-98AF-BA7849015BEB}" presName="gear2srcNode" presStyleLbl="node1" presStyleIdx="1" presStyleCnt="3"/>
      <dgm:spPr/>
    </dgm:pt>
    <dgm:pt modelId="{F99C08A8-EC01-427A-8467-C37DC8CE4919}" type="pres">
      <dgm:prSet presAssocID="{E46BC2AA-7569-4BA0-98AF-BA7849015BEB}" presName="gear2dstNode" presStyleLbl="node1" presStyleIdx="1" presStyleCnt="3"/>
      <dgm:spPr/>
    </dgm:pt>
    <dgm:pt modelId="{E2C49BB8-9A43-4485-ACF6-1CF85953431F}" type="pres">
      <dgm:prSet presAssocID="{E46BC2AA-7569-4BA0-98AF-BA7849015BEB}" presName="gear2ch" presStyleLbl="fgAcc1" presStyleIdx="1" presStyleCnt="3" custLinFactNeighborX="-112" custLinFactNeighborY="-100">
        <dgm:presLayoutVars>
          <dgm:chMax val="0"/>
          <dgm:bulletEnabled val="1"/>
        </dgm:presLayoutVars>
      </dgm:prSet>
      <dgm:spPr/>
    </dgm:pt>
    <dgm:pt modelId="{C84409CB-1C71-42B9-8987-C61D267610B1}" type="pres">
      <dgm:prSet presAssocID="{2804E499-6554-4742-B541-82EB71156F3B}" presName="gear3" presStyleLbl="node1" presStyleIdx="2" presStyleCnt="3" custAng="114103" custLinFactNeighborX="5650" custLinFactNeighborY="8791"/>
      <dgm:spPr/>
    </dgm:pt>
    <dgm:pt modelId="{865396DB-D807-4B65-9F13-CD3C3B122DEA}" type="pres">
      <dgm:prSet presAssocID="{2804E499-6554-4742-B541-82EB71156F3B}" presName="gear3tx" presStyleLbl="node1" presStyleIdx="2" presStyleCnt="3">
        <dgm:presLayoutVars>
          <dgm:chMax val="1"/>
          <dgm:bulletEnabled val="1"/>
        </dgm:presLayoutVars>
      </dgm:prSet>
      <dgm:spPr/>
    </dgm:pt>
    <dgm:pt modelId="{3105C632-C41B-4752-BABA-328AACA18D28}" type="pres">
      <dgm:prSet presAssocID="{2804E499-6554-4742-B541-82EB71156F3B}" presName="gear3srcNode" presStyleLbl="node1" presStyleIdx="2" presStyleCnt="3"/>
      <dgm:spPr/>
    </dgm:pt>
    <dgm:pt modelId="{5848FF0F-9B3E-4736-A092-61DA04CEE31D}" type="pres">
      <dgm:prSet presAssocID="{2804E499-6554-4742-B541-82EB71156F3B}" presName="gear3dstNode" presStyleLbl="node1" presStyleIdx="2" presStyleCnt="3"/>
      <dgm:spPr/>
    </dgm:pt>
    <dgm:pt modelId="{569D2148-12E9-4C44-8466-56756DB01E43}" type="pres">
      <dgm:prSet presAssocID="{2804E499-6554-4742-B541-82EB71156F3B}" presName="gear3ch" presStyleLbl="fgAcc1" presStyleIdx="2" presStyleCnt="3" custScaleX="136781" custScaleY="117955" custLinFactNeighborX="27238">
        <dgm:presLayoutVars>
          <dgm:chMax val="0"/>
          <dgm:bulletEnabled val="1"/>
        </dgm:presLayoutVars>
      </dgm:prSet>
      <dgm:spPr/>
    </dgm:pt>
    <dgm:pt modelId="{DCCE98C5-A475-4EB3-AB82-A71CAA1FD728}" type="pres">
      <dgm:prSet presAssocID="{D01848EF-E0A7-41B0-8758-E3E731C0CBCC}" presName="connector1" presStyleLbl="sibTrans2D1" presStyleIdx="0" presStyleCnt="3" custLinFactNeighborY="846"/>
      <dgm:spPr/>
    </dgm:pt>
    <dgm:pt modelId="{F3A1FA2C-0AC7-4E09-A151-3B7A969AB324}" type="pres">
      <dgm:prSet presAssocID="{63068E5E-125F-43BD-BE99-28E69F42C42C}" presName="connector2" presStyleLbl="sibTrans2D1" presStyleIdx="1" presStyleCnt="3"/>
      <dgm:spPr/>
    </dgm:pt>
    <dgm:pt modelId="{1916A93E-9B25-4931-A846-947D8F1BBBA4}" type="pres">
      <dgm:prSet presAssocID="{20CB0F3B-F14C-44C9-BD04-E8CAA76F7365}" presName="connector3" presStyleLbl="sibTrans2D1" presStyleIdx="2" presStyleCnt="3" custFlipVert="1" custFlipHor="0" custScaleX="57384" custScaleY="2030" custLinFactX="-100000" custLinFactNeighborX="-110155" custLinFactNeighborY="-3253"/>
      <dgm:spPr/>
    </dgm:pt>
  </dgm:ptLst>
  <dgm:cxnLst>
    <dgm:cxn modelId="{C0152706-C786-41C9-B449-7F4DAE6FF4F0}" type="presOf" srcId="{2804E499-6554-4742-B541-82EB71156F3B}" destId="{865396DB-D807-4B65-9F13-CD3C3B122DEA}" srcOrd="1" destOrd="0" presId="urn:microsoft.com/office/officeart/2005/8/layout/gear1"/>
    <dgm:cxn modelId="{23A08D0B-9B7E-4D70-A21F-28A725A0BC51}" srcId="{855E419A-D120-4BB2-BF07-0D1E78DEAEFC}" destId="{A3211E70-6272-48BC-99A7-0199E6B99809}" srcOrd="0" destOrd="0" parTransId="{CA3F3967-FAF0-4AE9-87AA-5C3647594B00}" sibTransId="{D01848EF-E0A7-41B0-8758-E3E731C0CBCC}"/>
    <dgm:cxn modelId="{57394F11-00BB-4987-B5DF-F48973D45F74}" srcId="{A3211E70-6272-48BC-99A7-0199E6B99809}" destId="{BAA04A45-BA12-4517-BAD3-A6B4B9343416}" srcOrd="0" destOrd="0" parTransId="{BCCC37B0-9DA5-451C-ABFA-9874F5A3D1BA}" sibTransId="{E4E75F04-0A45-4143-B073-78A4192DDF1B}"/>
    <dgm:cxn modelId="{2B2E1012-1CF8-4DFD-8C50-D77B13903F9B}" type="presOf" srcId="{A3211E70-6272-48BC-99A7-0199E6B99809}" destId="{93BD2327-9EDA-45A8-98E1-7924C1C268F6}" srcOrd="0" destOrd="0" presId="urn:microsoft.com/office/officeart/2005/8/layout/gear1"/>
    <dgm:cxn modelId="{686AE012-E0D5-4698-BA5C-412101ED1BD8}" srcId="{2804E499-6554-4742-B541-82EB71156F3B}" destId="{D597A06E-2300-46A7-BDA4-6D7D57BC424D}" srcOrd="0" destOrd="0" parTransId="{6EA58202-25D7-4EAF-A81E-EC0B6955B448}" sibTransId="{63650F88-6589-4FDB-83DD-BD343470114C}"/>
    <dgm:cxn modelId="{3BFBA216-65F3-47C9-942A-D83CB9B240CD}" type="presOf" srcId="{BAA04A45-BA12-4517-BAD3-A6B4B9343416}" destId="{12FB3939-432F-41B2-BF3C-937A58FF450F}" srcOrd="0" destOrd="0" presId="urn:microsoft.com/office/officeart/2005/8/layout/gear1"/>
    <dgm:cxn modelId="{5DD0331E-3E5C-4584-A325-F1A83A545F4B}" type="presOf" srcId="{A3211E70-6272-48BC-99A7-0199E6B99809}" destId="{38833A4E-3D65-4EBF-9D80-E2F22B8144A5}" srcOrd="2" destOrd="0" presId="urn:microsoft.com/office/officeart/2005/8/layout/gear1"/>
    <dgm:cxn modelId="{C4B3D22E-FE76-4FF0-8575-9CA98E41B284}" type="presOf" srcId="{2804E499-6554-4742-B541-82EB71156F3B}" destId="{5848FF0F-9B3E-4736-A092-61DA04CEE31D}" srcOrd="3" destOrd="0" presId="urn:microsoft.com/office/officeart/2005/8/layout/gear1"/>
    <dgm:cxn modelId="{C39C0035-B0D8-481A-B932-D73E655BF9DB}" srcId="{855E419A-D120-4BB2-BF07-0D1E78DEAEFC}" destId="{E46BC2AA-7569-4BA0-98AF-BA7849015BEB}" srcOrd="1" destOrd="0" parTransId="{A6CDDE3F-3F6C-4C94-9C1C-FA23C040C9D9}" sibTransId="{63068E5E-125F-43BD-BE99-28E69F42C42C}"/>
    <dgm:cxn modelId="{50B1E939-CD6E-46F0-9BF7-0162E3933E31}" type="presOf" srcId="{D01848EF-E0A7-41B0-8758-E3E731C0CBCC}" destId="{DCCE98C5-A475-4EB3-AB82-A71CAA1FD728}" srcOrd="0" destOrd="0" presId="urn:microsoft.com/office/officeart/2005/8/layout/gear1"/>
    <dgm:cxn modelId="{3CC2FB6A-0C9E-42AC-A4D1-F0F9334D7A63}" srcId="{E46BC2AA-7569-4BA0-98AF-BA7849015BEB}" destId="{B0FC6EE9-A7AD-41A4-82E3-BC54AC086BC6}" srcOrd="0" destOrd="0" parTransId="{A081E2D1-31E1-44BB-A5FB-AC44690B397D}" sibTransId="{3220A66C-1E90-4AE2-B478-314243166B33}"/>
    <dgm:cxn modelId="{86B2A871-51AD-4276-AE3B-DCE1AB7C121D}" type="presOf" srcId="{E46BC2AA-7569-4BA0-98AF-BA7849015BEB}" destId="{FD122B10-A79B-4052-B774-59576CF6E7A1}" srcOrd="0" destOrd="0" presId="urn:microsoft.com/office/officeart/2005/8/layout/gear1"/>
    <dgm:cxn modelId="{E5F8CA5A-2485-422B-8A87-9A370FD6456E}" type="presOf" srcId="{B0FC6EE9-A7AD-41A4-82E3-BC54AC086BC6}" destId="{E2C49BB8-9A43-4485-ACF6-1CF85953431F}" srcOrd="0" destOrd="0" presId="urn:microsoft.com/office/officeart/2005/8/layout/gear1"/>
    <dgm:cxn modelId="{D40DD18B-B03E-4268-90C8-159A68AB9F3D}" type="presOf" srcId="{2804E499-6554-4742-B541-82EB71156F3B}" destId="{3105C632-C41B-4752-BABA-328AACA18D28}" srcOrd="2" destOrd="0" presId="urn:microsoft.com/office/officeart/2005/8/layout/gear1"/>
    <dgm:cxn modelId="{07C2A7A5-D9D7-4A57-8EC5-186F3AFC202A}" type="presOf" srcId="{2804E499-6554-4742-B541-82EB71156F3B}" destId="{C84409CB-1C71-42B9-8987-C61D267610B1}" srcOrd="0" destOrd="0" presId="urn:microsoft.com/office/officeart/2005/8/layout/gear1"/>
    <dgm:cxn modelId="{ED5643BC-17A1-45D6-B2FB-0FA2D0119AA1}" type="presOf" srcId="{E46BC2AA-7569-4BA0-98AF-BA7849015BEB}" destId="{64E501BA-362C-4ADA-B0BA-5BA64EC92EC0}" srcOrd="1" destOrd="0" presId="urn:microsoft.com/office/officeart/2005/8/layout/gear1"/>
    <dgm:cxn modelId="{71FEF8C0-7871-4757-B392-7A145BA22038}" type="presOf" srcId="{855E419A-D120-4BB2-BF07-0D1E78DEAEFC}" destId="{520FEE1D-ECA7-42C6-873F-BE5C9FEE55EF}" srcOrd="0" destOrd="0" presId="urn:microsoft.com/office/officeart/2005/8/layout/gear1"/>
    <dgm:cxn modelId="{2C6256CF-115B-40FB-B4BF-95B2E12F6028}" type="presOf" srcId="{D597A06E-2300-46A7-BDA4-6D7D57BC424D}" destId="{569D2148-12E9-4C44-8466-56756DB01E43}" srcOrd="0" destOrd="0" presId="urn:microsoft.com/office/officeart/2005/8/layout/gear1"/>
    <dgm:cxn modelId="{681482E5-7A66-40AE-94C0-92F752CABCC5}" type="presOf" srcId="{63068E5E-125F-43BD-BE99-28E69F42C42C}" destId="{F3A1FA2C-0AC7-4E09-A151-3B7A969AB324}" srcOrd="0" destOrd="0" presId="urn:microsoft.com/office/officeart/2005/8/layout/gear1"/>
    <dgm:cxn modelId="{6EADDFE5-F6B6-45DA-820A-208A5AA5174C}" type="presOf" srcId="{A3211E70-6272-48BC-99A7-0199E6B99809}" destId="{FC7F5008-46E9-49E1-8D28-3E04FA46CDAB}" srcOrd="1" destOrd="0" presId="urn:microsoft.com/office/officeart/2005/8/layout/gear1"/>
    <dgm:cxn modelId="{236381EC-0909-4BEB-AAD8-ECAA0670FF0C}" type="presOf" srcId="{20CB0F3B-F14C-44C9-BD04-E8CAA76F7365}" destId="{1916A93E-9B25-4931-A846-947D8F1BBBA4}" srcOrd="0" destOrd="0" presId="urn:microsoft.com/office/officeart/2005/8/layout/gear1"/>
    <dgm:cxn modelId="{1029C8FC-BCC9-4C2A-A0D3-B00ADDE27F27}" type="presOf" srcId="{E46BC2AA-7569-4BA0-98AF-BA7849015BEB}" destId="{F99C08A8-EC01-427A-8467-C37DC8CE4919}" srcOrd="2" destOrd="0" presId="urn:microsoft.com/office/officeart/2005/8/layout/gear1"/>
    <dgm:cxn modelId="{9A3055FF-6ADC-4D39-BE1F-D69377245B07}" srcId="{855E419A-D120-4BB2-BF07-0D1E78DEAEFC}" destId="{2804E499-6554-4742-B541-82EB71156F3B}" srcOrd="2" destOrd="0" parTransId="{3C0B511C-3B04-4764-A3B6-5CC991D7267E}" sibTransId="{20CB0F3B-F14C-44C9-BD04-E8CAA76F7365}"/>
    <dgm:cxn modelId="{670AC0DD-74F1-4439-8250-B7DDB10171E2}" type="presParOf" srcId="{520FEE1D-ECA7-42C6-873F-BE5C9FEE55EF}" destId="{93BD2327-9EDA-45A8-98E1-7924C1C268F6}" srcOrd="0" destOrd="0" presId="urn:microsoft.com/office/officeart/2005/8/layout/gear1"/>
    <dgm:cxn modelId="{5CFF3371-4BAD-430F-B935-7021C125B48E}" type="presParOf" srcId="{520FEE1D-ECA7-42C6-873F-BE5C9FEE55EF}" destId="{FC7F5008-46E9-49E1-8D28-3E04FA46CDAB}" srcOrd="1" destOrd="0" presId="urn:microsoft.com/office/officeart/2005/8/layout/gear1"/>
    <dgm:cxn modelId="{493FB76D-F4AD-4996-87E8-0D64B698E285}" type="presParOf" srcId="{520FEE1D-ECA7-42C6-873F-BE5C9FEE55EF}" destId="{38833A4E-3D65-4EBF-9D80-E2F22B8144A5}" srcOrd="2" destOrd="0" presId="urn:microsoft.com/office/officeart/2005/8/layout/gear1"/>
    <dgm:cxn modelId="{056E1707-7E6F-45AA-8DA4-FB762758E6CA}" type="presParOf" srcId="{520FEE1D-ECA7-42C6-873F-BE5C9FEE55EF}" destId="{12FB3939-432F-41B2-BF3C-937A58FF450F}" srcOrd="3" destOrd="0" presId="urn:microsoft.com/office/officeart/2005/8/layout/gear1"/>
    <dgm:cxn modelId="{BF85A5E1-0014-4854-8655-89A690B82900}" type="presParOf" srcId="{520FEE1D-ECA7-42C6-873F-BE5C9FEE55EF}" destId="{FD122B10-A79B-4052-B774-59576CF6E7A1}" srcOrd="4" destOrd="0" presId="urn:microsoft.com/office/officeart/2005/8/layout/gear1"/>
    <dgm:cxn modelId="{9B40981E-F6E7-4DE0-8214-73C4AC39C57A}" type="presParOf" srcId="{520FEE1D-ECA7-42C6-873F-BE5C9FEE55EF}" destId="{64E501BA-362C-4ADA-B0BA-5BA64EC92EC0}" srcOrd="5" destOrd="0" presId="urn:microsoft.com/office/officeart/2005/8/layout/gear1"/>
    <dgm:cxn modelId="{24495749-946E-4688-9587-9C9690DB6542}" type="presParOf" srcId="{520FEE1D-ECA7-42C6-873F-BE5C9FEE55EF}" destId="{F99C08A8-EC01-427A-8467-C37DC8CE4919}" srcOrd="6" destOrd="0" presId="urn:microsoft.com/office/officeart/2005/8/layout/gear1"/>
    <dgm:cxn modelId="{AED1463E-F439-40E9-BC8A-20A0CA2C6219}" type="presParOf" srcId="{520FEE1D-ECA7-42C6-873F-BE5C9FEE55EF}" destId="{E2C49BB8-9A43-4485-ACF6-1CF85953431F}" srcOrd="7" destOrd="0" presId="urn:microsoft.com/office/officeart/2005/8/layout/gear1"/>
    <dgm:cxn modelId="{2FF8F427-FC83-4113-91B6-5940ECCE5F59}" type="presParOf" srcId="{520FEE1D-ECA7-42C6-873F-BE5C9FEE55EF}" destId="{C84409CB-1C71-42B9-8987-C61D267610B1}" srcOrd="8" destOrd="0" presId="urn:microsoft.com/office/officeart/2005/8/layout/gear1"/>
    <dgm:cxn modelId="{B9198043-1C1A-431E-9CE3-EB4E19538AB9}" type="presParOf" srcId="{520FEE1D-ECA7-42C6-873F-BE5C9FEE55EF}" destId="{865396DB-D807-4B65-9F13-CD3C3B122DEA}" srcOrd="9" destOrd="0" presId="urn:microsoft.com/office/officeart/2005/8/layout/gear1"/>
    <dgm:cxn modelId="{559F10EC-27DB-4A64-9638-0C455BDBD0FB}" type="presParOf" srcId="{520FEE1D-ECA7-42C6-873F-BE5C9FEE55EF}" destId="{3105C632-C41B-4752-BABA-328AACA18D28}" srcOrd="10" destOrd="0" presId="urn:microsoft.com/office/officeart/2005/8/layout/gear1"/>
    <dgm:cxn modelId="{A96A27EF-2DCE-4CB8-AA37-8CEAA4B9EADF}" type="presParOf" srcId="{520FEE1D-ECA7-42C6-873F-BE5C9FEE55EF}" destId="{5848FF0F-9B3E-4736-A092-61DA04CEE31D}" srcOrd="11" destOrd="0" presId="urn:microsoft.com/office/officeart/2005/8/layout/gear1"/>
    <dgm:cxn modelId="{22E61F12-87C8-4B8A-B68C-E19F2581B72E}" type="presParOf" srcId="{520FEE1D-ECA7-42C6-873F-BE5C9FEE55EF}" destId="{569D2148-12E9-4C44-8466-56756DB01E43}" srcOrd="12" destOrd="0" presId="urn:microsoft.com/office/officeart/2005/8/layout/gear1"/>
    <dgm:cxn modelId="{3CFFDEF4-1BDE-4389-A4C8-E95F84EB5EED}" type="presParOf" srcId="{520FEE1D-ECA7-42C6-873F-BE5C9FEE55EF}" destId="{DCCE98C5-A475-4EB3-AB82-A71CAA1FD728}" srcOrd="13" destOrd="0" presId="urn:microsoft.com/office/officeart/2005/8/layout/gear1"/>
    <dgm:cxn modelId="{B3F1679F-60C0-4DEE-9FCF-59868861D3F8}" type="presParOf" srcId="{520FEE1D-ECA7-42C6-873F-BE5C9FEE55EF}" destId="{F3A1FA2C-0AC7-4E09-A151-3B7A969AB324}" srcOrd="14" destOrd="0" presId="urn:microsoft.com/office/officeart/2005/8/layout/gear1"/>
    <dgm:cxn modelId="{B35824D6-83CC-4445-8058-F10AF4D2AB8D}" type="presParOf" srcId="{520FEE1D-ECA7-42C6-873F-BE5C9FEE55EF}" destId="{1916A93E-9B25-4931-A846-947D8F1BBBA4}" srcOrd="15"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EDBD98-83F6-498D-8D83-922DFD665F03}" type="doc">
      <dgm:prSet loTypeId="urn:microsoft.com/office/officeart/2005/8/layout/pList2" loCatId="list" qsTypeId="urn:microsoft.com/office/officeart/2005/8/quickstyle/simple1" qsCatId="simple" csTypeId="urn:microsoft.com/office/officeart/2005/8/colors/colorful2" csCatId="colorful" phldr="1"/>
      <dgm:spPr/>
      <dgm:t>
        <a:bodyPr/>
        <a:lstStyle/>
        <a:p>
          <a:endParaRPr lang="en-IN"/>
        </a:p>
      </dgm:t>
    </dgm:pt>
    <dgm:pt modelId="{18D2158B-EC45-4C7D-8162-03787F1A0DA7}">
      <dgm:prSet/>
      <dgm:spPr/>
      <dgm:t>
        <a:bodyPr/>
        <a:lstStyle/>
        <a:p>
          <a:r>
            <a:rPr lang="en-US" b="1" i="0" dirty="0"/>
            <a:t>User Body Shaping and Mass:</a:t>
          </a:r>
          <a:endParaRPr lang="en-IN" dirty="0"/>
        </a:p>
      </dgm:t>
    </dgm:pt>
    <dgm:pt modelId="{D5DA14BD-F117-4A52-9ADE-848075C77AEE}" type="parTrans" cxnId="{A4095528-2C94-41F2-86A9-AE0722CC4B5A}">
      <dgm:prSet/>
      <dgm:spPr/>
      <dgm:t>
        <a:bodyPr/>
        <a:lstStyle/>
        <a:p>
          <a:endParaRPr lang="en-IN"/>
        </a:p>
      </dgm:t>
    </dgm:pt>
    <dgm:pt modelId="{1AAE141D-05EE-4125-B65F-27F7C06DB47E}" type="sibTrans" cxnId="{A4095528-2C94-41F2-86A9-AE0722CC4B5A}">
      <dgm:prSet/>
      <dgm:spPr/>
      <dgm:t>
        <a:bodyPr/>
        <a:lstStyle/>
        <a:p>
          <a:endParaRPr lang="en-IN"/>
        </a:p>
      </dgm:t>
    </dgm:pt>
    <dgm:pt modelId="{5EC473BC-05D4-4CEF-9A16-874593D8A69A}">
      <dgm:prSet/>
      <dgm:spPr/>
      <dgm:t>
        <a:bodyPr/>
        <a:lstStyle/>
        <a:p>
          <a:r>
            <a:rPr lang="en-US" b="0" i="0" dirty="0"/>
            <a:t>1. User Input: Collect text descriptions from users in chatbot about their body attributes and clothing sizes.</a:t>
          </a:r>
          <a:endParaRPr lang="en-IN" dirty="0"/>
        </a:p>
      </dgm:t>
    </dgm:pt>
    <dgm:pt modelId="{B50902FF-9329-48A6-87FC-B4BEE0D4DC89}" type="parTrans" cxnId="{99A5B7E8-489A-4609-92D5-B2D9640889B3}">
      <dgm:prSet/>
      <dgm:spPr/>
      <dgm:t>
        <a:bodyPr/>
        <a:lstStyle/>
        <a:p>
          <a:endParaRPr lang="en-IN"/>
        </a:p>
      </dgm:t>
    </dgm:pt>
    <dgm:pt modelId="{678E3F44-DAF5-4CBA-A8B5-6CF66DA72303}" type="sibTrans" cxnId="{99A5B7E8-489A-4609-92D5-B2D9640889B3}">
      <dgm:prSet/>
      <dgm:spPr/>
      <dgm:t>
        <a:bodyPr/>
        <a:lstStyle/>
        <a:p>
          <a:endParaRPr lang="en-IN"/>
        </a:p>
      </dgm:t>
    </dgm:pt>
    <dgm:pt modelId="{F6853B8A-0EBB-4777-A9ED-7BAE4F462412}">
      <dgm:prSet/>
      <dgm:spPr/>
      <dgm:t>
        <a:bodyPr/>
        <a:lstStyle/>
        <a:p>
          <a:r>
            <a:rPr lang="en-US" b="0" i="0"/>
            <a:t>2. User Image: Allow users to upload images of themselves.</a:t>
          </a:r>
          <a:endParaRPr lang="en-IN"/>
        </a:p>
      </dgm:t>
    </dgm:pt>
    <dgm:pt modelId="{E07DD85B-28ED-4168-86A7-633EF7094D3E}" type="parTrans" cxnId="{25A59094-71CA-43D2-8C75-28C38D43F38E}">
      <dgm:prSet/>
      <dgm:spPr/>
      <dgm:t>
        <a:bodyPr/>
        <a:lstStyle/>
        <a:p>
          <a:endParaRPr lang="en-IN"/>
        </a:p>
      </dgm:t>
    </dgm:pt>
    <dgm:pt modelId="{FAC7F2EF-A3D2-4495-9CBE-02DCD3AAD290}" type="sibTrans" cxnId="{25A59094-71CA-43D2-8C75-28C38D43F38E}">
      <dgm:prSet/>
      <dgm:spPr/>
      <dgm:t>
        <a:bodyPr/>
        <a:lstStyle/>
        <a:p>
          <a:endParaRPr lang="en-IN"/>
        </a:p>
      </dgm:t>
    </dgm:pt>
    <dgm:pt modelId="{B413E879-1C92-4CC4-8920-DC77E1B9937D}">
      <dgm:prSet/>
      <dgm:spPr/>
      <dgm:t>
        <a:bodyPr/>
        <a:lstStyle/>
        <a:p>
          <a:r>
            <a:rPr lang="en-US" b="0" i="0"/>
            <a:t>3. It will give us a Human Body Shape model.</a:t>
          </a:r>
          <a:endParaRPr lang="en-IN"/>
        </a:p>
      </dgm:t>
    </dgm:pt>
    <dgm:pt modelId="{9CC7A6B8-38EB-4AED-8D8E-C8F02A56E6C8}" type="parTrans" cxnId="{B32A67E7-E282-403F-B53B-AE68A7457E06}">
      <dgm:prSet/>
      <dgm:spPr/>
      <dgm:t>
        <a:bodyPr/>
        <a:lstStyle/>
        <a:p>
          <a:endParaRPr lang="en-IN"/>
        </a:p>
      </dgm:t>
    </dgm:pt>
    <dgm:pt modelId="{10AC75D2-CA43-4CD6-B794-663A151FF34A}" type="sibTrans" cxnId="{B32A67E7-E282-403F-B53B-AE68A7457E06}">
      <dgm:prSet/>
      <dgm:spPr/>
      <dgm:t>
        <a:bodyPr/>
        <a:lstStyle/>
        <a:p>
          <a:endParaRPr lang="en-IN"/>
        </a:p>
      </dgm:t>
    </dgm:pt>
    <dgm:pt modelId="{81F9AE42-6F5A-44F3-BBE7-956F130B4200}">
      <dgm:prSet/>
      <dgm:spPr/>
      <dgm:t>
        <a:bodyPr/>
        <a:lstStyle/>
        <a:p>
          <a:r>
            <a:rPr lang="en-US" sz="1200" b="1" i="0"/>
            <a:t>User History Integration:</a:t>
          </a:r>
          <a:endParaRPr lang="en-IN" sz="1200"/>
        </a:p>
      </dgm:t>
    </dgm:pt>
    <dgm:pt modelId="{2887F67C-1584-4C68-9998-6A3642340141}" type="parTrans" cxnId="{22DE4CE8-B31E-4998-B341-DB642A72FB45}">
      <dgm:prSet/>
      <dgm:spPr/>
      <dgm:t>
        <a:bodyPr/>
        <a:lstStyle/>
        <a:p>
          <a:endParaRPr lang="en-IN"/>
        </a:p>
      </dgm:t>
    </dgm:pt>
    <dgm:pt modelId="{E757CB9C-8EA1-427B-BA20-33F89C271394}" type="sibTrans" cxnId="{22DE4CE8-B31E-4998-B341-DB642A72FB45}">
      <dgm:prSet/>
      <dgm:spPr/>
      <dgm:t>
        <a:bodyPr/>
        <a:lstStyle/>
        <a:p>
          <a:endParaRPr lang="en-IN"/>
        </a:p>
      </dgm:t>
    </dgm:pt>
    <dgm:pt modelId="{3A495C6F-9AAB-4CA1-82F3-8C6D7D6420B5}">
      <dgm:prSet custT="1"/>
      <dgm:spPr/>
      <dgm:t>
        <a:bodyPr/>
        <a:lstStyle/>
        <a:p>
          <a:r>
            <a:rPr lang="en-US" sz="1100" b="0" i="0" dirty="0"/>
            <a:t>Retrieve the user's historical data, such as wish list items or previously purchased clothing, from your database</a:t>
          </a:r>
          <a:r>
            <a:rPr lang="en-US" sz="900" b="0" i="0" dirty="0"/>
            <a:t>.</a:t>
          </a:r>
          <a:endParaRPr lang="en-IN" sz="900" dirty="0"/>
        </a:p>
      </dgm:t>
    </dgm:pt>
    <dgm:pt modelId="{F5675B10-9048-4405-98C0-EA796CEA223D}" type="parTrans" cxnId="{FFB38D54-41B3-4C11-BCAA-731AD9500681}">
      <dgm:prSet/>
      <dgm:spPr/>
      <dgm:t>
        <a:bodyPr/>
        <a:lstStyle/>
        <a:p>
          <a:endParaRPr lang="en-IN"/>
        </a:p>
      </dgm:t>
    </dgm:pt>
    <dgm:pt modelId="{C8144C99-EAED-4A9C-83A7-9D7B3EADE81D}" type="sibTrans" cxnId="{FFB38D54-41B3-4C11-BCAA-731AD9500681}">
      <dgm:prSet/>
      <dgm:spPr/>
      <dgm:t>
        <a:bodyPr/>
        <a:lstStyle/>
        <a:p>
          <a:endParaRPr lang="en-IN"/>
        </a:p>
      </dgm:t>
    </dgm:pt>
    <dgm:pt modelId="{F1BAB846-4474-46B2-B58A-11AD56EDA83D}">
      <dgm:prSet/>
      <dgm:spPr/>
      <dgm:t>
        <a:bodyPr/>
        <a:lstStyle/>
        <a:p>
          <a:r>
            <a:rPr lang="en-US" b="1" i="0"/>
            <a:t>Historical Preferences:</a:t>
          </a:r>
          <a:endParaRPr lang="en-IN"/>
        </a:p>
      </dgm:t>
    </dgm:pt>
    <dgm:pt modelId="{E59D4867-A7AC-4A1A-AF22-0B452FBF3E38}" type="parTrans" cxnId="{B71EE19C-EFDC-4FC4-AF35-CD151164E218}">
      <dgm:prSet/>
      <dgm:spPr/>
      <dgm:t>
        <a:bodyPr/>
        <a:lstStyle/>
        <a:p>
          <a:endParaRPr lang="en-IN"/>
        </a:p>
      </dgm:t>
    </dgm:pt>
    <dgm:pt modelId="{5F1210C4-0CCE-418B-A697-DDF682AE39E0}" type="sibTrans" cxnId="{B71EE19C-EFDC-4FC4-AF35-CD151164E218}">
      <dgm:prSet/>
      <dgm:spPr/>
      <dgm:t>
        <a:bodyPr/>
        <a:lstStyle/>
        <a:p>
          <a:endParaRPr lang="en-IN"/>
        </a:p>
      </dgm:t>
    </dgm:pt>
    <dgm:pt modelId="{3E025403-1EB0-45BD-AFC1-4D1D0A3CB151}">
      <dgm:prSet/>
      <dgm:spPr/>
      <dgm:t>
        <a:bodyPr/>
        <a:lstStyle/>
        <a:p>
          <a:r>
            <a:rPr lang="en-US" b="0" i="0" dirty="0"/>
            <a:t>Analyze the historical data to understand the user's preferences and style choices.</a:t>
          </a:r>
          <a:endParaRPr lang="en-IN" dirty="0"/>
        </a:p>
      </dgm:t>
    </dgm:pt>
    <dgm:pt modelId="{00743A25-5F6F-4D04-A8D4-F8A6EC2A098F}" type="parTrans" cxnId="{74672952-3B35-4569-A13A-CA18B2F6C0E6}">
      <dgm:prSet/>
      <dgm:spPr/>
      <dgm:t>
        <a:bodyPr/>
        <a:lstStyle/>
        <a:p>
          <a:endParaRPr lang="en-IN"/>
        </a:p>
      </dgm:t>
    </dgm:pt>
    <dgm:pt modelId="{63E11FFB-C30D-42A1-983D-11348CE5A443}" type="sibTrans" cxnId="{74672952-3B35-4569-A13A-CA18B2F6C0E6}">
      <dgm:prSet/>
      <dgm:spPr/>
      <dgm:t>
        <a:bodyPr/>
        <a:lstStyle/>
        <a:p>
          <a:endParaRPr lang="en-IN"/>
        </a:p>
      </dgm:t>
    </dgm:pt>
    <dgm:pt modelId="{1FFD5BDB-DCC2-49CC-8993-58F0E6C31E80}">
      <dgm:prSet/>
      <dgm:spPr/>
      <dgm:t>
        <a:bodyPr/>
        <a:lstStyle/>
        <a:p>
          <a:r>
            <a:rPr lang="en-US" b="0" i="0" dirty="0"/>
            <a:t>This information can include clothing types, colors, patterns, and sizes.</a:t>
          </a:r>
          <a:endParaRPr lang="en-IN" dirty="0"/>
        </a:p>
      </dgm:t>
    </dgm:pt>
    <dgm:pt modelId="{6502E781-336E-49FA-A47F-B0ACC32346E4}" type="parTrans" cxnId="{F1CA2181-8BBF-4198-A1F9-257220CF6C6E}">
      <dgm:prSet/>
      <dgm:spPr/>
      <dgm:t>
        <a:bodyPr/>
        <a:lstStyle/>
        <a:p>
          <a:endParaRPr lang="en-IN"/>
        </a:p>
      </dgm:t>
    </dgm:pt>
    <dgm:pt modelId="{08BBBB6E-53F6-41CA-919C-8B9AF3B94F25}" type="sibTrans" cxnId="{F1CA2181-8BBF-4198-A1F9-257220CF6C6E}">
      <dgm:prSet/>
      <dgm:spPr/>
      <dgm:t>
        <a:bodyPr/>
        <a:lstStyle/>
        <a:p>
          <a:endParaRPr lang="en-IN"/>
        </a:p>
      </dgm:t>
    </dgm:pt>
    <dgm:pt modelId="{5A6AF356-9787-4797-B3CC-5F45C6E9EE3C}">
      <dgm:prSet/>
      <dgm:spPr/>
      <dgm:t>
        <a:bodyPr/>
        <a:lstStyle/>
        <a:p>
          <a:r>
            <a:rPr lang="en-US" b="1" i="0"/>
            <a:t>Preference Alignment:</a:t>
          </a:r>
          <a:endParaRPr lang="en-IN"/>
        </a:p>
      </dgm:t>
    </dgm:pt>
    <dgm:pt modelId="{054E389E-6440-4F08-BD4D-0A7C9FBB05FB}" type="parTrans" cxnId="{B11AAAFA-C2D1-48CE-8D48-53232836EE95}">
      <dgm:prSet/>
      <dgm:spPr/>
      <dgm:t>
        <a:bodyPr/>
        <a:lstStyle/>
        <a:p>
          <a:endParaRPr lang="en-IN"/>
        </a:p>
      </dgm:t>
    </dgm:pt>
    <dgm:pt modelId="{3FF13C90-6D42-493A-A148-BAD8A9B78E2C}" type="sibTrans" cxnId="{B11AAAFA-C2D1-48CE-8D48-53232836EE95}">
      <dgm:prSet/>
      <dgm:spPr/>
      <dgm:t>
        <a:bodyPr/>
        <a:lstStyle/>
        <a:p>
          <a:endParaRPr lang="en-IN"/>
        </a:p>
      </dgm:t>
    </dgm:pt>
    <dgm:pt modelId="{07CD99F0-1CE1-4186-BA80-99758B78FD6C}">
      <dgm:prSet/>
      <dgm:spPr/>
      <dgm:t>
        <a:bodyPr/>
        <a:lstStyle/>
        <a:p>
          <a:r>
            <a:rPr lang="en-US" b="0" i="0" dirty="0"/>
            <a:t>Merge the historical preferences with the preferences collected during the current interaction.</a:t>
          </a:r>
          <a:endParaRPr lang="en-IN" dirty="0"/>
        </a:p>
      </dgm:t>
    </dgm:pt>
    <dgm:pt modelId="{A7328259-3C51-4440-B4FA-F170B1A2E4CF}" type="parTrans" cxnId="{D5A9D8F9-00BB-4CEA-8A64-B314A1F8466D}">
      <dgm:prSet/>
      <dgm:spPr/>
      <dgm:t>
        <a:bodyPr/>
        <a:lstStyle/>
        <a:p>
          <a:endParaRPr lang="en-IN"/>
        </a:p>
      </dgm:t>
    </dgm:pt>
    <dgm:pt modelId="{8010AA10-09FA-4E28-8824-7C4E29AB4117}" type="sibTrans" cxnId="{D5A9D8F9-00BB-4CEA-8A64-B314A1F8466D}">
      <dgm:prSet/>
      <dgm:spPr/>
      <dgm:t>
        <a:bodyPr/>
        <a:lstStyle/>
        <a:p>
          <a:endParaRPr lang="en-IN"/>
        </a:p>
      </dgm:t>
    </dgm:pt>
    <dgm:pt modelId="{BC2B4E7B-2178-485B-819F-ED42B9528E8F}">
      <dgm:prSet/>
      <dgm:spPr/>
      <dgm:t>
        <a:bodyPr/>
        <a:lstStyle/>
        <a:p>
          <a:r>
            <a:rPr lang="en-US" b="0" i="0" dirty="0"/>
            <a:t>Align the user's past choices with their current body details and preferences.</a:t>
          </a:r>
          <a:endParaRPr lang="en-IN" dirty="0"/>
        </a:p>
      </dgm:t>
    </dgm:pt>
    <dgm:pt modelId="{C3E71F74-D97A-490C-A1DB-05DD4745CB3E}" type="parTrans" cxnId="{86210B94-5E5A-464A-BBDB-9D3DE5E7DABF}">
      <dgm:prSet/>
      <dgm:spPr/>
      <dgm:t>
        <a:bodyPr/>
        <a:lstStyle/>
        <a:p>
          <a:endParaRPr lang="en-IN"/>
        </a:p>
      </dgm:t>
    </dgm:pt>
    <dgm:pt modelId="{A62A26D6-7B56-4F86-AF0D-3FCD7FEE0586}" type="sibTrans" cxnId="{86210B94-5E5A-464A-BBDB-9D3DE5E7DABF}">
      <dgm:prSet/>
      <dgm:spPr/>
      <dgm:t>
        <a:bodyPr/>
        <a:lstStyle/>
        <a:p>
          <a:endParaRPr lang="en-IN"/>
        </a:p>
      </dgm:t>
    </dgm:pt>
    <dgm:pt modelId="{154442CB-3AAC-44C1-8B9F-F3F2EC9C54FE}">
      <dgm:prSet/>
      <dgm:spPr/>
      <dgm:t>
        <a:bodyPr/>
        <a:lstStyle/>
        <a:p>
          <a:r>
            <a:rPr lang="en-US" b="1" i="0"/>
            <a:t>Clothing Visualization:</a:t>
          </a:r>
          <a:endParaRPr lang="en-IN"/>
        </a:p>
      </dgm:t>
    </dgm:pt>
    <dgm:pt modelId="{044E95D9-56E5-4B2C-BDAE-98D4D92E6DE8}" type="parTrans" cxnId="{B756CA93-E0C1-4D63-B805-64A039931752}">
      <dgm:prSet/>
      <dgm:spPr/>
      <dgm:t>
        <a:bodyPr/>
        <a:lstStyle/>
        <a:p>
          <a:endParaRPr lang="en-IN"/>
        </a:p>
      </dgm:t>
    </dgm:pt>
    <dgm:pt modelId="{DBD659BD-3CB5-4CF9-B449-478EDE386FC0}" type="sibTrans" cxnId="{B756CA93-E0C1-4D63-B805-64A039931752}">
      <dgm:prSet/>
      <dgm:spPr/>
      <dgm:t>
        <a:bodyPr/>
        <a:lstStyle/>
        <a:p>
          <a:endParaRPr lang="en-IN"/>
        </a:p>
      </dgm:t>
    </dgm:pt>
    <dgm:pt modelId="{B1B958CF-293E-45F9-A2DA-A6CF1AF95EDC}">
      <dgm:prSet/>
      <dgm:spPr/>
      <dgm:t>
        <a:bodyPr/>
        <a:lstStyle/>
        <a:p>
          <a:r>
            <a:rPr lang="en-US" b="0" i="0" dirty="0"/>
            <a:t>Upon user's request for clothing options, generate a virtual clothing recommendation.</a:t>
          </a:r>
          <a:endParaRPr lang="en-IN" dirty="0"/>
        </a:p>
      </dgm:t>
    </dgm:pt>
    <dgm:pt modelId="{481C3599-FEF6-4E66-9F83-05E514781A22}" type="parTrans" cxnId="{AFEFA48D-049F-4AD4-952A-2CD08CDD020A}">
      <dgm:prSet/>
      <dgm:spPr/>
      <dgm:t>
        <a:bodyPr/>
        <a:lstStyle/>
        <a:p>
          <a:endParaRPr lang="en-IN"/>
        </a:p>
      </dgm:t>
    </dgm:pt>
    <dgm:pt modelId="{1EB94BED-8B52-4AE3-B20D-152D27A0C6BD}" type="sibTrans" cxnId="{AFEFA48D-049F-4AD4-952A-2CD08CDD020A}">
      <dgm:prSet/>
      <dgm:spPr/>
      <dgm:t>
        <a:bodyPr/>
        <a:lstStyle/>
        <a:p>
          <a:endParaRPr lang="en-IN"/>
        </a:p>
      </dgm:t>
    </dgm:pt>
    <dgm:pt modelId="{25C0B08E-2263-42A5-BE95-61E61094F610}">
      <dgm:prSet/>
      <dgm:spPr/>
      <dgm:t>
        <a:bodyPr/>
        <a:lstStyle/>
        <a:p>
          <a:r>
            <a:rPr lang="en-US" b="0" i="0" dirty="0"/>
            <a:t>Begin by creating a dummy human body image from a predefined dataset.</a:t>
          </a:r>
          <a:endParaRPr lang="en-IN" dirty="0"/>
        </a:p>
      </dgm:t>
    </dgm:pt>
    <dgm:pt modelId="{841E711E-6D4D-4932-98E5-19CB25EC93A1}" type="parTrans" cxnId="{0A32DDAC-AECD-42D6-9AB2-6BAFB046E0BA}">
      <dgm:prSet/>
      <dgm:spPr/>
      <dgm:t>
        <a:bodyPr/>
        <a:lstStyle/>
        <a:p>
          <a:endParaRPr lang="en-IN"/>
        </a:p>
      </dgm:t>
    </dgm:pt>
    <dgm:pt modelId="{FA150A00-4E9F-470C-9F2B-28F4F8112FE4}" type="sibTrans" cxnId="{0A32DDAC-AECD-42D6-9AB2-6BAFB046E0BA}">
      <dgm:prSet/>
      <dgm:spPr/>
      <dgm:t>
        <a:bodyPr/>
        <a:lstStyle/>
        <a:p>
          <a:endParaRPr lang="en-IN"/>
        </a:p>
      </dgm:t>
    </dgm:pt>
    <dgm:pt modelId="{2A7F23DD-6543-4F6B-8DEC-608054BE07FB}" type="pres">
      <dgm:prSet presAssocID="{27EDBD98-83F6-498D-8D83-922DFD665F03}" presName="Name0" presStyleCnt="0">
        <dgm:presLayoutVars>
          <dgm:dir/>
          <dgm:resizeHandles val="exact"/>
        </dgm:presLayoutVars>
      </dgm:prSet>
      <dgm:spPr/>
    </dgm:pt>
    <dgm:pt modelId="{4753D792-0F61-4853-BFE0-79EFF6841E4D}" type="pres">
      <dgm:prSet presAssocID="{27EDBD98-83F6-498D-8D83-922DFD665F03}" presName="bkgdShp" presStyleLbl="alignAccFollowNode1" presStyleIdx="0" presStyleCnt="1"/>
      <dgm:spPr/>
    </dgm:pt>
    <dgm:pt modelId="{1896B033-777F-4028-B479-394FF0C24B63}" type="pres">
      <dgm:prSet presAssocID="{27EDBD98-83F6-498D-8D83-922DFD665F03}" presName="linComp" presStyleCnt="0"/>
      <dgm:spPr/>
    </dgm:pt>
    <dgm:pt modelId="{B96ED98E-8E9C-416D-B4FD-0E2173140D62}" type="pres">
      <dgm:prSet presAssocID="{18D2158B-EC45-4C7D-8162-03787F1A0DA7}" presName="compNode" presStyleCnt="0"/>
      <dgm:spPr/>
    </dgm:pt>
    <dgm:pt modelId="{4CEA52DA-8FB4-4BC6-8CBF-9E23C4F2E6F3}" type="pres">
      <dgm:prSet presAssocID="{18D2158B-EC45-4C7D-8162-03787F1A0DA7}" presName="node" presStyleLbl="node1" presStyleIdx="0" presStyleCnt="5">
        <dgm:presLayoutVars>
          <dgm:bulletEnabled val="1"/>
        </dgm:presLayoutVars>
      </dgm:prSet>
      <dgm:spPr/>
    </dgm:pt>
    <dgm:pt modelId="{339BBDF2-F33B-4BAC-90F1-1FDF0006C99D}" type="pres">
      <dgm:prSet presAssocID="{18D2158B-EC45-4C7D-8162-03787F1A0DA7}" presName="invisiNode" presStyleLbl="node1" presStyleIdx="0" presStyleCnt="5"/>
      <dgm:spPr/>
    </dgm:pt>
    <dgm:pt modelId="{E92D70C6-A953-41FB-982C-A0652A59FA0A}" type="pres">
      <dgm:prSet presAssocID="{18D2158B-EC45-4C7D-8162-03787F1A0DA7}" presName="imagNode" presStyleLbl="fgImgPlace1" presStyleIdx="0" presStyleCnt="5"/>
      <dgm:spPr>
        <a:blipFill>
          <a:blip xmlns:r="http://schemas.openxmlformats.org/officeDocument/2006/relationships" r:embed="rId1">
            <a:extLst>
              <a:ext uri="{BEBA8EAE-BF5A-486C-A8C5-ECC9F3942E4B}">
                <a14:imgProps xmlns:a14="http://schemas.microsoft.com/office/drawing/2010/main">
                  <a14:imgLayer r:embed="rId2">
                    <a14:imgEffect>
                      <a14:artisticPhotocopy/>
                    </a14:imgEffect>
                    <a14:imgEffect>
                      <a14:sharpenSoften amount="50000"/>
                    </a14:imgEffect>
                  </a14:imgLayer>
                </a14:imgProps>
              </a:ext>
              <a:ext uri="{28A0092B-C50C-407E-A947-70E740481C1C}">
                <a14:useLocalDpi xmlns:a14="http://schemas.microsoft.com/office/drawing/2010/main" val="0"/>
              </a:ext>
            </a:extLst>
          </a:blip>
          <a:srcRect/>
          <a:stretch>
            <a:fillRect/>
          </a:stretch>
        </a:blipFill>
        <a:ln w="9525">
          <a:solidFill>
            <a:schemeClr val="tx1"/>
          </a:solidFill>
        </a:ln>
      </dgm:spPr>
    </dgm:pt>
    <dgm:pt modelId="{1E60208B-04ED-4710-8769-951D5D3F5390}" type="pres">
      <dgm:prSet presAssocID="{1AAE141D-05EE-4125-B65F-27F7C06DB47E}" presName="sibTrans" presStyleLbl="sibTrans2D1" presStyleIdx="0" presStyleCnt="0"/>
      <dgm:spPr/>
    </dgm:pt>
    <dgm:pt modelId="{2FD9414B-9896-46E3-B1AD-7C7968C2F1A7}" type="pres">
      <dgm:prSet presAssocID="{81F9AE42-6F5A-44F3-BBE7-956F130B4200}" presName="compNode" presStyleCnt="0"/>
      <dgm:spPr/>
    </dgm:pt>
    <dgm:pt modelId="{9E1BA45D-1A58-40D9-A790-704BE0269D0B}" type="pres">
      <dgm:prSet presAssocID="{81F9AE42-6F5A-44F3-BBE7-956F130B4200}" presName="node" presStyleLbl="node1" presStyleIdx="1" presStyleCnt="5">
        <dgm:presLayoutVars>
          <dgm:bulletEnabled val="1"/>
        </dgm:presLayoutVars>
      </dgm:prSet>
      <dgm:spPr/>
    </dgm:pt>
    <dgm:pt modelId="{7DF69044-3B91-4BC6-9D3A-A0929AE27F97}" type="pres">
      <dgm:prSet presAssocID="{81F9AE42-6F5A-44F3-BBE7-956F130B4200}" presName="invisiNode" presStyleLbl="node1" presStyleIdx="1" presStyleCnt="5"/>
      <dgm:spPr/>
    </dgm:pt>
    <dgm:pt modelId="{5847A005-E405-46A0-8438-1D52293584C3}" type="pres">
      <dgm:prSet presAssocID="{81F9AE42-6F5A-44F3-BBE7-956F130B4200}" presName="imagNode" presStyleLbl="fgImgPlace1" presStyleIdx="1"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12000" r="-12000"/>
          </a:stretch>
        </a:blipFill>
        <a:ln w="9525">
          <a:solidFill>
            <a:schemeClr val="tx1"/>
          </a:solidFill>
        </a:ln>
      </dgm:spPr>
    </dgm:pt>
    <dgm:pt modelId="{AD251E74-21A1-4604-885C-A957602CF347}" type="pres">
      <dgm:prSet presAssocID="{E757CB9C-8EA1-427B-BA20-33F89C271394}" presName="sibTrans" presStyleLbl="sibTrans2D1" presStyleIdx="0" presStyleCnt="0"/>
      <dgm:spPr/>
    </dgm:pt>
    <dgm:pt modelId="{B863EF94-8AFC-4AF5-852D-5D9E8948EF15}" type="pres">
      <dgm:prSet presAssocID="{F1BAB846-4474-46B2-B58A-11AD56EDA83D}" presName="compNode" presStyleCnt="0"/>
      <dgm:spPr/>
    </dgm:pt>
    <dgm:pt modelId="{56809417-312B-4B1E-A66E-41AF02B9C316}" type="pres">
      <dgm:prSet presAssocID="{F1BAB846-4474-46B2-B58A-11AD56EDA83D}" presName="node" presStyleLbl="node1" presStyleIdx="2" presStyleCnt="5">
        <dgm:presLayoutVars>
          <dgm:bulletEnabled val="1"/>
        </dgm:presLayoutVars>
      </dgm:prSet>
      <dgm:spPr/>
    </dgm:pt>
    <dgm:pt modelId="{3D15F2C7-3188-40F8-82A9-890284890F64}" type="pres">
      <dgm:prSet presAssocID="{F1BAB846-4474-46B2-B58A-11AD56EDA83D}" presName="invisiNode" presStyleLbl="node1" presStyleIdx="2" presStyleCnt="5"/>
      <dgm:spPr/>
    </dgm:pt>
    <dgm:pt modelId="{047FE2E2-EC0F-4311-ACDA-FB4BA41B029F}" type="pres">
      <dgm:prSet presAssocID="{F1BAB846-4474-46B2-B58A-11AD56EDA83D}" presName="imagNode" presStyleLbl="fgImgPlace1" presStyleIdx="2" presStyleCnt="5" custLinFactNeighborX="1441"/>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4054" t="-987" r="-77946" b="987"/>
          </a:stretch>
        </a:blipFill>
      </dgm:spPr>
    </dgm:pt>
    <dgm:pt modelId="{E73857E5-82E5-429E-BF5A-FB5A602E72F1}" type="pres">
      <dgm:prSet presAssocID="{5F1210C4-0CCE-418B-A697-DDF682AE39E0}" presName="sibTrans" presStyleLbl="sibTrans2D1" presStyleIdx="0" presStyleCnt="0"/>
      <dgm:spPr/>
    </dgm:pt>
    <dgm:pt modelId="{26B4CE4A-85D2-4BE5-8734-D263C8EBEF00}" type="pres">
      <dgm:prSet presAssocID="{5A6AF356-9787-4797-B3CC-5F45C6E9EE3C}" presName="compNode" presStyleCnt="0"/>
      <dgm:spPr/>
    </dgm:pt>
    <dgm:pt modelId="{18C5AFFA-5156-4E0D-8415-602E4AD5BDAB}" type="pres">
      <dgm:prSet presAssocID="{5A6AF356-9787-4797-B3CC-5F45C6E9EE3C}" presName="node" presStyleLbl="node1" presStyleIdx="3" presStyleCnt="5">
        <dgm:presLayoutVars>
          <dgm:bulletEnabled val="1"/>
        </dgm:presLayoutVars>
      </dgm:prSet>
      <dgm:spPr/>
    </dgm:pt>
    <dgm:pt modelId="{16FF5F09-BA4F-4AD0-9DDF-A3E3C093DF15}" type="pres">
      <dgm:prSet presAssocID="{5A6AF356-9787-4797-B3CC-5F45C6E9EE3C}" presName="invisiNode" presStyleLbl="node1" presStyleIdx="3" presStyleCnt="5"/>
      <dgm:spPr/>
    </dgm:pt>
    <dgm:pt modelId="{04512174-B7F5-4C0C-9101-4D6CDA15D25F}" type="pres">
      <dgm:prSet presAssocID="{5A6AF356-9787-4797-B3CC-5F45C6E9EE3C}" presName="imagNode" presStyleLbl="fgImgPlace1" presStyleIdx="3" presStyleCnt="5"/>
      <dgm:spPr/>
    </dgm:pt>
    <dgm:pt modelId="{3B06AD53-A694-468E-871E-CF82F0F49874}" type="pres">
      <dgm:prSet presAssocID="{3FF13C90-6D42-493A-A148-BAD8A9B78E2C}" presName="sibTrans" presStyleLbl="sibTrans2D1" presStyleIdx="0" presStyleCnt="0"/>
      <dgm:spPr/>
    </dgm:pt>
    <dgm:pt modelId="{8D255458-1EAE-402A-BD31-AC521378AAEC}" type="pres">
      <dgm:prSet presAssocID="{154442CB-3AAC-44C1-8B9F-F3F2EC9C54FE}" presName="compNode" presStyleCnt="0"/>
      <dgm:spPr/>
    </dgm:pt>
    <dgm:pt modelId="{24A36A7A-DACE-4FC7-9114-6760DB161005}" type="pres">
      <dgm:prSet presAssocID="{154442CB-3AAC-44C1-8B9F-F3F2EC9C54FE}" presName="node" presStyleLbl="node1" presStyleIdx="4" presStyleCnt="5">
        <dgm:presLayoutVars>
          <dgm:bulletEnabled val="1"/>
        </dgm:presLayoutVars>
      </dgm:prSet>
      <dgm:spPr/>
    </dgm:pt>
    <dgm:pt modelId="{204F2E19-13B6-4F19-A45C-EF897D923F2A}" type="pres">
      <dgm:prSet presAssocID="{154442CB-3AAC-44C1-8B9F-F3F2EC9C54FE}" presName="invisiNode" presStyleLbl="node1" presStyleIdx="4" presStyleCnt="5"/>
      <dgm:spPr/>
    </dgm:pt>
    <dgm:pt modelId="{13C08CC1-1AB2-4308-B7D9-FBA4DDB9266F}" type="pres">
      <dgm:prSet presAssocID="{154442CB-3AAC-44C1-8B9F-F3F2EC9C54FE}" presName="imagNode" presStyleLbl="fgImgPlace1" presStyleIdx="4" presStyleCnt="5" custLinFactNeighborY="128"/>
      <dgm:spPr/>
    </dgm:pt>
  </dgm:ptLst>
  <dgm:cxnLst>
    <dgm:cxn modelId="{15A1FF06-6D10-4069-9AF4-26BEC3590B0D}" type="presOf" srcId="{F6853B8A-0EBB-4777-A9ED-7BAE4F462412}" destId="{4CEA52DA-8FB4-4BC6-8CBF-9E23C4F2E6F3}" srcOrd="0" destOrd="2" presId="urn:microsoft.com/office/officeart/2005/8/layout/pList2"/>
    <dgm:cxn modelId="{A6D8CC1B-C461-4C39-AB15-E3A93E88F40E}" type="presOf" srcId="{27EDBD98-83F6-498D-8D83-922DFD665F03}" destId="{2A7F23DD-6543-4F6B-8DEC-608054BE07FB}" srcOrd="0" destOrd="0" presId="urn:microsoft.com/office/officeart/2005/8/layout/pList2"/>
    <dgm:cxn modelId="{A4095528-2C94-41F2-86A9-AE0722CC4B5A}" srcId="{27EDBD98-83F6-498D-8D83-922DFD665F03}" destId="{18D2158B-EC45-4C7D-8162-03787F1A0DA7}" srcOrd="0" destOrd="0" parTransId="{D5DA14BD-F117-4A52-9ADE-848075C77AEE}" sibTransId="{1AAE141D-05EE-4125-B65F-27F7C06DB47E}"/>
    <dgm:cxn modelId="{F7623129-F52B-4C6E-A3EF-9E755776AE1E}" type="presOf" srcId="{25C0B08E-2263-42A5-BE95-61E61094F610}" destId="{24A36A7A-DACE-4FC7-9114-6760DB161005}" srcOrd="0" destOrd="2" presId="urn:microsoft.com/office/officeart/2005/8/layout/pList2"/>
    <dgm:cxn modelId="{5E64EA2A-9396-40F6-BC86-E2332BF77415}" type="presOf" srcId="{1FFD5BDB-DCC2-49CC-8993-58F0E6C31E80}" destId="{56809417-312B-4B1E-A66E-41AF02B9C316}" srcOrd="0" destOrd="2" presId="urn:microsoft.com/office/officeart/2005/8/layout/pList2"/>
    <dgm:cxn modelId="{6E89B62D-1D32-423D-94D0-70ED65EB221F}" type="presOf" srcId="{18D2158B-EC45-4C7D-8162-03787F1A0DA7}" destId="{4CEA52DA-8FB4-4BC6-8CBF-9E23C4F2E6F3}" srcOrd="0" destOrd="0" presId="urn:microsoft.com/office/officeart/2005/8/layout/pList2"/>
    <dgm:cxn modelId="{61590538-2A69-432C-BB72-E5122059ED2A}" type="presOf" srcId="{5F1210C4-0CCE-418B-A697-DDF682AE39E0}" destId="{E73857E5-82E5-429E-BF5A-FB5A602E72F1}" srcOrd="0" destOrd="0" presId="urn:microsoft.com/office/officeart/2005/8/layout/pList2"/>
    <dgm:cxn modelId="{E514233C-3B98-4594-8656-E172A4B77099}" type="presOf" srcId="{3A495C6F-9AAB-4CA1-82F3-8C6D7D6420B5}" destId="{9E1BA45D-1A58-40D9-A790-704BE0269D0B}" srcOrd="0" destOrd="1" presId="urn:microsoft.com/office/officeart/2005/8/layout/pList2"/>
    <dgm:cxn modelId="{ED617F3C-5E1D-4B77-9CEC-48E0214F1BC7}" type="presOf" srcId="{3FF13C90-6D42-493A-A148-BAD8A9B78E2C}" destId="{3B06AD53-A694-468E-871E-CF82F0F49874}" srcOrd="0" destOrd="0" presId="urn:microsoft.com/office/officeart/2005/8/layout/pList2"/>
    <dgm:cxn modelId="{F8856A43-370C-49F9-A7CA-5F00A1E8634F}" type="presOf" srcId="{B1B958CF-293E-45F9-A2DA-A6CF1AF95EDC}" destId="{24A36A7A-DACE-4FC7-9114-6760DB161005}" srcOrd="0" destOrd="1" presId="urn:microsoft.com/office/officeart/2005/8/layout/pList2"/>
    <dgm:cxn modelId="{CF537044-2017-4DD9-9A0E-05B0D3DC7BA4}" type="presOf" srcId="{81F9AE42-6F5A-44F3-BBE7-956F130B4200}" destId="{9E1BA45D-1A58-40D9-A790-704BE0269D0B}" srcOrd="0" destOrd="0" presId="urn:microsoft.com/office/officeart/2005/8/layout/pList2"/>
    <dgm:cxn modelId="{137DBC69-1F6F-42AF-AC01-D666B63926F2}" type="presOf" srcId="{07CD99F0-1CE1-4186-BA80-99758B78FD6C}" destId="{18C5AFFA-5156-4E0D-8415-602E4AD5BDAB}" srcOrd="0" destOrd="1" presId="urn:microsoft.com/office/officeart/2005/8/layout/pList2"/>
    <dgm:cxn modelId="{39091C6E-0297-44FD-9E0D-EBE899EBE5D9}" type="presOf" srcId="{154442CB-3AAC-44C1-8B9F-F3F2EC9C54FE}" destId="{24A36A7A-DACE-4FC7-9114-6760DB161005}" srcOrd="0" destOrd="0" presId="urn:microsoft.com/office/officeart/2005/8/layout/pList2"/>
    <dgm:cxn modelId="{74672952-3B35-4569-A13A-CA18B2F6C0E6}" srcId="{F1BAB846-4474-46B2-B58A-11AD56EDA83D}" destId="{3E025403-1EB0-45BD-AFC1-4D1D0A3CB151}" srcOrd="0" destOrd="0" parTransId="{00743A25-5F6F-4D04-A8D4-F8A6EC2A098F}" sibTransId="{63E11FFB-C30D-42A1-983D-11348CE5A443}"/>
    <dgm:cxn modelId="{FFB38D54-41B3-4C11-BCAA-731AD9500681}" srcId="{81F9AE42-6F5A-44F3-BBE7-956F130B4200}" destId="{3A495C6F-9AAB-4CA1-82F3-8C6D7D6420B5}" srcOrd="0" destOrd="0" parTransId="{F5675B10-9048-4405-98C0-EA796CEA223D}" sibTransId="{C8144C99-EAED-4A9C-83A7-9D7B3EADE81D}"/>
    <dgm:cxn modelId="{0D402956-0AC2-4502-B59F-13C6FFD0DC7C}" type="presOf" srcId="{5A6AF356-9787-4797-B3CC-5F45C6E9EE3C}" destId="{18C5AFFA-5156-4E0D-8415-602E4AD5BDAB}" srcOrd="0" destOrd="0" presId="urn:microsoft.com/office/officeart/2005/8/layout/pList2"/>
    <dgm:cxn modelId="{B13BA45A-D07C-4EAA-A83C-1097B4ACA10F}" type="presOf" srcId="{B413E879-1C92-4CC4-8920-DC77E1B9937D}" destId="{4CEA52DA-8FB4-4BC6-8CBF-9E23C4F2E6F3}" srcOrd="0" destOrd="3" presId="urn:microsoft.com/office/officeart/2005/8/layout/pList2"/>
    <dgm:cxn modelId="{F1CA2181-8BBF-4198-A1F9-257220CF6C6E}" srcId="{F1BAB846-4474-46B2-B58A-11AD56EDA83D}" destId="{1FFD5BDB-DCC2-49CC-8993-58F0E6C31E80}" srcOrd="1" destOrd="0" parTransId="{6502E781-336E-49FA-A47F-B0ACC32346E4}" sibTransId="{08BBBB6E-53F6-41CA-919C-8B9AF3B94F25}"/>
    <dgm:cxn modelId="{AFEFA48D-049F-4AD4-952A-2CD08CDD020A}" srcId="{154442CB-3AAC-44C1-8B9F-F3F2EC9C54FE}" destId="{B1B958CF-293E-45F9-A2DA-A6CF1AF95EDC}" srcOrd="0" destOrd="0" parTransId="{481C3599-FEF6-4E66-9F83-05E514781A22}" sibTransId="{1EB94BED-8B52-4AE3-B20D-152D27A0C6BD}"/>
    <dgm:cxn modelId="{B756CA93-E0C1-4D63-B805-64A039931752}" srcId="{27EDBD98-83F6-498D-8D83-922DFD665F03}" destId="{154442CB-3AAC-44C1-8B9F-F3F2EC9C54FE}" srcOrd="4" destOrd="0" parTransId="{044E95D9-56E5-4B2C-BDAE-98D4D92E6DE8}" sibTransId="{DBD659BD-3CB5-4CF9-B449-478EDE386FC0}"/>
    <dgm:cxn modelId="{86210B94-5E5A-464A-BBDB-9D3DE5E7DABF}" srcId="{5A6AF356-9787-4797-B3CC-5F45C6E9EE3C}" destId="{BC2B4E7B-2178-485B-819F-ED42B9528E8F}" srcOrd="1" destOrd="0" parTransId="{C3E71F74-D97A-490C-A1DB-05DD4745CB3E}" sibTransId="{A62A26D6-7B56-4F86-AF0D-3FCD7FEE0586}"/>
    <dgm:cxn modelId="{25A59094-71CA-43D2-8C75-28C38D43F38E}" srcId="{18D2158B-EC45-4C7D-8162-03787F1A0DA7}" destId="{F6853B8A-0EBB-4777-A9ED-7BAE4F462412}" srcOrd="1" destOrd="0" parTransId="{E07DD85B-28ED-4168-86A7-633EF7094D3E}" sibTransId="{FAC7F2EF-A3D2-4495-9CBE-02DCD3AAD290}"/>
    <dgm:cxn modelId="{6CD1E099-8E54-4545-A525-A771FBFFF1F5}" type="presOf" srcId="{F1BAB846-4474-46B2-B58A-11AD56EDA83D}" destId="{56809417-312B-4B1E-A66E-41AF02B9C316}" srcOrd="0" destOrd="0" presId="urn:microsoft.com/office/officeart/2005/8/layout/pList2"/>
    <dgm:cxn modelId="{B71EE19C-EFDC-4FC4-AF35-CD151164E218}" srcId="{27EDBD98-83F6-498D-8D83-922DFD665F03}" destId="{F1BAB846-4474-46B2-B58A-11AD56EDA83D}" srcOrd="2" destOrd="0" parTransId="{E59D4867-A7AC-4A1A-AF22-0B452FBF3E38}" sibTransId="{5F1210C4-0CCE-418B-A697-DDF682AE39E0}"/>
    <dgm:cxn modelId="{0A32DDAC-AECD-42D6-9AB2-6BAFB046E0BA}" srcId="{154442CB-3AAC-44C1-8B9F-F3F2EC9C54FE}" destId="{25C0B08E-2263-42A5-BE95-61E61094F610}" srcOrd="1" destOrd="0" parTransId="{841E711E-6D4D-4932-98E5-19CB25EC93A1}" sibTransId="{FA150A00-4E9F-470C-9F2B-28F4F8112FE4}"/>
    <dgm:cxn modelId="{D09697AE-E29E-4049-BDDD-9F4523130125}" type="presOf" srcId="{3E025403-1EB0-45BD-AFC1-4D1D0A3CB151}" destId="{56809417-312B-4B1E-A66E-41AF02B9C316}" srcOrd="0" destOrd="1" presId="urn:microsoft.com/office/officeart/2005/8/layout/pList2"/>
    <dgm:cxn modelId="{943F5FB8-9783-4092-9998-9FA5883B049E}" type="presOf" srcId="{1AAE141D-05EE-4125-B65F-27F7C06DB47E}" destId="{1E60208B-04ED-4710-8769-951D5D3F5390}" srcOrd="0" destOrd="0" presId="urn:microsoft.com/office/officeart/2005/8/layout/pList2"/>
    <dgm:cxn modelId="{B2A4FCC8-4AB5-40D8-B3A9-7CA7F58B84BB}" type="presOf" srcId="{5EC473BC-05D4-4CEF-9A16-874593D8A69A}" destId="{4CEA52DA-8FB4-4BC6-8CBF-9E23C4F2E6F3}" srcOrd="0" destOrd="1" presId="urn:microsoft.com/office/officeart/2005/8/layout/pList2"/>
    <dgm:cxn modelId="{3FE1B4DB-6678-40C3-926E-A25433722D01}" type="presOf" srcId="{E757CB9C-8EA1-427B-BA20-33F89C271394}" destId="{AD251E74-21A1-4604-885C-A957602CF347}" srcOrd="0" destOrd="0" presId="urn:microsoft.com/office/officeart/2005/8/layout/pList2"/>
    <dgm:cxn modelId="{FCFAF2E0-D56F-4737-B114-AAE611D14358}" type="presOf" srcId="{BC2B4E7B-2178-485B-819F-ED42B9528E8F}" destId="{18C5AFFA-5156-4E0D-8415-602E4AD5BDAB}" srcOrd="0" destOrd="2" presId="urn:microsoft.com/office/officeart/2005/8/layout/pList2"/>
    <dgm:cxn modelId="{B32A67E7-E282-403F-B53B-AE68A7457E06}" srcId="{18D2158B-EC45-4C7D-8162-03787F1A0DA7}" destId="{B413E879-1C92-4CC4-8920-DC77E1B9937D}" srcOrd="2" destOrd="0" parTransId="{9CC7A6B8-38EB-4AED-8D8E-C8F02A56E6C8}" sibTransId="{10AC75D2-CA43-4CD6-B794-663A151FF34A}"/>
    <dgm:cxn modelId="{22DE4CE8-B31E-4998-B341-DB642A72FB45}" srcId="{27EDBD98-83F6-498D-8D83-922DFD665F03}" destId="{81F9AE42-6F5A-44F3-BBE7-956F130B4200}" srcOrd="1" destOrd="0" parTransId="{2887F67C-1584-4C68-9998-6A3642340141}" sibTransId="{E757CB9C-8EA1-427B-BA20-33F89C271394}"/>
    <dgm:cxn modelId="{99A5B7E8-489A-4609-92D5-B2D9640889B3}" srcId="{18D2158B-EC45-4C7D-8162-03787F1A0DA7}" destId="{5EC473BC-05D4-4CEF-9A16-874593D8A69A}" srcOrd="0" destOrd="0" parTransId="{B50902FF-9329-48A6-87FC-B4BEE0D4DC89}" sibTransId="{678E3F44-DAF5-4CBA-A8B5-6CF66DA72303}"/>
    <dgm:cxn modelId="{D5A9D8F9-00BB-4CEA-8A64-B314A1F8466D}" srcId="{5A6AF356-9787-4797-B3CC-5F45C6E9EE3C}" destId="{07CD99F0-1CE1-4186-BA80-99758B78FD6C}" srcOrd="0" destOrd="0" parTransId="{A7328259-3C51-4440-B4FA-F170B1A2E4CF}" sibTransId="{8010AA10-09FA-4E28-8824-7C4E29AB4117}"/>
    <dgm:cxn modelId="{B11AAAFA-C2D1-48CE-8D48-53232836EE95}" srcId="{27EDBD98-83F6-498D-8D83-922DFD665F03}" destId="{5A6AF356-9787-4797-B3CC-5F45C6E9EE3C}" srcOrd="3" destOrd="0" parTransId="{054E389E-6440-4F08-BD4D-0A7C9FBB05FB}" sibTransId="{3FF13C90-6D42-493A-A148-BAD8A9B78E2C}"/>
    <dgm:cxn modelId="{9B63A535-1EFC-4DAA-8057-EF2834620BB7}" type="presParOf" srcId="{2A7F23DD-6543-4F6B-8DEC-608054BE07FB}" destId="{4753D792-0F61-4853-BFE0-79EFF6841E4D}" srcOrd="0" destOrd="0" presId="urn:microsoft.com/office/officeart/2005/8/layout/pList2"/>
    <dgm:cxn modelId="{3A96B24E-AEA3-44B4-A64E-F96CED1C0FD4}" type="presParOf" srcId="{2A7F23DD-6543-4F6B-8DEC-608054BE07FB}" destId="{1896B033-777F-4028-B479-394FF0C24B63}" srcOrd="1" destOrd="0" presId="urn:microsoft.com/office/officeart/2005/8/layout/pList2"/>
    <dgm:cxn modelId="{1143ED2A-68FE-4E1B-9D99-E119D95CF0A0}" type="presParOf" srcId="{1896B033-777F-4028-B479-394FF0C24B63}" destId="{B96ED98E-8E9C-416D-B4FD-0E2173140D62}" srcOrd="0" destOrd="0" presId="urn:microsoft.com/office/officeart/2005/8/layout/pList2"/>
    <dgm:cxn modelId="{54B71029-477A-4EC6-A2F1-6B646695A39D}" type="presParOf" srcId="{B96ED98E-8E9C-416D-B4FD-0E2173140D62}" destId="{4CEA52DA-8FB4-4BC6-8CBF-9E23C4F2E6F3}" srcOrd="0" destOrd="0" presId="urn:microsoft.com/office/officeart/2005/8/layout/pList2"/>
    <dgm:cxn modelId="{FF722596-DD4A-4C18-AD34-ED3C3EF88E37}" type="presParOf" srcId="{B96ED98E-8E9C-416D-B4FD-0E2173140D62}" destId="{339BBDF2-F33B-4BAC-90F1-1FDF0006C99D}" srcOrd="1" destOrd="0" presId="urn:microsoft.com/office/officeart/2005/8/layout/pList2"/>
    <dgm:cxn modelId="{99AA9197-C471-471B-B84D-ADAD2661B254}" type="presParOf" srcId="{B96ED98E-8E9C-416D-B4FD-0E2173140D62}" destId="{E92D70C6-A953-41FB-982C-A0652A59FA0A}" srcOrd="2" destOrd="0" presId="urn:microsoft.com/office/officeart/2005/8/layout/pList2"/>
    <dgm:cxn modelId="{036696A5-F171-4848-9270-0381BDFDA79C}" type="presParOf" srcId="{1896B033-777F-4028-B479-394FF0C24B63}" destId="{1E60208B-04ED-4710-8769-951D5D3F5390}" srcOrd="1" destOrd="0" presId="urn:microsoft.com/office/officeart/2005/8/layout/pList2"/>
    <dgm:cxn modelId="{D85F4A74-FCA5-46EF-B11C-966500A056B7}" type="presParOf" srcId="{1896B033-777F-4028-B479-394FF0C24B63}" destId="{2FD9414B-9896-46E3-B1AD-7C7968C2F1A7}" srcOrd="2" destOrd="0" presId="urn:microsoft.com/office/officeart/2005/8/layout/pList2"/>
    <dgm:cxn modelId="{EA2ADD55-FDD9-4B85-8461-1B9956AD7B46}" type="presParOf" srcId="{2FD9414B-9896-46E3-B1AD-7C7968C2F1A7}" destId="{9E1BA45D-1A58-40D9-A790-704BE0269D0B}" srcOrd="0" destOrd="0" presId="urn:microsoft.com/office/officeart/2005/8/layout/pList2"/>
    <dgm:cxn modelId="{BA2CE972-2FA2-44A5-8AB4-928FB5AECBD8}" type="presParOf" srcId="{2FD9414B-9896-46E3-B1AD-7C7968C2F1A7}" destId="{7DF69044-3B91-4BC6-9D3A-A0929AE27F97}" srcOrd="1" destOrd="0" presId="urn:microsoft.com/office/officeart/2005/8/layout/pList2"/>
    <dgm:cxn modelId="{9251ADF0-4B17-46E0-BECD-F8C449D180F3}" type="presParOf" srcId="{2FD9414B-9896-46E3-B1AD-7C7968C2F1A7}" destId="{5847A005-E405-46A0-8438-1D52293584C3}" srcOrd="2" destOrd="0" presId="urn:microsoft.com/office/officeart/2005/8/layout/pList2"/>
    <dgm:cxn modelId="{F60CFCC9-0E69-44FD-8288-C465EA6CB611}" type="presParOf" srcId="{1896B033-777F-4028-B479-394FF0C24B63}" destId="{AD251E74-21A1-4604-885C-A957602CF347}" srcOrd="3" destOrd="0" presId="urn:microsoft.com/office/officeart/2005/8/layout/pList2"/>
    <dgm:cxn modelId="{6D47568E-110B-43D0-AEF6-5AF7CC1B32F9}" type="presParOf" srcId="{1896B033-777F-4028-B479-394FF0C24B63}" destId="{B863EF94-8AFC-4AF5-852D-5D9E8948EF15}" srcOrd="4" destOrd="0" presId="urn:microsoft.com/office/officeart/2005/8/layout/pList2"/>
    <dgm:cxn modelId="{EEC65DF4-8168-41C3-8803-22DD867F3DF2}" type="presParOf" srcId="{B863EF94-8AFC-4AF5-852D-5D9E8948EF15}" destId="{56809417-312B-4B1E-A66E-41AF02B9C316}" srcOrd="0" destOrd="0" presId="urn:microsoft.com/office/officeart/2005/8/layout/pList2"/>
    <dgm:cxn modelId="{0B7D3C52-725A-4339-AE14-D911AFE2CEAA}" type="presParOf" srcId="{B863EF94-8AFC-4AF5-852D-5D9E8948EF15}" destId="{3D15F2C7-3188-40F8-82A9-890284890F64}" srcOrd="1" destOrd="0" presId="urn:microsoft.com/office/officeart/2005/8/layout/pList2"/>
    <dgm:cxn modelId="{CCCE3AFE-D84B-49D1-9A82-C6BAFB11D435}" type="presParOf" srcId="{B863EF94-8AFC-4AF5-852D-5D9E8948EF15}" destId="{047FE2E2-EC0F-4311-ACDA-FB4BA41B029F}" srcOrd="2" destOrd="0" presId="urn:microsoft.com/office/officeart/2005/8/layout/pList2"/>
    <dgm:cxn modelId="{28B2344D-E967-46AD-A88D-6E3C7DF109BC}" type="presParOf" srcId="{1896B033-777F-4028-B479-394FF0C24B63}" destId="{E73857E5-82E5-429E-BF5A-FB5A602E72F1}" srcOrd="5" destOrd="0" presId="urn:microsoft.com/office/officeart/2005/8/layout/pList2"/>
    <dgm:cxn modelId="{0232D2B5-76E0-4F72-A1F9-D55D3288065B}" type="presParOf" srcId="{1896B033-777F-4028-B479-394FF0C24B63}" destId="{26B4CE4A-85D2-4BE5-8734-D263C8EBEF00}" srcOrd="6" destOrd="0" presId="urn:microsoft.com/office/officeart/2005/8/layout/pList2"/>
    <dgm:cxn modelId="{0F725115-6872-4EF0-BA31-445D58545406}" type="presParOf" srcId="{26B4CE4A-85D2-4BE5-8734-D263C8EBEF00}" destId="{18C5AFFA-5156-4E0D-8415-602E4AD5BDAB}" srcOrd="0" destOrd="0" presId="urn:microsoft.com/office/officeart/2005/8/layout/pList2"/>
    <dgm:cxn modelId="{95E75E9A-E407-40E3-ACB3-7CAE5AACB9BC}" type="presParOf" srcId="{26B4CE4A-85D2-4BE5-8734-D263C8EBEF00}" destId="{16FF5F09-BA4F-4AD0-9DDF-A3E3C093DF15}" srcOrd="1" destOrd="0" presId="urn:microsoft.com/office/officeart/2005/8/layout/pList2"/>
    <dgm:cxn modelId="{977721E1-57B8-4F21-B3AE-2A0860C8F3AA}" type="presParOf" srcId="{26B4CE4A-85D2-4BE5-8734-D263C8EBEF00}" destId="{04512174-B7F5-4C0C-9101-4D6CDA15D25F}" srcOrd="2" destOrd="0" presId="urn:microsoft.com/office/officeart/2005/8/layout/pList2"/>
    <dgm:cxn modelId="{8A37511B-B2FD-41D5-BEF5-16C47A7F7439}" type="presParOf" srcId="{1896B033-777F-4028-B479-394FF0C24B63}" destId="{3B06AD53-A694-468E-871E-CF82F0F49874}" srcOrd="7" destOrd="0" presId="urn:microsoft.com/office/officeart/2005/8/layout/pList2"/>
    <dgm:cxn modelId="{79F78567-D67C-4178-8ECE-783B67CB0C7F}" type="presParOf" srcId="{1896B033-777F-4028-B479-394FF0C24B63}" destId="{8D255458-1EAE-402A-BD31-AC521378AAEC}" srcOrd="8" destOrd="0" presId="urn:microsoft.com/office/officeart/2005/8/layout/pList2"/>
    <dgm:cxn modelId="{20455E75-68C3-46FD-8B8E-A9DFDB18B118}" type="presParOf" srcId="{8D255458-1EAE-402A-BD31-AC521378AAEC}" destId="{24A36A7A-DACE-4FC7-9114-6760DB161005}" srcOrd="0" destOrd="0" presId="urn:microsoft.com/office/officeart/2005/8/layout/pList2"/>
    <dgm:cxn modelId="{27CD7B7F-4887-4D26-98DE-39E910CEEDC7}" type="presParOf" srcId="{8D255458-1EAE-402A-BD31-AC521378AAEC}" destId="{204F2E19-13B6-4F19-A45C-EF897D923F2A}" srcOrd="1" destOrd="0" presId="urn:microsoft.com/office/officeart/2005/8/layout/pList2"/>
    <dgm:cxn modelId="{195EA9EB-1E9B-41F0-AA40-F381669A0B7D}" type="presParOf" srcId="{8D255458-1EAE-402A-BD31-AC521378AAEC}" destId="{13C08CC1-1AB2-4308-B7D9-FBA4DDB9266F}"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CF8AC9-60C7-48E3-805C-AEF74B21922D}" type="doc">
      <dgm:prSet loTypeId="urn:microsoft.com/office/officeart/2005/8/layout/pList2" loCatId="picture" qsTypeId="urn:microsoft.com/office/officeart/2005/8/quickstyle/simple1" qsCatId="simple" csTypeId="urn:microsoft.com/office/officeart/2005/8/colors/colorful2" csCatId="colorful" phldr="1"/>
      <dgm:spPr/>
      <dgm:t>
        <a:bodyPr/>
        <a:lstStyle/>
        <a:p>
          <a:endParaRPr lang="en-IN"/>
        </a:p>
      </dgm:t>
    </dgm:pt>
    <dgm:pt modelId="{A52F037E-CB68-414A-84CE-AC985B05104B}">
      <dgm:prSet/>
      <dgm:spPr/>
      <dgm:t>
        <a:bodyPr/>
        <a:lstStyle/>
        <a:p>
          <a:r>
            <a:rPr lang="en-US" b="1" i="0" dirty="0"/>
            <a:t>Human Image key Point: </a:t>
          </a:r>
          <a:endParaRPr lang="en-IN" b="1" dirty="0"/>
        </a:p>
      </dgm:t>
    </dgm:pt>
    <dgm:pt modelId="{13328A5F-157F-49D0-B576-35BF9BAEFDCF}" type="parTrans" cxnId="{E815C42E-C614-46FD-BD8E-9D8A7A582AF3}">
      <dgm:prSet/>
      <dgm:spPr/>
      <dgm:t>
        <a:bodyPr/>
        <a:lstStyle/>
        <a:p>
          <a:endParaRPr lang="en-IN"/>
        </a:p>
      </dgm:t>
    </dgm:pt>
    <dgm:pt modelId="{578DAC31-C0D3-41CB-912E-D9CAA302FBDD}" type="sibTrans" cxnId="{E815C42E-C614-46FD-BD8E-9D8A7A582AF3}">
      <dgm:prSet/>
      <dgm:spPr/>
      <dgm:t>
        <a:bodyPr/>
        <a:lstStyle/>
        <a:p>
          <a:endParaRPr lang="en-IN"/>
        </a:p>
      </dgm:t>
    </dgm:pt>
    <dgm:pt modelId="{6FC027D2-96E3-4D6D-B18F-328EAA65BD1A}">
      <dgm:prSet/>
      <dgm:spPr/>
      <dgm:t>
        <a:bodyPr/>
        <a:lstStyle/>
        <a:p>
          <a:r>
            <a:rPr lang="en-US" b="0" i="0" dirty="0"/>
            <a:t>It can be used to detect and track the key points of a human body in real time with </a:t>
          </a:r>
          <a:r>
            <a:rPr lang="en-US" b="0" i="0" dirty="0" err="1"/>
            <a:t>OpenPose</a:t>
          </a:r>
          <a:r>
            <a:rPr lang="en-US" b="0" i="0" dirty="0"/>
            <a:t>.</a:t>
          </a:r>
          <a:endParaRPr lang="en-IN" dirty="0"/>
        </a:p>
      </dgm:t>
    </dgm:pt>
    <dgm:pt modelId="{8C295DC1-2D20-40F9-A950-82BDD5901B29}" type="parTrans" cxnId="{B19A4D71-E404-487D-B13D-55CA30645D53}">
      <dgm:prSet/>
      <dgm:spPr/>
      <dgm:t>
        <a:bodyPr/>
        <a:lstStyle/>
        <a:p>
          <a:endParaRPr lang="en-IN"/>
        </a:p>
      </dgm:t>
    </dgm:pt>
    <dgm:pt modelId="{75BB50CB-FD0A-49C5-9CCF-A3EC1DF75CF8}" type="sibTrans" cxnId="{B19A4D71-E404-487D-B13D-55CA30645D53}">
      <dgm:prSet/>
      <dgm:spPr/>
      <dgm:t>
        <a:bodyPr/>
        <a:lstStyle/>
        <a:p>
          <a:endParaRPr lang="en-IN"/>
        </a:p>
      </dgm:t>
    </dgm:pt>
    <dgm:pt modelId="{CA810827-939C-4E45-8B1F-C8807086AE99}">
      <dgm:prSet/>
      <dgm:spPr/>
      <dgm:t>
        <a:bodyPr/>
        <a:lstStyle/>
        <a:p>
          <a:r>
            <a:rPr lang="en-US" b="0" i="0" dirty="0"/>
            <a:t>The red dots in the image show the key points of the human body.</a:t>
          </a:r>
          <a:endParaRPr lang="en-IN" dirty="0"/>
        </a:p>
      </dgm:t>
    </dgm:pt>
    <dgm:pt modelId="{592CFEEA-C1FA-455F-96E3-DA0363FEFF3E}" type="parTrans" cxnId="{A2933260-06D7-4E1A-AB14-BB3C2CF295F6}">
      <dgm:prSet/>
      <dgm:spPr/>
      <dgm:t>
        <a:bodyPr/>
        <a:lstStyle/>
        <a:p>
          <a:endParaRPr lang="en-IN"/>
        </a:p>
      </dgm:t>
    </dgm:pt>
    <dgm:pt modelId="{14AA75DC-6AB4-438F-AC5B-A5CE6386CB17}" type="sibTrans" cxnId="{A2933260-06D7-4E1A-AB14-BB3C2CF295F6}">
      <dgm:prSet/>
      <dgm:spPr/>
      <dgm:t>
        <a:bodyPr/>
        <a:lstStyle/>
        <a:p>
          <a:endParaRPr lang="en-IN"/>
        </a:p>
      </dgm:t>
    </dgm:pt>
    <dgm:pt modelId="{8BAA8477-7798-4A39-8C99-99F6137C45B5}">
      <dgm:prSet/>
      <dgm:spPr/>
      <dgm:t>
        <a:bodyPr/>
        <a:lstStyle/>
        <a:p>
          <a:r>
            <a:rPr lang="en-US" b="0" i="0" dirty="0"/>
            <a:t>These key points are used to accurately position the clothing on the body. For example, if the key points of the knees are detected, the clothing can be positioned so that it covers the knees.</a:t>
          </a:r>
          <a:endParaRPr lang="en-IN" dirty="0"/>
        </a:p>
      </dgm:t>
    </dgm:pt>
    <dgm:pt modelId="{63A7937C-80AB-4229-B270-B6F72AC67AEE}" type="parTrans" cxnId="{A415392E-BB10-4537-A2B4-04430CAFDDEC}">
      <dgm:prSet/>
      <dgm:spPr/>
      <dgm:t>
        <a:bodyPr/>
        <a:lstStyle/>
        <a:p>
          <a:endParaRPr lang="en-IN"/>
        </a:p>
      </dgm:t>
    </dgm:pt>
    <dgm:pt modelId="{93693584-93DE-45BA-BCCC-EF4C1A8A8F80}" type="sibTrans" cxnId="{A415392E-BB10-4537-A2B4-04430CAFDDEC}">
      <dgm:prSet/>
      <dgm:spPr/>
      <dgm:t>
        <a:bodyPr/>
        <a:lstStyle/>
        <a:p>
          <a:endParaRPr lang="en-IN"/>
        </a:p>
      </dgm:t>
    </dgm:pt>
    <dgm:pt modelId="{D8CC8FDB-D7E6-4AF9-996E-56121EF80E55}">
      <dgm:prSet custT="1"/>
      <dgm:spPr/>
      <dgm:t>
        <a:bodyPr/>
        <a:lstStyle/>
        <a:p>
          <a:pPr marL="0" lvl="0" indent="0" algn="l" defTabSz="577850">
            <a:lnSpc>
              <a:spcPct val="90000"/>
            </a:lnSpc>
            <a:spcBef>
              <a:spcPct val="0"/>
            </a:spcBef>
            <a:spcAft>
              <a:spcPct val="35000"/>
            </a:spcAft>
            <a:buNone/>
          </a:pPr>
          <a:r>
            <a:rPr lang="en-US" sz="1300" b="1" i="0" kern="1200" dirty="0">
              <a:solidFill>
                <a:srgbClr val="FFFFFF"/>
              </a:solidFill>
              <a:latin typeface="Arial"/>
              <a:ea typeface="+mn-ea"/>
              <a:cs typeface="+mn-cs"/>
            </a:rPr>
            <a:t>Heatmap and Human Segmentation: </a:t>
          </a:r>
          <a:endParaRPr lang="en-IN" sz="1300" b="1" i="0" kern="1200" dirty="0">
            <a:solidFill>
              <a:srgbClr val="FFFFFF"/>
            </a:solidFill>
            <a:latin typeface="Arial"/>
            <a:ea typeface="+mn-ea"/>
            <a:cs typeface="+mn-cs"/>
          </a:endParaRPr>
        </a:p>
      </dgm:t>
    </dgm:pt>
    <dgm:pt modelId="{2B99F8E1-CD7D-48F1-A161-698315D2A8DB}" type="parTrans" cxnId="{FC7F02FB-D16B-4E86-A076-831246607E85}">
      <dgm:prSet/>
      <dgm:spPr/>
      <dgm:t>
        <a:bodyPr/>
        <a:lstStyle/>
        <a:p>
          <a:endParaRPr lang="en-IN"/>
        </a:p>
      </dgm:t>
    </dgm:pt>
    <dgm:pt modelId="{BDF5CF3D-7D47-4BFD-AB45-4696765EA966}" type="sibTrans" cxnId="{FC7F02FB-D16B-4E86-A076-831246607E85}">
      <dgm:prSet/>
      <dgm:spPr/>
      <dgm:t>
        <a:bodyPr/>
        <a:lstStyle/>
        <a:p>
          <a:endParaRPr lang="en-IN"/>
        </a:p>
      </dgm:t>
    </dgm:pt>
    <dgm:pt modelId="{9A19DCE7-8D90-45B5-97B7-D41A77FDF81B}">
      <dgm:prSet custT="1"/>
      <dgm:spPr/>
      <dgm:t>
        <a:bodyPr/>
        <a:lstStyle/>
        <a:p>
          <a:pPr marL="57150" lvl="1" indent="0" algn="l" defTabSz="444500">
            <a:lnSpc>
              <a:spcPct val="90000"/>
            </a:lnSpc>
            <a:spcBef>
              <a:spcPct val="0"/>
            </a:spcBef>
            <a:spcAft>
              <a:spcPct val="15000"/>
            </a:spcAft>
          </a:pPr>
          <a:r>
            <a:rPr lang="en-US" sz="1050" b="0" i="0" kern="1200" dirty="0"/>
            <a:t>The heatmap shows the intensity of the key points, with brighter areas indicating more important key points.</a:t>
          </a:r>
          <a:endParaRPr lang="en-IN" sz="1050" kern="1200" dirty="0"/>
        </a:p>
      </dgm:t>
    </dgm:pt>
    <dgm:pt modelId="{6BEC05BC-5457-4694-8156-65C25A81F391}" type="parTrans" cxnId="{2B6ABC02-9B0C-451B-A691-07DF0EF5B62C}">
      <dgm:prSet/>
      <dgm:spPr/>
      <dgm:t>
        <a:bodyPr/>
        <a:lstStyle/>
        <a:p>
          <a:endParaRPr lang="en-IN"/>
        </a:p>
      </dgm:t>
    </dgm:pt>
    <dgm:pt modelId="{00B5B381-5D75-495A-846B-F0EC3581E22D}" type="sibTrans" cxnId="{2B6ABC02-9B0C-451B-A691-07DF0EF5B62C}">
      <dgm:prSet/>
      <dgm:spPr/>
      <dgm:t>
        <a:bodyPr/>
        <a:lstStyle/>
        <a:p>
          <a:endParaRPr lang="en-IN"/>
        </a:p>
      </dgm:t>
    </dgm:pt>
    <dgm:pt modelId="{0C226DD4-A488-4648-A61C-93069C0A9D6E}">
      <dgm:prSet custT="1"/>
      <dgm:spPr/>
      <dgm:t>
        <a:bodyPr/>
        <a:lstStyle/>
        <a:p>
          <a:pPr marL="57150" lvl="1" indent="0" algn="l" defTabSz="444500">
            <a:lnSpc>
              <a:spcPct val="90000"/>
            </a:lnSpc>
            <a:spcBef>
              <a:spcPct val="0"/>
            </a:spcBef>
            <a:spcAft>
              <a:spcPct val="15000"/>
            </a:spcAft>
          </a:pPr>
          <a:r>
            <a:rPr lang="en-US" sz="1050" b="0" i="0" kern="1200" dirty="0"/>
            <a:t>Human segmentation involves separating the body from the background and generate a mask for the dummy cloth.</a:t>
          </a:r>
          <a:endParaRPr lang="en-IN" sz="1050" kern="1200" dirty="0"/>
        </a:p>
      </dgm:t>
    </dgm:pt>
    <dgm:pt modelId="{084470AE-2C9F-434C-B06E-35324647F5FE}" type="parTrans" cxnId="{E59AD2C1-E2DE-4129-B820-A65769207EF7}">
      <dgm:prSet/>
      <dgm:spPr/>
      <dgm:t>
        <a:bodyPr/>
        <a:lstStyle/>
        <a:p>
          <a:endParaRPr lang="en-IN"/>
        </a:p>
      </dgm:t>
    </dgm:pt>
    <dgm:pt modelId="{C039EED3-BD80-4C2A-B48F-313FBC04E3CD}" type="sibTrans" cxnId="{E59AD2C1-E2DE-4129-B820-A65769207EF7}">
      <dgm:prSet/>
      <dgm:spPr/>
      <dgm:t>
        <a:bodyPr/>
        <a:lstStyle/>
        <a:p>
          <a:endParaRPr lang="en-IN"/>
        </a:p>
      </dgm:t>
    </dgm:pt>
    <dgm:pt modelId="{A4F1F065-9F41-4E73-BCAA-41250F1BFE04}">
      <dgm:prSet custT="1"/>
      <dgm:spPr/>
      <dgm:t>
        <a:bodyPr/>
        <a:lstStyle/>
        <a:p>
          <a:pPr marL="57150" lvl="1" indent="0" algn="l" defTabSz="444500">
            <a:lnSpc>
              <a:spcPct val="90000"/>
            </a:lnSpc>
            <a:spcBef>
              <a:spcPct val="0"/>
            </a:spcBef>
            <a:spcAft>
              <a:spcPct val="15000"/>
            </a:spcAft>
          </a:pPr>
          <a:r>
            <a:rPr lang="en-US" sz="1050" b="0" i="0" kern="1200" dirty="0"/>
            <a:t>The mask is aligned with the body's detected key points, which helps to ensure that the cloth fits realistically over the body with JPP Net model.</a:t>
          </a:r>
          <a:endParaRPr lang="en-IN" sz="1050" kern="1200" dirty="0"/>
        </a:p>
      </dgm:t>
    </dgm:pt>
    <dgm:pt modelId="{4E3A9093-91DC-4C19-A20A-71C08C734DD7}" type="parTrans" cxnId="{759EB360-EE59-484E-8EDB-8EA95E9C2D58}">
      <dgm:prSet/>
      <dgm:spPr/>
      <dgm:t>
        <a:bodyPr/>
        <a:lstStyle/>
        <a:p>
          <a:endParaRPr lang="en-IN"/>
        </a:p>
      </dgm:t>
    </dgm:pt>
    <dgm:pt modelId="{BBC0147C-CF8C-4DEF-8D04-9C8A7F685B4F}" type="sibTrans" cxnId="{759EB360-EE59-484E-8EDB-8EA95E9C2D58}">
      <dgm:prSet/>
      <dgm:spPr/>
      <dgm:t>
        <a:bodyPr/>
        <a:lstStyle/>
        <a:p>
          <a:endParaRPr lang="en-IN"/>
        </a:p>
      </dgm:t>
    </dgm:pt>
    <dgm:pt modelId="{27FF8DEB-3A6D-4598-8C75-5E414271EF8D}">
      <dgm:prSet custT="1"/>
      <dgm:spPr/>
      <dgm:t>
        <a:bodyPr/>
        <a:lstStyle/>
        <a:p>
          <a:pPr marL="0" lvl="0" indent="0" algn="l" defTabSz="622300">
            <a:lnSpc>
              <a:spcPct val="90000"/>
            </a:lnSpc>
            <a:spcBef>
              <a:spcPct val="0"/>
            </a:spcBef>
            <a:spcAft>
              <a:spcPct val="35000"/>
            </a:spcAft>
            <a:buNone/>
          </a:pPr>
          <a:r>
            <a:rPr lang="en-US" sz="1400" b="1" i="0" kern="1200" dirty="0">
              <a:solidFill>
                <a:srgbClr val="FFFFFF"/>
              </a:solidFill>
              <a:latin typeface="Arial"/>
              <a:ea typeface="+mn-ea"/>
              <a:cs typeface="+mn-cs"/>
            </a:rPr>
            <a:t>Cloth Processing: </a:t>
          </a:r>
          <a:endParaRPr lang="en-IN" sz="1400" b="1" i="0" kern="1200" dirty="0">
            <a:solidFill>
              <a:srgbClr val="FFFFFF"/>
            </a:solidFill>
            <a:latin typeface="Arial"/>
            <a:ea typeface="+mn-ea"/>
            <a:cs typeface="+mn-cs"/>
          </a:endParaRPr>
        </a:p>
      </dgm:t>
    </dgm:pt>
    <dgm:pt modelId="{E4605BBC-79F6-44FB-AE3B-C1424B875A23}" type="parTrans" cxnId="{EC0302F1-587E-468F-B7B8-F3E23D5B8485}">
      <dgm:prSet/>
      <dgm:spPr/>
      <dgm:t>
        <a:bodyPr/>
        <a:lstStyle/>
        <a:p>
          <a:endParaRPr lang="en-IN"/>
        </a:p>
      </dgm:t>
    </dgm:pt>
    <dgm:pt modelId="{616D96AB-4ECB-4AC1-B3BA-04DE15D1EBDB}" type="sibTrans" cxnId="{EC0302F1-587E-468F-B7B8-F3E23D5B8485}">
      <dgm:prSet/>
      <dgm:spPr/>
      <dgm:t>
        <a:bodyPr/>
        <a:lstStyle/>
        <a:p>
          <a:endParaRPr lang="en-IN"/>
        </a:p>
      </dgm:t>
    </dgm:pt>
    <dgm:pt modelId="{3DE7B71B-55BC-446B-A287-81BAE78703D7}">
      <dgm:prSet/>
      <dgm:spPr/>
      <dgm:t>
        <a:bodyPr/>
        <a:lstStyle/>
        <a:p>
          <a:pPr marL="57150" lvl="1" indent="0" algn="l" defTabSz="488950">
            <a:lnSpc>
              <a:spcPct val="90000"/>
            </a:lnSpc>
            <a:spcBef>
              <a:spcPct val="0"/>
            </a:spcBef>
            <a:spcAft>
              <a:spcPct val="15000"/>
            </a:spcAft>
          </a:pPr>
          <a:r>
            <a:rPr lang="en-US" sz="1100" b="0" i="0" kern="1200"/>
            <a:t>Cloth Image Masking: Creating a mask aligned with the cloth's contours to seamlessly overlay it on the body.</a:t>
          </a:r>
          <a:endParaRPr lang="en-IN" sz="1100" kern="1200"/>
        </a:p>
      </dgm:t>
    </dgm:pt>
    <dgm:pt modelId="{03D1EA9D-3B24-4708-8FEA-C57071ECD336}" type="parTrans" cxnId="{62D7AD9B-1DFD-48BA-A03D-0274AB949FE6}">
      <dgm:prSet/>
      <dgm:spPr/>
      <dgm:t>
        <a:bodyPr/>
        <a:lstStyle/>
        <a:p>
          <a:endParaRPr lang="en-IN"/>
        </a:p>
      </dgm:t>
    </dgm:pt>
    <dgm:pt modelId="{63FF6BE6-181F-4A4A-8965-A5FC44AE1CFC}" type="sibTrans" cxnId="{62D7AD9B-1DFD-48BA-A03D-0274AB949FE6}">
      <dgm:prSet/>
      <dgm:spPr/>
      <dgm:t>
        <a:bodyPr/>
        <a:lstStyle/>
        <a:p>
          <a:endParaRPr lang="en-IN"/>
        </a:p>
      </dgm:t>
    </dgm:pt>
    <dgm:pt modelId="{4BE6A13F-75C3-42E8-A78D-6FCC0B3ABAD7}">
      <dgm:prSet/>
      <dgm:spPr/>
      <dgm:t>
        <a:bodyPr/>
        <a:lstStyle/>
        <a:p>
          <a:pPr marL="57150" lvl="1" indent="0" algn="l" defTabSz="488950">
            <a:lnSpc>
              <a:spcPct val="90000"/>
            </a:lnSpc>
            <a:spcBef>
              <a:spcPct val="0"/>
            </a:spcBef>
            <a:spcAft>
              <a:spcPct val="15000"/>
            </a:spcAft>
          </a:pPr>
          <a:r>
            <a:rPr lang="en-US" sz="1100" b="0" i="0" kern="1200"/>
            <a:t>Background Removal: Isolating the cloth image from its background to ensure focus on the garment itself.</a:t>
          </a:r>
          <a:endParaRPr lang="en-IN" sz="1100" kern="1200"/>
        </a:p>
      </dgm:t>
    </dgm:pt>
    <dgm:pt modelId="{A98C205E-74DE-4462-ACB6-EB8F49FAE811}" type="parTrans" cxnId="{C069C0C8-37FB-47FB-B123-E777B4423278}">
      <dgm:prSet/>
      <dgm:spPr/>
      <dgm:t>
        <a:bodyPr/>
        <a:lstStyle/>
        <a:p>
          <a:endParaRPr lang="en-IN"/>
        </a:p>
      </dgm:t>
    </dgm:pt>
    <dgm:pt modelId="{E8F5FCAD-E826-4DEE-96E5-09FCE6FB0F72}" type="sibTrans" cxnId="{C069C0C8-37FB-47FB-B123-E777B4423278}">
      <dgm:prSet/>
      <dgm:spPr/>
      <dgm:t>
        <a:bodyPr/>
        <a:lstStyle/>
        <a:p>
          <a:endParaRPr lang="en-IN"/>
        </a:p>
      </dgm:t>
    </dgm:pt>
    <dgm:pt modelId="{64020006-7C6A-4D36-9F06-6BD1509AC897}">
      <dgm:prSet/>
      <dgm:spPr/>
      <dgm:t>
        <a:bodyPr/>
        <a:lstStyle/>
        <a:p>
          <a:pPr marL="57150" lvl="1" indent="0" algn="l" defTabSz="488950">
            <a:lnSpc>
              <a:spcPct val="90000"/>
            </a:lnSpc>
            <a:spcBef>
              <a:spcPct val="0"/>
            </a:spcBef>
            <a:spcAft>
              <a:spcPct val="15000"/>
            </a:spcAft>
          </a:pPr>
          <a:r>
            <a:rPr lang="en-US" sz="1100" b="0" i="0" kern="1200"/>
            <a:t>Pose-Aligned Cloth Generation: Constructing cloth in accordance with the human body's pose for a realistic fit and appearance.</a:t>
          </a:r>
          <a:endParaRPr lang="en-IN" sz="1100" kern="1200"/>
        </a:p>
      </dgm:t>
    </dgm:pt>
    <dgm:pt modelId="{C60CC8F0-6203-488C-9F7E-CDEA86D8A809}" type="parTrans" cxnId="{C1D937D7-0C17-4815-9644-3E6406CD4C61}">
      <dgm:prSet/>
      <dgm:spPr/>
      <dgm:t>
        <a:bodyPr/>
        <a:lstStyle/>
        <a:p>
          <a:endParaRPr lang="en-IN"/>
        </a:p>
      </dgm:t>
    </dgm:pt>
    <dgm:pt modelId="{58239A4F-5545-41F4-B553-1317BB4D545E}" type="sibTrans" cxnId="{C1D937D7-0C17-4815-9644-3E6406CD4C61}">
      <dgm:prSet/>
      <dgm:spPr/>
      <dgm:t>
        <a:bodyPr/>
        <a:lstStyle/>
        <a:p>
          <a:endParaRPr lang="en-IN"/>
        </a:p>
      </dgm:t>
    </dgm:pt>
    <dgm:pt modelId="{404EAF6C-ADD6-4F52-AED3-94F7F88F8EF7}" type="pres">
      <dgm:prSet presAssocID="{F5CF8AC9-60C7-48E3-805C-AEF74B21922D}" presName="Name0" presStyleCnt="0">
        <dgm:presLayoutVars>
          <dgm:dir/>
          <dgm:resizeHandles val="exact"/>
        </dgm:presLayoutVars>
      </dgm:prSet>
      <dgm:spPr/>
    </dgm:pt>
    <dgm:pt modelId="{95469653-67EC-4E98-BD84-1B760655EFB9}" type="pres">
      <dgm:prSet presAssocID="{F5CF8AC9-60C7-48E3-805C-AEF74B21922D}" presName="bkgdShp" presStyleLbl="alignAccFollowNode1" presStyleIdx="0" presStyleCnt="1"/>
      <dgm:spPr/>
    </dgm:pt>
    <dgm:pt modelId="{4B74AACE-99D1-4912-9F90-D14B038DACC6}" type="pres">
      <dgm:prSet presAssocID="{F5CF8AC9-60C7-48E3-805C-AEF74B21922D}" presName="linComp" presStyleCnt="0"/>
      <dgm:spPr/>
    </dgm:pt>
    <dgm:pt modelId="{C8849226-B0AB-49AB-94D1-E541920BA90D}" type="pres">
      <dgm:prSet presAssocID="{A52F037E-CB68-414A-84CE-AC985B05104B}" presName="compNode" presStyleCnt="0"/>
      <dgm:spPr/>
    </dgm:pt>
    <dgm:pt modelId="{CC916A06-E259-4538-B00B-E2D06F5F3B75}" type="pres">
      <dgm:prSet presAssocID="{A52F037E-CB68-414A-84CE-AC985B05104B}" presName="node" presStyleLbl="node1" presStyleIdx="0" presStyleCnt="3">
        <dgm:presLayoutVars>
          <dgm:bulletEnabled val="1"/>
        </dgm:presLayoutVars>
      </dgm:prSet>
      <dgm:spPr/>
    </dgm:pt>
    <dgm:pt modelId="{4F873B19-388F-4E17-901E-8383FB9D4581}" type="pres">
      <dgm:prSet presAssocID="{A52F037E-CB68-414A-84CE-AC985B05104B}" presName="invisiNode" presStyleLbl="node1" presStyleIdx="0" presStyleCnt="3"/>
      <dgm:spPr/>
    </dgm:pt>
    <dgm:pt modelId="{150864DE-BB2B-47B3-83D4-93C87E4B0685}" type="pres">
      <dgm:prSet presAssocID="{A52F037E-CB68-414A-84CE-AC985B05104B}" presName="imagNode" presStyleLbl="fgImgPlace1" presStyleIdx="0" presStyleCnt="3" custLinFactNeighborX="284" custLinFactNeighborY="2054"/>
      <dgm:spPr/>
    </dgm:pt>
    <dgm:pt modelId="{1445E674-BC36-4EF2-AF72-10A85FC497A5}" type="pres">
      <dgm:prSet presAssocID="{578DAC31-C0D3-41CB-912E-D9CAA302FBDD}" presName="sibTrans" presStyleLbl="sibTrans2D1" presStyleIdx="0" presStyleCnt="0"/>
      <dgm:spPr/>
    </dgm:pt>
    <dgm:pt modelId="{E2113CCF-5289-4E3F-B385-4A4BF7C29408}" type="pres">
      <dgm:prSet presAssocID="{D8CC8FDB-D7E6-4AF9-996E-56121EF80E55}" presName="compNode" presStyleCnt="0"/>
      <dgm:spPr/>
    </dgm:pt>
    <dgm:pt modelId="{333361AE-83FF-44B2-9ABC-020FB1BD8476}" type="pres">
      <dgm:prSet presAssocID="{D8CC8FDB-D7E6-4AF9-996E-56121EF80E55}" presName="node" presStyleLbl="node1" presStyleIdx="1" presStyleCnt="3">
        <dgm:presLayoutVars>
          <dgm:bulletEnabled val="1"/>
        </dgm:presLayoutVars>
      </dgm:prSet>
      <dgm:spPr/>
    </dgm:pt>
    <dgm:pt modelId="{64AE87E2-60E4-4F12-AB19-1463BB8AF770}" type="pres">
      <dgm:prSet presAssocID="{D8CC8FDB-D7E6-4AF9-996E-56121EF80E55}" presName="invisiNode" presStyleLbl="node1" presStyleIdx="1" presStyleCnt="3"/>
      <dgm:spPr/>
    </dgm:pt>
    <dgm:pt modelId="{54AC2C63-5E6E-46B9-B96A-36BC95AB4588}" type="pres">
      <dgm:prSet presAssocID="{D8CC8FDB-D7E6-4AF9-996E-56121EF80E55}" presName="imagNode" presStyleLbl="fgImgPlace1" presStyleIdx="1" presStyleCnt="3"/>
      <dgm:spPr/>
    </dgm:pt>
    <dgm:pt modelId="{541D16F8-747F-4DC0-A10D-67D0B71C0B48}" type="pres">
      <dgm:prSet presAssocID="{BDF5CF3D-7D47-4BFD-AB45-4696765EA966}" presName="sibTrans" presStyleLbl="sibTrans2D1" presStyleIdx="0" presStyleCnt="0"/>
      <dgm:spPr/>
    </dgm:pt>
    <dgm:pt modelId="{B5F00204-AE05-468C-BE2A-411E29DC587A}" type="pres">
      <dgm:prSet presAssocID="{27FF8DEB-3A6D-4598-8C75-5E414271EF8D}" presName="compNode" presStyleCnt="0"/>
      <dgm:spPr/>
    </dgm:pt>
    <dgm:pt modelId="{73C4DA2A-60B2-4003-9B3E-8F804044EAB3}" type="pres">
      <dgm:prSet presAssocID="{27FF8DEB-3A6D-4598-8C75-5E414271EF8D}" presName="node" presStyleLbl="node1" presStyleIdx="2" presStyleCnt="3">
        <dgm:presLayoutVars>
          <dgm:bulletEnabled val="1"/>
        </dgm:presLayoutVars>
      </dgm:prSet>
      <dgm:spPr/>
    </dgm:pt>
    <dgm:pt modelId="{F71FD470-110A-458D-B60E-2AE3A34BFD6F}" type="pres">
      <dgm:prSet presAssocID="{27FF8DEB-3A6D-4598-8C75-5E414271EF8D}" presName="invisiNode" presStyleLbl="node1" presStyleIdx="2" presStyleCnt="3"/>
      <dgm:spPr/>
    </dgm:pt>
    <dgm:pt modelId="{DABC5E70-07BB-46CE-90DC-BB0CB6A9CD10}" type="pres">
      <dgm:prSet presAssocID="{27FF8DEB-3A6D-4598-8C75-5E414271EF8D}" presName="imagNode" presStyleLbl="fgImgPlace1" presStyleIdx="2" presStyleCnt="3"/>
      <dgm:spPr/>
    </dgm:pt>
  </dgm:ptLst>
  <dgm:cxnLst>
    <dgm:cxn modelId="{AFB29101-5CB0-4439-94CC-43D8CA652890}" type="presOf" srcId="{3DE7B71B-55BC-446B-A287-81BAE78703D7}" destId="{73C4DA2A-60B2-4003-9B3E-8F804044EAB3}" srcOrd="0" destOrd="1" presId="urn:microsoft.com/office/officeart/2005/8/layout/pList2"/>
    <dgm:cxn modelId="{2B6ABC02-9B0C-451B-A691-07DF0EF5B62C}" srcId="{D8CC8FDB-D7E6-4AF9-996E-56121EF80E55}" destId="{9A19DCE7-8D90-45B5-97B7-D41A77FDF81B}" srcOrd="0" destOrd="0" parTransId="{6BEC05BC-5457-4694-8156-65C25A81F391}" sibTransId="{00B5B381-5D75-495A-846B-F0EC3581E22D}"/>
    <dgm:cxn modelId="{3A95E10A-23D9-4004-9405-66636BA98AFD}" type="presOf" srcId="{578DAC31-C0D3-41CB-912E-D9CAA302FBDD}" destId="{1445E674-BC36-4EF2-AF72-10A85FC497A5}" srcOrd="0" destOrd="0" presId="urn:microsoft.com/office/officeart/2005/8/layout/pList2"/>
    <dgm:cxn modelId="{B19F011F-3F58-438F-BAFE-579C01571CE1}" type="presOf" srcId="{A4F1F065-9F41-4E73-BCAA-41250F1BFE04}" destId="{333361AE-83FF-44B2-9ABC-020FB1BD8476}" srcOrd="0" destOrd="3" presId="urn:microsoft.com/office/officeart/2005/8/layout/pList2"/>
    <dgm:cxn modelId="{11A07327-4A88-4481-BDB6-C46973D9494D}" type="presOf" srcId="{CA810827-939C-4E45-8B1F-C8807086AE99}" destId="{CC916A06-E259-4538-B00B-E2D06F5F3B75}" srcOrd="0" destOrd="2" presId="urn:microsoft.com/office/officeart/2005/8/layout/pList2"/>
    <dgm:cxn modelId="{76522A2E-C973-4F07-9317-F3F9FF038726}" type="presOf" srcId="{0C226DD4-A488-4648-A61C-93069C0A9D6E}" destId="{333361AE-83FF-44B2-9ABC-020FB1BD8476}" srcOrd="0" destOrd="2" presId="urn:microsoft.com/office/officeart/2005/8/layout/pList2"/>
    <dgm:cxn modelId="{A415392E-BB10-4537-A2B4-04430CAFDDEC}" srcId="{A52F037E-CB68-414A-84CE-AC985B05104B}" destId="{8BAA8477-7798-4A39-8C99-99F6137C45B5}" srcOrd="2" destOrd="0" parTransId="{63A7937C-80AB-4229-B270-B6F72AC67AEE}" sibTransId="{93693584-93DE-45BA-BCCC-EF4C1A8A8F80}"/>
    <dgm:cxn modelId="{E815C42E-C614-46FD-BD8E-9D8A7A582AF3}" srcId="{F5CF8AC9-60C7-48E3-805C-AEF74B21922D}" destId="{A52F037E-CB68-414A-84CE-AC985B05104B}" srcOrd="0" destOrd="0" parTransId="{13328A5F-157F-49D0-B576-35BF9BAEFDCF}" sibTransId="{578DAC31-C0D3-41CB-912E-D9CAA302FBDD}"/>
    <dgm:cxn modelId="{E1AB683D-63FA-4632-9CFC-AF23D16DF670}" type="presOf" srcId="{F5CF8AC9-60C7-48E3-805C-AEF74B21922D}" destId="{404EAF6C-ADD6-4F52-AED3-94F7F88F8EF7}" srcOrd="0" destOrd="0" presId="urn:microsoft.com/office/officeart/2005/8/layout/pList2"/>
    <dgm:cxn modelId="{7FAEA740-E8CB-4198-B6BE-E7E28179C225}" type="presOf" srcId="{8BAA8477-7798-4A39-8C99-99F6137C45B5}" destId="{CC916A06-E259-4538-B00B-E2D06F5F3B75}" srcOrd="0" destOrd="3" presId="urn:microsoft.com/office/officeart/2005/8/layout/pList2"/>
    <dgm:cxn modelId="{A2933260-06D7-4E1A-AB14-BB3C2CF295F6}" srcId="{A52F037E-CB68-414A-84CE-AC985B05104B}" destId="{CA810827-939C-4E45-8B1F-C8807086AE99}" srcOrd="1" destOrd="0" parTransId="{592CFEEA-C1FA-455F-96E3-DA0363FEFF3E}" sibTransId="{14AA75DC-6AB4-438F-AC5B-A5CE6386CB17}"/>
    <dgm:cxn modelId="{759EB360-EE59-484E-8EDB-8EA95E9C2D58}" srcId="{D8CC8FDB-D7E6-4AF9-996E-56121EF80E55}" destId="{A4F1F065-9F41-4E73-BCAA-41250F1BFE04}" srcOrd="2" destOrd="0" parTransId="{4E3A9093-91DC-4C19-A20A-71C08C734DD7}" sibTransId="{BBC0147C-CF8C-4DEF-8D04-9C8A7F685B4F}"/>
    <dgm:cxn modelId="{FCF12C43-CB4D-46A8-A8C3-83D2A9854194}" type="presOf" srcId="{6FC027D2-96E3-4D6D-B18F-328EAA65BD1A}" destId="{CC916A06-E259-4538-B00B-E2D06F5F3B75}" srcOrd="0" destOrd="1" presId="urn:microsoft.com/office/officeart/2005/8/layout/pList2"/>
    <dgm:cxn modelId="{A5DCFC6D-C1AF-45E7-A6A2-EBF618F1B0EE}" type="presOf" srcId="{A52F037E-CB68-414A-84CE-AC985B05104B}" destId="{CC916A06-E259-4538-B00B-E2D06F5F3B75}" srcOrd="0" destOrd="0" presId="urn:microsoft.com/office/officeart/2005/8/layout/pList2"/>
    <dgm:cxn modelId="{B19A4D71-E404-487D-B13D-55CA30645D53}" srcId="{A52F037E-CB68-414A-84CE-AC985B05104B}" destId="{6FC027D2-96E3-4D6D-B18F-328EAA65BD1A}" srcOrd="0" destOrd="0" parTransId="{8C295DC1-2D20-40F9-A950-82BDD5901B29}" sibTransId="{75BB50CB-FD0A-49C5-9CCF-A3EC1DF75CF8}"/>
    <dgm:cxn modelId="{335A4380-EE37-47C6-B102-BFE0EED93D61}" type="presOf" srcId="{27FF8DEB-3A6D-4598-8C75-5E414271EF8D}" destId="{73C4DA2A-60B2-4003-9B3E-8F804044EAB3}" srcOrd="0" destOrd="0" presId="urn:microsoft.com/office/officeart/2005/8/layout/pList2"/>
    <dgm:cxn modelId="{CC670189-95B7-4E8E-8F38-52965BB50C9D}" type="presOf" srcId="{64020006-7C6A-4D36-9F06-6BD1509AC897}" destId="{73C4DA2A-60B2-4003-9B3E-8F804044EAB3}" srcOrd="0" destOrd="3" presId="urn:microsoft.com/office/officeart/2005/8/layout/pList2"/>
    <dgm:cxn modelId="{D64E4289-EB5C-441C-B654-7CBD450B2CA1}" type="presOf" srcId="{D8CC8FDB-D7E6-4AF9-996E-56121EF80E55}" destId="{333361AE-83FF-44B2-9ABC-020FB1BD8476}" srcOrd="0" destOrd="0" presId="urn:microsoft.com/office/officeart/2005/8/layout/pList2"/>
    <dgm:cxn modelId="{032D8294-1AF0-4031-807D-B05A4F5DD2CE}" type="presOf" srcId="{BDF5CF3D-7D47-4BFD-AB45-4696765EA966}" destId="{541D16F8-747F-4DC0-A10D-67D0B71C0B48}" srcOrd="0" destOrd="0" presId="urn:microsoft.com/office/officeart/2005/8/layout/pList2"/>
    <dgm:cxn modelId="{62D7AD9B-1DFD-48BA-A03D-0274AB949FE6}" srcId="{27FF8DEB-3A6D-4598-8C75-5E414271EF8D}" destId="{3DE7B71B-55BC-446B-A287-81BAE78703D7}" srcOrd="0" destOrd="0" parTransId="{03D1EA9D-3B24-4708-8FEA-C57071ECD336}" sibTransId="{63FF6BE6-181F-4A4A-8965-A5FC44AE1CFC}"/>
    <dgm:cxn modelId="{E59AD2C1-E2DE-4129-B820-A65769207EF7}" srcId="{D8CC8FDB-D7E6-4AF9-996E-56121EF80E55}" destId="{0C226DD4-A488-4648-A61C-93069C0A9D6E}" srcOrd="1" destOrd="0" parTransId="{084470AE-2C9F-434C-B06E-35324647F5FE}" sibTransId="{C039EED3-BD80-4C2A-B48F-313FBC04E3CD}"/>
    <dgm:cxn modelId="{C069C0C8-37FB-47FB-B123-E777B4423278}" srcId="{27FF8DEB-3A6D-4598-8C75-5E414271EF8D}" destId="{4BE6A13F-75C3-42E8-A78D-6FCC0B3ABAD7}" srcOrd="1" destOrd="0" parTransId="{A98C205E-74DE-4462-ACB6-EB8F49FAE811}" sibTransId="{E8F5FCAD-E826-4DEE-96E5-09FCE6FB0F72}"/>
    <dgm:cxn modelId="{C1D937D7-0C17-4815-9644-3E6406CD4C61}" srcId="{27FF8DEB-3A6D-4598-8C75-5E414271EF8D}" destId="{64020006-7C6A-4D36-9F06-6BD1509AC897}" srcOrd="2" destOrd="0" parTransId="{C60CC8F0-6203-488C-9F7E-CDEA86D8A809}" sibTransId="{58239A4F-5545-41F4-B553-1317BB4D545E}"/>
    <dgm:cxn modelId="{DCE79DE7-3395-48E2-ACF8-500C9B4F971C}" type="presOf" srcId="{9A19DCE7-8D90-45B5-97B7-D41A77FDF81B}" destId="{333361AE-83FF-44B2-9ABC-020FB1BD8476}" srcOrd="0" destOrd="1" presId="urn:microsoft.com/office/officeart/2005/8/layout/pList2"/>
    <dgm:cxn modelId="{EC0302F1-587E-468F-B7B8-F3E23D5B8485}" srcId="{F5CF8AC9-60C7-48E3-805C-AEF74B21922D}" destId="{27FF8DEB-3A6D-4598-8C75-5E414271EF8D}" srcOrd="2" destOrd="0" parTransId="{E4605BBC-79F6-44FB-AE3B-C1424B875A23}" sibTransId="{616D96AB-4ECB-4AC1-B3BA-04DE15D1EBDB}"/>
    <dgm:cxn modelId="{6D8305F7-5ABF-42A7-8C7A-723289E91922}" type="presOf" srcId="{4BE6A13F-75C3-42E8-A78D-6FCC0B3ABAD7}" destId="{73C4DA2A-60B2-4003-9B3E-8F804044EAB3}" srcOrd="0" destOrd="2" presId="urn:microsoft.com/office/officeart/2005/8/layout/pList2"/>
    <dgm:cxn modelId="{FC7F02FB-D16B-4E86-A076-831246607E85}" srcId="{F5CF8AC9-60C7-48E3-805C-AEF74B21922D}" destId="{D8CC8FDB-D7E6-4AF9-996E-56121EF80E55}" srcOrd="1" destOrd="0" parTransId="{2B99F8E1-CD7D-48F1-A161-698315D2A8DB}" sibTransId="{BDF5CF3D-7D47-4BFD-AB45-4696765EA966}"/>
    <dgm:cxn modelId="{654264A9-F915-4934-93DE-6D705D7515A6}" type="presParOf" srcId="{404EAF6C-ADD6-4F52-AED3-94F7F88F8EF7}" destId="{95469653-67EC-4E98-BD84-1B760655EFB9}" srcOrd="0" destOrd="0" presId="urn:microsoft.com/office/officeart/2005/8/layout/pList2"/>
    <dgm:cxn modelId="{EFE0F6B7-8C40-4F46-8E08-71FECB49366D}" type="presParOf" srcId="{404EAF6C-ADD6-4F52-AED3-94F7F88F8EF7}" destId="{4B74AACE-99D1-4912-9F90-D14B038DACC6}" srcOrd="1" destOrd="0" presId="urn:microsoft.com/office/officeart/2005/8/layout/pList2"/>
    <dgm:cxn modelId="{BE3A7A85-7638-4B6E-905B-EA171DFB9C4A}" type="presParOf" srcId="{4B74AACE-99D1-4912-9F90-D14B038DACC6}" destId="{C8849226-B0AB-49AB-94D1-E541920BA90D}" srcOrd="0" destOrd="0" presId="urn:microsoft.com/office/officeart/2005/8/layout/pList2"/>
    <dgm:cxn modelId="{5568744F-C18B-4C47-8E98-DC40BDAF05CB}" type="presParOf" srcId="{C8849226-B0AB-49AB-94D1-E541920BA90D}" destId="{CC916A06-E259-4538-B00B-E2D06F5F3B75}" srcOrd="0" destOrd="0" presId="urn:microsoft.com/office/officeart/2005/8/layout/pList2"/>
    <dgm:cxn modelId="{E4D5ED68-B9F8-4320-8976-473026EFEA67}" type="presParOf" srcId="{C8849226-B0AB-49AB-94D1-E541920BA90D}" destId="{4F873B19-388F-4E17-901E-8383FB9D4581}" srcOrd="1" destOrd="0" presId="urn:microsoft.com/office/officeart/2005/8/layout/pList2"/>
    <dgm:cxn modelId="{46B18A3B-EBA0-48D3-9E6D-CF9EF70152AB}" type="presParOf" srcId="{C8849226-B0AB-49AB-94D1-E541920BA90D}" destId="{150864DE-BB2B-47B3-83D4-93C87E4B0685}" srcOrd="2" destOrd="0" presId="urn:microsoft.com/office/officeart/2005/8/layout/pList2"/>
    <dgm:cxn modelId="{8B5F4921-0BB6-44ED-A234-00F4BBD16A49}" type="presParOf" srcId="{4B74AACE-99D1-4912-9F90-D14B038DACC6}" destId="{1445E674-BC36-4EF2-AF72-10A85FC497A5}" srcOrd="1" destOrd="0" presId="urn:microsoft.com/office/officeart/2005/8/layout/pList2"/>
    <dgm:cxn modelId="{0D6388DB-72FC-4F95-B450-E60E4255EFF2}" type="presParOf" srcId="{4B74AACE-99D1-4912-9F90-D14B038DACC6}" destId="{E2113CCF-5289-4E3F-B385-4A4BF7C29408}" srcOrd="2" destOrd="0" presId="urn:microsoft.com/office/officeart/2005/8/layout/pList2"/>
    <dgm:cxn modelId="{CBBB1243-5E6C-4573-9F51-FC4FCDC6BDB5}" type="presParOf" srcId="{E2113CCF-5289-4E3F-B385-4A4BF7C29408}" destId="{333361AE-83FF-44B2-9ABC-020FB1BD8476}" srcOrd="0" destOrd="0" presId="urn:microsoft.com/office/officeart/2005/8/layout/pList2"/>
    <dgm:cxn modelId="{235FAE93-DA03-4436-BADE-4F2B068006FB}" type="presParOf" srcId="{E2113CCF-5289-4E3F-B385-4A4BF7C29408}" destId="{64AE87E2-60E4-4F12-AB19-1463BB8AF770}" srcOrd="1" destOrd="0" presId="urn:microsoft.com/office/officeart/2005/8/layout/pList2"/>
    <dgm:cxn modelId="{F924AFA1-1265-4D32-9E7C-098F9883B535}" type="presParOf" srcId="{E2113CCF-5289-4E3F-B385-4A4BF7C29408}" destId="{54AC2C63-5E6E-46B9-B96A-36BC95AB4588}" srcOrd="2" destOrd="0" presId="urn:microsoft.com/office/officeart/2005/8/layout/pList2"/>
    <dgm:cxn modelId="{32B04AED-196D-489E-9155-12F5ECAE5118}" type="presParOf" srcId="{4B74AACE-99D1-4912-9F90-D14B038DACC6}" destId="{541D16F8-747F-4DC0-A10D-67D0B71C0B48}" srcOrd="3" destOrd="0" presId="urn:microsoft.com/office/officeart/2005/8/layout/pList2"/>
    <dgm:cxn modelId="{788A69F4-4587-4FC6-A2C2-AF52D8549BE2}" type="presParOf" srcId="{4B74AACE-99D1-4912-9F90-D14B038DACC6}" destId="{B5F00204-AE05-468C-BE2A-411E29DC587A}" srcOrd="4" destOrd="0" presId="urn:microsoft.com/office/officeart/2005/8/layout/pList2"/>
    <dgm:cxn modelId="{9B61B5EF-9F95-4C16-AA33-074BCCC6EDBE}" type="presParOf" srcId="{B5F00204-AE05-468C-BE2A-411E29DC587A}" destId="{73C4DA2A-60B2-4003-9B3E-8F804044EAB3}" srcOrd="0" destOrd="0" presId="urn:microsoft.com/office/officeart/2005/8/layout/pList2"/>
    <dgm:cxn modelId="{49622F19-56BF-4F35-A27A-D335ACC15D68}" type="presParOf" srcId="{B5F00204-AE05-468C-BE2A-411E29DC587A}" destId="{F71FD470-110A-458D-B60E-2AE3A34BFD6F}" srcOrd="1" destOrd="0" presId="urn:microsoft.com/office/officeart/2005/8/layout/pList2"/>
    <dgm:cxn modelId="{45F657E4-725E-4C0A-9AD2-46871422C14B}" type="presParOf" srcId="{B5F00204-AE05-468C-BE2A-411E29DC587A}" destId="{DABC5E70-07BB-46CE-90DC-BB0CB6A9CD10}"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8F5933B-3931-4E4D-80BE-75792EB06FF5}" type="doc">
      <dgm:prSet loTypeId="urn:microsoft.com/office/officeart/2005/8/layout/pList2" loCatId="picture" qsTypeId="urn:microsoft.com/office/officeart/2005/8/quickstyle/simple1" qsCatId="simple" csTypeId="urn:microsoft.com/office/officeart/2005/8/colors/colorful2" csCatId="colorful" phldr="1"/>
      <dgm:spPr/>
      <dgm:t>
        <a:bodyPr/>
        <a:lstStyle/>
        <a:p>
          <a:endParaRPr lang="en-IN"/>
        </a:p>
      </dgm:t>
    </dgm:pt>
    <dgm:pt modelId="{A16494B5-3222-4F98-9F6E-D4A3722D3D30}">
      <dgm:prSet/>
      <dgm:spPr/>
      <dgm:t>
        <a:bodyPr/>
        <a:lstStyle/>
        <a:p>
          <a:r>
            <a:rPr lang="en-US" b="1" i="0" dirty="0"/>
            <a:t>Seamless Integration with Cp-Ton:</a:t>
          </a:r>
          <a:endParaRPr lang="en-IN" dirty="0"/>
        </a:p>
      </dgm:t>
    </dgm:pt>
    <dgm:pt modelId="{150BA9B8-0B17-4A89-BA46-C934FE98E97F}" type="parTrans" cxnId="{F070E931-0EC3-4378-98DA-2A7E54F459E2}">
      <dgm:prSet/>
      <dgm:spPr/>
      <dgm:t>
        <a:bodyPr/>
        <a:lstStyle/>
        <a:p>
          <a:endParaRPr lang="en-IN"/>
        </a:p>
      </dgm:t>
    </dgm:pt>
    <dgm:pt modelId="{9376F9BF-CE24-450B-80D5-4194020CF83A}" type="sibTrans" cxnId="{F070E931-0EC3-4378-98DA-2A7E54F459E2}">
      <dgm:prSet/>
      <dgm:spPr/>
      <dgm:t>
        <a:bodyPr/>
        <a:lstStyle/>
        <a:p>
          <a:endParaRPr lang="en-IN"/>
        </a:p>
      </dgm:t>
    </dgm:pt>
    <dgm:pt modelId="{5527AAB2-666A-4E1A-8AA9-134E94889DC4}">
      <dgm:prSet/>
      <dgm:spPr/>
      <dgm:t>
        <a:bodyPr/>
        <a:lstStyle/>
        <a:p>
          <a:r>
            <a:rPr lang="en-US" b="0" i="0"/>
            <a:t>Feed the human body model, heatmap, and masked dummy cloth to Cp-Ton.</a:t>
          </a:r>
          <a:endParaRPr lang="en-IN"/>
        </a:p>
      </dgm:t>
    </dgm:pt>
    <dgm:pt modelId="{1AABD941-DF67-4F31-8933-DD8BC38F4125}" type="parTrans" cxnId="{EBAE5E29-9399-48B8-98B4-12C143F8D80A}">
      <dgm:prSet/>
      <dgm:spPr/>
      <dgm:t>
        <a:bodyPr/>
        <a:lstStyle/>
        <a:p>
          <a:endParaRPr lang="en-IN"/>
        </a:p>
      </dgm:t>
    </dgm:pt>
    <dgm:pt modelId="{410B19E6-791D-4077-873C-61C81C79EC0A}" type="sibTrans" cxnId="{EBAE5E29-9399-48B8-98B4-12C143F8D80A}">
      <dgm:prSet/>
      <dgm:spPr/>
      <dgm:t>
        <a:bodyPr/>
        <a:lstStyle/>
        <a:p>
          <a:endParaRPr lang="en-IN"/>
        </a:p>
      </dgm:t>
    </dgm:pt>
    <dgm:pt modelId="{EB969089-3C6A-46FB-B4CA-46DE7625E422}">
      <dgm:prSet/>
      <dgm:spPr/>
      <dgm:t>
        <a:bodyPr/>
        <a:lstStyle/>
        <a:p>
          <a:r>
            <a:rPr lang="en-US" b="0" i="0"/>
            <a:t>Cp-Ton is responsible for cloth simulation and wrapping the clothing over the human body.</a:t>
          </a:r>
          <a:endParaRPr lang="en-IN"/>
        </a:p>
      </dgm:t>
    </dgm:pt>
    <dgm:pt modelId="{FD83C204-C1AB-455D-BE9C-A1D53406340B}" type="parTrans" cxnId="{AEDED3C2-1FBA-49CF-8958-91C9B82A19B3}">
      <dgm:prSet/>
      <dgm:spPr/>
      <dgm:t>
        <a:bodyPr/>
        <a:lstStyle/>
        <a:p>
          <a:endParaRPr lang="en-IN"/>
        </a:p>
      </dgm:t>
    </dgm:pt>
    <dgm:pt modelId="{7E98BC55-8CE7-4F30-B991-98BF1FFAC7A8}" type="sibTrans" cxnId="{AEDED3C2-1FBA-49CF-8958-91C9B82A19B3}">
      <dgm:prSet/>
      <dgm:spPr/>
      <dgm:t>
        <a:bodyPr/>
        <a:lstStyle/>
        <a:p>
          <a:endParaRPr lang="en-IN"/>
        </a:p>
      </dgm:t>
    </dgm:pt>
    <dgm:pt modelId="{0E7BA8F5-5C9A-49DD-9EBE-5EFDE30CCB96}">
      <dgm:prSet/>
      <dgm:spPr/>
      <dgm:t>
        <a:bodyPr/>
        <a:lstStyle/>
        <a:p>
          <a:r>
            <a:rPr lang="en-IN" b="1" i="0"/>
            <a:t>Enhanced Clothing Visualization:</a:t>
          </a:r>
          <a:endParaRPr lang="en-IN"/>
        </a:p>
      </dgm:t>
    </dgm:pt>
    <dgm:pt modelId="{1EB9BAF0-8BC8-41F2-A524-E29CCBC92B67}" type="parTrans" cxnId="{89F8E413-6C50-42B7-82E0-6E82851249FC}">
      <dgm:prSet/>
      <dgm:spPr/>
      <dgm:t>
        <a:bodyPr/>
        <a:lstStyle/>
        <a:p>
          <a:endParaRPr lang="en-IN"/>
        </a:p>
      </dgm:t>
    </dgm:pt>
    <dgm:pt modelId="{DF2ECBF7-D931-43BC-AA73-E2CADB4E4DF5}" type="sibTrans" cxnId="{89F8E413-6C50-42B7-82E0-6E82851249FC}">
      <dgm:prSet/>
      <dgm:spPr/>
      <dgm:t>
        <a:bodyPr/>
        <a:lstStyle/>
        <a:p>
          <a:endParaRPr lang="en-IN"/>
        </a:p>
      </dgm:t>
    </dgm:pt>
    <dgm:pt modelId="{4BAD91C3-2A85-4D9B-9664-2A9E8B93550A}">
      <dgm:prSet/>
      <dgm:spPr/>
      <dgm:t>
        <a:bodyPr/>
        <a:lstStyle/>
        <a:p>
          <a:r>
            <a:rPr lang="en-US" b="0" i="0" dirty="0"/>
            <a:t>Cp-Ton's output showcases the virtual clothing on the dummy human body.</a:t>
          </a:r>
          <a:endParaRPr lang="en-IN" dirty="0"/>
        </a:p>
      </dgm:t>
    </dgm:pt>
    <dgm:pt modelId="{E452C5DA-D64A-4414-BDEA-6B7307B3738E}" type="parTrans" cxnId="{5746E67E-E278-42DC-8CA9-FAACCEDFFFD8}">
      <dgm:prSet/>
      <dgm:spPr/>
      <dgm:t>
        <a:bodyPr/>
        <a:lstStyle/>
        <a:p>
          <a:endParaRPr lang="en-IN"/>
        </a:p>
      </dgm:t>
    </dgm:pt>
    <dgm:pt modelId="{1E3F35D2-BC33-419A-98A7-1A2FCAA307FE}" type="sibTrans" cxnId="{5746E67E-E278-42DC-8CA9-FAACCEDFFFD8}">
      <dgm:prSet/>
      <dgm:spPr/>
      <dgm:t>
        <a:bodyPr/>
        <a:lstStyle/>
        <a:p>
          <a:endParaRPr lang="en-IN"/>
        </a:p>
      </dgm:t>
    </dgm:pt>
    <dgm:pt modelId="{1E72FD27-90D8-4C37-B500-442E9CC479E3}">
      <dgm:prSet/>
      <dgm:spPr/>
      <dgm:t>
        <a:bodyPr/>
        <a:lstStyle/>
        <a:p>
          <a:r>
            <a:rPr lang="en-US" b="0" i="0"/>
            <a:t>This gives the user an accurate representation of how the selected clothing would appear on them.</a:t>
          </a:r>
          <a:endParaRPr lang="en-IN"/>
        </a:p>
      </dgm:t>
    </dgm:pt>
    <dgm:pt modelId="{131C2AB0-ABBF-4D8A-A3FD-EA08A2391760}" type="parTrans" cxnId="{0DF69895-211B-409D-A901-09C4B8779309}">
      <dgm:prSet/>
      <dgm:spPr/>
      <dgm:t>
        <a:bodyPr/>
        <a:lstStyle/>
        <a:p>
          <a:endParaRPr lang="en-IN"/>
        </a:p>
      </dgm:t>
    </dgm:pt>
    <dgm:pt modelId="{1015F163-8FC1-4183-9CC3-E47A0AA4CB35}" type="sibTrans" cxnId="{0DF69895-211B-409D-A901-09C4B8779309}">
      <dgm:prSet/>
      <dgm:spPr/>
      <dgm:t>
        <a:bodyPr/>
        <a:lstStyle/>
        <a:p>
          <a:endParaRPr lang="en-IN"/>
        </a:p>
      </dgm:t>
    </dgm:pt>
    <dgm:pt modelId="{EE9BC2C7-65D1-43DF-81C0-105895C62912}">
      <dgm:prSet/>
      <dgm:spPr/>
      <dgm:t>
        <a:bodyPr/>
        <a:lstStyle/>
        <a:p>
          <a:r>
            <a:rPr lang="en-US" b="1" i="0"/>
            <a:t>User Interaction and Feedback:</a:t>
          </a:r>
          <a:endParaRPr lang="en-IN"/>
        </a:p>
      </dgm:t>
    </dgm:pt>
    <dgm:pt modelId="{74A7342A-B64D-4578-A6BC-7BE90AD4BBAD}" type="parTrans" cxnId="{D2E31276-9686-421B-A389-1EDE31CDDB04}">
      <dgm:prSet/>
      <dgm:spPr/>
      <dgm:t>
        <a:bodyPr/>
        <a:lstStyle/>
        <a:p>
          <a:endParaRPr lang="en-IN"/>
        </a:p>
      </dgm:t>
    </dgm:pt>
    <dgm:pt modelId="{C40A31B6-2A2C-436E-9B7B-77183CD1D274}" type="sibTrans" cxnId="{D2E31276-9686-421B-A389-1EDE31CDDB04}">
      <dgm:prSet/>
      <dgm:spPr/>
      <dgm:t>
        <a:bodyPr/>
        <a:lstStyle/>
        <a:p>
          <a:endParaRPr lang="en-IN"/>
        </a:p>
      </dgm:t>
    </dgm:pt>
    <dgm:pt modelId="{B4777AE7-AA59-445F-8D5B-B88B4AC22D3E}">
      <dgm:prSet/>
      <dgm:spPr/>
      <dgm:t>
        <a:bodyPr/>
        <a:lstStyle/>
        <a:p>
          <a:r>
            <a:rPr lang="en-US" b="0" i="0"/>
            <a:t>Engage the user with the virtual clothing visualization.</a:t>
          </a:r>
          <a:endParaRPr lang="en-IN"/>
        </a:p>
      </dgm:t>
    </dgm:pt>
    <dgm:pt modelId="{E2BA6D33-5D7D-47AC-800E-BA9959A244A7}" type="parTrans" cxnId="{A226E365-D9A1-4CFF-9055-4E55544A243A}">
      <dgm:prSet/>
      <dgm:spPr/>
      <dgm:t>
        <a:bodyPr/>
        <a:lstStyle/>
        <a:p>
          <a:endParaRPr lang="en-IN"/>
        </a:p>
      </dgm:t>
    </dgm:pt>
    <dgm:pt modelId="{0556752F-2062-4EF7-B019-5A619FE44FD7}" type="sibTrans" cxnId="{A226E365-D9A1-4CFF-9055-4E55544A243A}">
      <dgm:prSet/>
      <dgm:spPr/>
      <dgm:t>
        <a:bodyPr/>
        <a:lstStyle/>
        <a:p>
          <a:endParaRPr lang="en-IN"/>
        </a:p>
      </dgm:t>
    </dgm:pt>
    <dgm:pt modelId="{B9187F75-E347-4C85-B966-4532D1D9CA20}">
      <dgm:prSet/>
      <dgm:spPr/>
      <dgm:t>
        <a:bodyPr/>
        <a:lstStyle/>
        <a:p>
          <a:r>
            <a:rPr lang="en-US" b="0" i="0"/>
            <a:t>Gather feedback and allow users to make adjustments if necessary.</a:t>
          </a:r>
          <a:endParaRPr lang="en-IN"/>
        </a:p>
      </dgm:t>
    </dgm:pt>
    <dgm:pt modelId="{36A5B21D-375A-4A8D-B512-12DFB34A3380}" type="parTrans" cxnId="{27DD5C9D-1212-49C5-A19B-4225B693E4F0}">
      <dgm:prSet/>
      <dgm:spPr/>
      <dgm:t>
        <a:bodyPr/>
        <a:lstStyle/>
        <a:p>
          <a:endParaRPr lang="en-IN"/>
        </a:p>
      </dgm:t>
    </dgm:pt>
    <dgm:pt modelId="{2B76454B-788F-4718-ADCB-72983924D315}" type="sibTrans" cxnId="{27DD5C9D-1212-49C5-A19B-4225B693E4F0}">
      <dgm:prSet/>
      <dgm:spPr/>
      <dgm:t>
        <a:bodyPr/>
        <a:lstStyle/>
        <a:p>
          <a:endParaRPr lang="en-IN"/>
        </a:p>
      </dgm:t>
    </dgm:pt>
    <dgm:pt modelId="{4A260D57-9FA1-45BA-B4FB-D89F2D240891}">
      <dgm:prSet/>
      <dgm:spPr/>
      <dgm:t>
        <a:bodyPr/>
        <a:lstStyle/>
        <a:p>
          <a:r>
            <a:rPr lang="en-US" b="1" i="0"/>
            <a:t>Iterative Refinement:</a:t>
          </a:r>
          <a:endParaRPr lang="en-IN"/>
        </a:p>
      </dgm:t>
    </dgm:pt>
    <dgm:pt modelId="{6B5D3CC2-4990-45C2-8A03-B3934FB08720}" type="parTrans" cxnId="{62620190-CC6C-44B4-83D2-C53A4F324184}">
      <dgm:prSet/>
      <dgm:spPr/>
      <dgm:t>
        <a:bodyPr/>
        <a:lstStyle/>
        <a:p>
          <a:endParaRPr lang="en-IN"/>
        </a:p>
      </dgm:t>
    </dgm:pt>
    <dgm:pt modelId="{F5925596-54AA-4922-AAF6-FA6449997C4B}" type="sibTrans" cxnId="{62620190-CC6C-44B4-83D2-C53A4F324184}">
      <dgm:prSet/>
      <dgm:spPr/>
      <dgm:t>
        <a:bodyPr/>
        <a:lstStyle/>
        <a:p>
          <a:endParaRPr lang="en-IN"/>
        </a:p>
      </dgm:t>
    </dgm:pt>
    <dgm:pt modelId="{EB6570D9-0064-474D-B35C-E09577991D45}">
      <dgm:prSet/>
      <dgm:spPr/>
      <dgm:t>
        <a:bodyPr/>
        <a:lstStyle/>
        <a:p>
          <a:r>
            <a:rPr lang="en-US" b="0" i="0"/>
            <a:t>Based on user feedback, refine the virtual clothing simulation to enhance realism.</a:t>
          </a:r>
          <a:endParaRPr lang="en-IN"/>
        </a:p>
      </dgm:t>
    </dgm:pt>
    <dgm:pt modelId="{A216806D-17EE-4831-85C9-7B67EAC24062}" type="parTrans" cxnId="{8CEECBE4-E072-4C8E-97AE-35DB6D79673C}">
      <dgm:prSet/>
      <dgm:spPr/>
      <dgm:t>
        <a:bodyPr/>
        <a:lstStyle/>
        <a:p>
          <a:endParaRPr lang="en-IN"/>
        </a:p>
      </dgm:t>
    </dgm:pt>
    <dgm:pt modelId="{713A6F0A-CEA4-47FB-8B1A-D68C409E035C}" type="sibTrans" cxnId="{8CEECBE4-E072-4C8E-97AE-35DB6D79673C}">
      <dgm:prSet/>
      <dgm:spPr/>
      <dgm:t>
        <a:bodyPr/>
        <a:lstStyle/>
        <a:p>
          <a:endParaRPr lang="en-IN"/>
        </a:p>
      </dgm:t>
    </dgm:pt>
    <dgm:pt modelId="{E5894406-A7FA-45D8-8AB2-1373CA8DCB13}">
      <dgm:prSet/>
      <dgm:spPr/>
      <dgm:t>
        <a:bodyPr/>
        <a:lstStyle/>
        <a:p>
          <a:r>
            <a:rPr lang="en-US" b="0" i="0"/>
            <a:t>Adjust cloth fit, position, and other aspects as needed.</a:t>
          </a:r>
          <a:endParaRPr lang="en-IN"/>
        </a:p>
      </dgm:t>
    </dgm:pt>
    <dgm:pt modelId="{E409A260-70A9-4459-AD5F-BAAAB9552F43}" type="parTrans" cxnId="{DA97875A-7EF9-49C2-98B6-136D2F958EA3}">
      <dgm:prSet/>
      <dgm:spPr/>
      <dgm:t>
        <a:bodyPr/>
        <a:lstStyle/>
        <a:p>
          <a:endParaRPr lang="en-IN"/>
        </a:p>
      </dgm:t>
    </dgm:pt>
    <dgm:pt modelId="{638089AD-7E5D-475B-8A83-0AE22B757129}" type="sibTrans" cxnId="{DA97875A-7EF9-49C2-98B6-136D2F958EA3}">
      <dgm:prSet/>
      <dgm:spPr/>
      <dgm:t>
        <a:bodyPr/>
        <a:lstStyle/>
        <a:p>
          <a:endParaRPr lang="en-IN"/>
        </a:p>
      </dgm:t>
    </dgm:pt>
    <dgm:pt modelId="{4BF99079-E5A9-408B-8541-93FB717B1789}" type="pres">
      <dgm:prSet presAssocID="{C8F5933B-3931-4E4D-80BE-75792EB06FF5}" presName="Name0" presStyleCnt="0">
        <dgm:presLayoutVars>
          <dgm:dir/>
          <dgm:resizeHandles val="exact"/>
        </dgm:presLayoutVars>
      </dgm:prSet>
      <dgm:spPr/>
    </dgm:pt>
    <dgm:pt modelId="{4388D77F-B062-4AC4-A397-0F917FD78EB9}" type="pres">
      <dgm:prSet presAssocID="{C8F5933B-3931-4E4D-80BE-75792EB06FF5}" presName="bkgdShp" presStyleLbl="alignAccFollowNode1" presStyleIdx="0" presStyleCnt="1"/>
      <dgm:spPr/>
    </dgm:pt>
    <dgm:pt modelId="{E26D51D7-2DBE-4003-B937-5C32A720CFD9}" type="pres">
      <dgm:prSet presAssocID="{C8F5933B-3931-4E4D-80BE-75792EB06FF5}" presName="linComp" presStyleCnt="0"/>
      <dgm:spPr/>
    </dgm:pt>
    <dgm:pt modelId="{14D480AB-60F9-47E8-AE82-50028643EC7D}" type="pres">
      <dgm:prSet presAssocID="{A16494B5-3222-4F98-9F6E-D4A3722D3D30}" presName="compNode" presStyleCnt="0"/>
      <dgm:spPr/>
    </dgm:pt>
    <dgm:pt modelId="{F3C66A46-4D57-4B60-97D9-719DA50BB832}" type="pres">
      <dgm:prSet presAssocID="{A16494B5-3222-4F98-9F6E-D4A3722D3D30}" presName="node" presStyleLbl="node1" presStyleIdx="0" presStyleCnt="4">
        <dgm:presLayoutVars>
          <dgm:bulletEnabled val="1"/>
        </dgm:presLayoutVars>
      </dgm:prSet>
      <dgm:spPr/>
    </dgm:pt>
    <dgm:pt modelId="{EC0DCBA0-E788-4EAC-92C9-BA69A8F08E78}" type="pres">
      <dgm:prSet presAssocID="{A16494B5-3222-4F98-9F6E-D4A3722D3D30}" presName="invisiNode" presStyleLbl="node1" presStyleIdx="0" presStyleCnt="4"/>
      <dgm:spPr/>
    </dgm:pt>
    <dgm:pt modelId="{4F8B6775-B0C9-47C5-9688-2F679C2B2F02}" type="pres">
      <dgm:prSet presAssocID="{A16494B5-3222-4F98-9F6E-D4A3722D3D30}" presName="imagNode" presStyleLbl="fgImgPlace1" presStyleIdx="0" presStyleCnt="4" custLinFactNeighborY="3097"/>
      <dgm:spPr/>
    </dgm:pt>
    <dgm:pt modelId="{8DFD7839-C33E-4DA5-B5BE-C3547570B1A2}" type="pres">
      <dgm:prSet presAssocID="{9376F9BF-CE24-450B-80D5-4194020CF83A}" presName="sibTrans" presStyleLbl="sibTrans2D1" presStyleIdx="0" presStyleCnt="0"/>
      <dgm:spPr/>
    </dgm:pt>
    <dgm:pt modelId="{9A44E73E-3DDB-4D49-8E4F-4D33E4B51C25}" type="pres">
      <dgm:prSet presAssocID="{0E7BA8F5-5C9A-49DD-9EBE-5EFDE30CCB96}" presName="compNode" presStyleCnt="0"/>
      <dgm:spPr/>
    </dgm:pt>
    <dgm:pt modelId="{38CA49D7-A68D-44A6-9DBC-AE816BA8F58D}" type="pres">
      <dgm:prSet presAssocID="{0E7BA8F5-5C9A-49DD-9EBE-5EFDE30CCB96}" presName="node" presStyleLbl="node1" presStyleIdx="1" presStyleCnt="4">
        <dgm:presLayoutVars>
          <dgm:bulletEnabled val="1"/>
        </dgm:presLayoutVars>
      </dgm:prSet>
      <dgm:spPr/>
    </dgm:pt>
    <dgm:pt modelId="{33576CC5-9131-4887-A34D-8BB9CAFC72CB}" type="pres">
      <dgm:prSet presAssocID="{0E7BA8F5-5C9A-49DD-9EBE-5EFDE30CCB96}" presName="invisiNode" presStyleLbl="node1" presStyleIdx="1" presStyleCnt="4"/>
      <dgm:spPr/>
    </dgm:pt>
    <dgm:pt modelId="{BE63BD57-2498-4F52-A410-715ED7BFEB02}" type="pres">
      <dgm:prSet presAssocID="{0E7BA8F5-5C9A-49DD-9EBE-5EFDE30CCB96}" presName="imagNode" presStyleLbl="fgImgPlace1" presStyleIdx="1" presStyleCnt="4"/>
      <dgm:spPr/>
    </dgm:pt>
    <dgm:pt modelId="{55F5081C-1526-4AA1-AB6B-5D3A72450713}" type="pres">
      <dgm:prSet presAssocID="{DF2ECBF7-D931-43BC-AA73-E2CADB4E4DF5}" presName="sibTrans" presStyleLbl="sibTrans2D1" presStyleIdx="0" presStyleCnt="0"/>
      <dgm:spPr/>
    </dgm:pt>
    <dgm:pt modelId="{47C63224-3367-48E2-B30B-B259004A226A}" type="pres">
      <dgm:prSet presAssocID="{EE9BC2C7-65D1-43DF-81C0-105895C62912}" presName="compNode" presStyleCnt="0"/>
      <dgm:spPr/>
    </dgm:pt>
    <dgm:pt modelId="{BBD6E601-B58C-4063-BC0E-B20996449AE3}" type="pres">
      <dgm:prSet presAssocID="{EE9BC2C7-65D1-43DF-81C0-105895C62912}" presName="node" presStyleLbl="node1" presStyleIdx="2" presStyleCnt="4">
        <dgm:presLayoutVars>
          <dgm:bulletEnabled val="1"/>
        </dgm:presLayoutVars>
      </dgm:prSet>
      <dgm:spPr/>
    </dgm:pt>
    <dgm:pt modelId="{D384609C-F78D-4233-8D96-F834B886278A}" type="pres">
      <dgm:prSet presAssocID="{EE9BC2C7-65D1-43DF-81C0-105895C62912}" presName="invisiNode" presStyleLbl="node1" presStyleIdx="2" presStyleCnt="4"/>
      <dgm:spPr/>
    </dgm:pt>
    <dgm:pt modelId="{B8DDCCD5-D723-4B7F-B99E-1CEFD56B57B7}" type="pres">
      <dgm:prSet presAssocID="{EE9BC2C7-65D1-43DF-81C0-105895C62912}" presName="imagNode" presStyleLbl="fgImgPlace1" presStyleIdx="2" presStyleCnt="4"/>
      <dgm:spPr/>
    </dgm:pt>
    <dgm:pt modelId="{726FDEC8-E51E-44C0-B3AE-6C1FBB5C2908}" type="pres">
      <dgm:prSet presAssocID="{C40A31B6-2A2C-436E-9B7B-77183CD1D274}" presName="sibTrans" presStyleLbl="sibTrans2D1" presStyleIdx="0" presStyleCnt="0"/>
      <dgm:spPr/>
    </dgm:pt>
    <dgm:pt modelId="{DA85AC5C-83A8-4373-AC24-AA96AA4AF29C}" type="pres">
      <dgm:prSet presAssocID="{4A260D57-9FA1-45BA-B4FB-D89F2D240891}" presName="compNode" presStyleCnt="0"/>
      <dgm:spPr/>
    </dgm:pt>
    <dgm:pt modelId="{B9A91D9D-A2F7-48EE-A602-F5EC676D3D4D}" type="pres">
      <dgm:prSet presAssocID="{4A260D57-9FA1-45BA-B4FB-D89F2D240891}" presName="node" presStyleLbl="node1" presStyleIdx="3" presStyleCnt="4">
        <dgm:presLayoutVars>
          <dgm:bulletEnabled val="1"/>
        </dgm:presLayoutVars>
      </dgm:prSet>
      <dgm:spPr/>
    </dgm:pt>
    <dgm:pt modelId="{7C4D8827-0639-44E1-B14C-8DB0ED8BA0F3}" type="pres">
      <dgm:prSet presAssocID="{4A260D57-9FA1-45BA-B4FB-D89F2D240891}" presName="invisiNode" presStyleLbl="node1" presStyleIdx="3" presStyleCnt="4"/>
      <dgm:spPr/>
    </dgm:pt>
    <dgm:pt modelId="{208E394B-3AFC-4C1B-91FC-CF07D5A149A5}" type="pres">
      <dgm:prSet presAssocID="{4A260D57-9FA1-45BA-B4FB-D89F2D240891}" presName="imagNode" presStyleLbl="fgImgPlace1" presStyleIdx="3" presStyleCnt="4"/>
      <dgm:spPr/>
    </dgm:pt>
  </dgm:ptLst>
  <dgm:cxnLst>
    <dgm:cxn modelId="{8B4F8B07-A11C-47CA-B01A-4A824649206F}" type="presOf" srcId="{A16494B5-3222-4F98-9F6E-D4A3722D3D30}" destId="{F3C66A46-4D57-4B60-97D9-719DA50BB832}" srcOrd="0" destOrd="0" presId="urn:microsoft.com/office/officeart/2005/8/layout/pList2"/>
    <dgm:cxn modelId="{89F8E413-6C50-42B7-82E0-6E82851249FC}" srcId="{C8F5933B-3931-4E4D-80BE-75792EB06FF5}" destId="{0E7BA8F5-5C9A-49DD-9EBE-5EFDE30CCB96}" srcOrd="1" destOrd="0" parTransId="{1EB9BAF0-8BC8-41F2-A524-E29CCBC92B67}" sibTransId="{DF2ECBF7-D931-43BC-AA73-E2CADB4E4DF5}"/>
    <dgm:cxn modelId="{49CF7F18-D260-498E-8BDC-7D00D1B57892}" type="presOf" srcId="{DF2ECBF7-D931-43BC-AA73-E2CADB4E4DF5}" destId="{55F5081C-1526-4AA1-AB6B-5D3A72450713}" srcOrd="0" destOrd="0" presId="urn:microsoft.com/office/officeart/2005/8/layout/pList2"/>
    <dgm:cxn modelId="{A166B123-3545-41EB-95C6-CF799FB70B59}" type="presOf" srcId="{9376F9BF-CE24-450B-80D5-4194020CF83A}" destId="{8DFD7839-C33E-4DA5-B5BE-C3547570B1A2}" srcOrd="0" destOrd="0" presId="urn:microsoft.com/office/officeart/2005/8/layout/pList2"/>
    <dgm:cxn modelId="{42169A24-369B-4998-9AE6-9055072A4DB8}" type="presOf" srcId="{0E7BA8F5-5C9A-49DD-9EBE-5EFDE30CCB96}" destId="{38CA49D7-A68D-44A6-9DBC-AE816BA8F58D}" srcOrd="0" destOrd="0" presId="urn:microsoft.com/office/officeart/2005/8/layout/pList2"/>
    <dgm:cxn modelId="{EBAE5E29-9399-48B8-98B4-12C143F8D80A}" srcId="{A16494B5-3222-4F98-9F6E-D4A3722D3D30}" destId="{5527AAB2-666A-4E1A-8AA9-134E94889DC4}" srcOrd="0" destOrd="0" parTransId="{1AABD941-DF67-4F31-8933-DD8BC38F4125}" sibTransId="{410B19E6-791D-4077-873C-61C81C79EC0A}"/>
    <dgm:cxn modelId="{F070E931-0EC3-4378-98DA-2A7E54F459E2}" srcId="{C8F5933B-3931-4E4D-80BE-75792EB06FF5}" destId="{A16494B5-3222-4F98-9F6E-D4A3722D3D30}" srcOrd="0" destOrd="0" parTransId="{150BA9B8-0B17-4A89-BA46-C934FE98E97F}" sibTransId="{9376F9BF-CE24-450B-80D5-4194020CF83A}"/>
    <dgm:cxn modelId="{A226E365-D9A1-4CFF-9055-4E55544A243A}" srcId="{EE9BC2C7-65D1-43DF-81C0-105895C62912}" destId="{B4777AE7-AA59-445F-8D5B-B88B4AC22D3E}" srcOrd="0" destOrd="0" parTransId="{E2BA6D33-5D7D-47AC-800E-BA9959A244A7}" sibTransId="{0556752F-2062-4EF7-B019-5A619FE44FD7}"/>
    <dgm:cxn modelId="{552BF66C-85C1-499F-A0E1-0FE9B93AC3ED}" type="presOf" srcId="{EB6570D9-0064-474D-B35C-E09577991D45}" destId="{B9A91D9D-A2F7-48EE-A602-F5EC676D3D4D}" srcOrd="0" destOrd="1" presId="urn:microsoft.com/office/officeart/2005/8/layout/pList2"/>
    <dgm:cxn modelId="{E92DCB51-055F-4A7B-8235-66B48095D9AB}" type="presOf" srcId="{C8F5933B-3931-4E4D-80BE-75792EB06FF5}" destId="{4BF99079-E5A9-408B-8541-93FB717B1789}" srcOrd="0" destOrd="0" presId="urn:microsoft.com/office/officeart/2005/8/layout/pList2"/>
    <dgm:cxn modelId="{D2E31276-9686-421B-A389-1EDE31CDDB04}" srcId="{C8F5933B-3931-4E4D-80BE-75792EB06FF5}" destId="{EE9BC2C7-65D1-43DF-81C0-105895C62912}" srcOrd="2" destOrd="0" parTransId="{74A7342A-B64D-4578-A6BC-7BE90AD4BBAD}" sibTransId="{C40A31B6-2A2C-436E-9B7B-77183CD1D274}"/>
    <dgm:cxn modelId="{DA97875A-7EF9-49C2-98B6-136D2F958EA3}" srcId="{4A260D57-9FA1-45BA-B4FB-D89F2D240891}" destId="{E5894406-A7FA-45D8-8AB2-1373CA8DCB13}" srcOrd="1" destOrd="0" parTransId="{E409A260-70A9-4459-AD5F-BAAAB9552F43}" sibTransId="{638089AD-7E5D-475B-8A83-0AE22B757129}"/>
    <dgm:cxn modelId="{13754E7E-0FFC-409F-ABAE-819BC7DAC052}" type="presOf" srcId="{4A260D57-9FA1-45BA-B4FB-D89F2D240891}" destId="{B9A91D9D-A2F7-48EE-A602-F5EC676D3D4D}" srcOrd="0" destOrd="0" presId="urn:microsoft.com/office/officeart/2005/8/layout/pList2"/>
    <dgm:cxn modelId="{5746E67E-E278-42DC-8CA9-FAACCEDFFFD8}" srcId="{0E7BA8F5-5C9A-49DD-9EBE-5EFDE30CCB96}" destId="{4BAD91C3-2A85-4D9B-9664-2A9E8B93550A}" srcOrd="0" destOrd="0" parTransId="{E452C5DA-D64A-4414-BDEA-6B7307B3738E}" sibTransId="{1E3F35D2-BC33-419A-98A7-1A2FCAA307FE}"/>
    <dgm:cxn modelId="{80188285-68BD-48F2-922B-E47FC9C2AD6F}" type="presOf" srcId="{EE9BC2C7-65D1-43DF-81C0-105895C62912}" destId="{BBD6E601-B58C-4063-BC0E-B20996449AE3}" srcOrd="0" destOrd="0" presId="urn:microsoft.com/office/officeart/2005/8/layout/pList2"/>
    <dgm:cxn modelId="{62620190-CC6C-44B4-83D2-C53A4F324184}" srcId="{C8F5933B-3931-4E4D-80BE-75792EB06FF5}" destId="{4A260D57-9FA1-45BA-B4FB-D89F2D240891}" srcOrd="3" destOrd="0" parTransId="{6B5D3CC2-4990-45C2-8A03-B3934FB08720}" sibTransId="{F5925596-54AA-4922-AAF6-FA6449997C4B}"/>
    <dgm:cxn modelId="{0DF69895-211B-409D-A901-09C4B8779309}" srcId="{0E7BA8F5-5C9A-49DD-9EBE-5EFDE30CCB96}" destId="{1E72FD27-90D8-4C37-B500-442E9CC479E3}" srcOrd="1" destOrd="0" parTransId="{131C2AB0-ABBF-4D8A-A3FD-EA08A2391760}" sibTransId="{1015F163-8FC1-4183-9CC3-E47A0AA4CB35}"/>
    <dgm:cxn modelId="{27DD5C9D-1212-49C5-A19B-4225B693E4F0}" srcId="{EE9BC2C7-65D1-43DF-81C0-105895C62912}" destId="{B9187F75-E347-4C85-B966-4532D1D9CA20}" srcOrd="1" destOrd="0" parTransId="{36A5B21D-375A-4A8D-B512-12DFB34A3380}" sibTransId="{2B76454B-788F-4718-ADCB-72983924D315}"/>
    <dgm:cxn modelId="{C7BA3AB5-500A-49BF-8913-76C6EBA9DEA2}" type="presOf" srcId="{B4777AE7-AA59-445F-8D5B-B88B4AC22D3E}" destId="{BBD6E601-B58C-4063-BC0E-B20996449AE3}" srcOrd="0" destOrd="1" presId="urn:microsoft.com/office/officeart/2005/8/layout/pList2"/>
    <dgm:cxn modelId="{5B2A8EB7-B958-4841-9F97-24E3E0A0DB96}" type="presOf" srcId="{1E72FD27-90D8-4C37-B500-442E9CC479E3}" destId="{38CA49D7-A68D-44A6-9DBC-AE816BA8F58D}" srcOrd="0" destOrd="2" presId="urn:microsoft.com/office/officeart/2005/8/layout/pList2"/>
    <dgm:cxn modelId="{8F25E1BF-386A-4107-8C5D-889A74D5C784}" type="presOf" srcId="{EB969089-3C6A-46FB-B4CA-46DE7625E422}" destId="{F3C66A46-4D57-4B60-97D9-719DA50BB832}" srcOrd="0" destOrd="2" presId="urn:microsoft.com/office/officeart/2005/8/layout/pList2"/>
    <dgm:cxn modelId="{AEDED3C2-1FBA-49CF-8958-91C9B82A19B3}" srcId="{A16494B5-3222-4F98-9F6E-D4A3722D3D30}" destId="{EB969089-3C6A-46FB-B4CA-46DE7625E422}" srcOrd="1" destOrd="0" parTransId="{FD83C204-C1AB-455D-BE9C-A1D53406340B}" sibTransId="{7E98BC55-8CE7-4F30-B991-98BF1FFAC7A8}"/>
    <dgm:cxn modelId="{A028F2CC-022E-4D8F-919B-50075F44DDFE}" type="presOf" srcId="{4BAD91C3-2A85-4D9B-9664-2A9E8B93550A}" destId="{38CA49D7-A68D-44A6-9DBC-AE816BA8F58D}" srcOrd="0" destOrd="1" presId="urn:microsoft.com/office/officeart/2005/8/layout/pList2"/>
    <dgm:cxn modelId="{360E61D3-60E7-46DB-B5D1-66E7DA95ACC5}" type="presOf" srcId="{E5894406-A7FA-45D8-8AB2-1373CA8DCB13}" destId="{B9A91D9D-A2F7-48EE-A602-F5EC676D3D4D}" srcOrd="0" destOrd="2" presId="urn:microsoft.com/office/officeart/2005/8/layout/pList2"/>
    <dgm:cxn modelId="{8CEECBE4-E072-4C8E-97AE-35DB6D79673C}" srcId="{4A260D57-9FA1-45BA-B4FB-D89F2D240891}" destId="{EB6570D9-0064-474D-B35C-E09577991D45}" srcOrd="0" destOrd="0" parTransId="{A216806D-17EE-4831-85C9-7B67EAC24062}" sibTransId="{713A6F0A-CEA4-47FB-8B1A-D68C409E035C}"/>
    <dgm:cxn modelId="{F7B2F2EE-F686-41D8-B7A2-FFE0823D9011}" type="presOf" srcId="{B9187F75-E347-4C85-B966-4532D1D9CA20}" destId="{BBD6E601-B58C-4063-BC0E-B20996449AE3}" srcOrd="0" destOrd="2" presId="urn:microsoft.com/office/officeart/2005/8/layout/pList2"/>
    <dgm:cxn modelId="{EAB8DCF1-3E76-45BD-9D61-632CE20938AB}" type="presOf" srcId="{C40A31B6-2A2C-436E-9B7B-77183CD1D274}" destId="{726FDEC8-E51E-44C0-B3AE-6C1FBB5C2908}" srcOrd="0" destOrd="0" presId="urn:microsoft.com/office/officeart/2005/8/layout/pList2"/>
    <dgm:cxn modelId="{7FD3C3F5-5BC9-4509-8E52-9FDF92CC3979}" type="presOf" srcId="{5527AAB2-666A-4E1A-8AA9-134E94889DC4}" destId="{F3C66A46-4D57-4B60-97D9-719DA50BB832}" srcOrd="0" destOrd="1" presId="urn:microsoft.com/office/officeart/2005/8/layout/pList2"/>
    <dgm:cxn modelId="{3CB8ECCC-CA25-4615-B8B1-4554CF30C675}" type="presParOf" srcId="{4BF99079-E5A9-408B-8541-93FB717B1789}" destId="{4388D77F-B062-4AC4-A397-0F917FD78EB9}" srcOrd="0" destOrd="0" presId="urn:microsoft.com/office/officeart/2005/8/layout/pList2"/>
    <dgm:cxn modelId="{3A8411CD-CF4B-4B80-84A9-D8A4D1C8BCD7}" type="presParOf" srcId="{4BF99079-E5A9-408B-8541-93FB717B1789}" destId="{E26D51D7-2DBE-4003-B937-5C32A720CFD9}" srcOrd="1" destOrd="0" presId="urn:microsoft.com/office/officeart/2005/8/layout/pList2"/>
    <dgm:cxn modelId="{53F322A0-4AD1-43BC-B1C5-5EF03AE9BEFB}" type="presParOf" srcId="{E26D51D7-2DBE-4003-B937-5C32A720CFD9}" destId="{14D480AB-60F9-47E8-AE82-50028643EC7D}" srcOrd="0" destOrd="0" presId="urn:microsoft.com/office/officeart/2005/8/layout/pList2"/>
    <dgm:cxn modelId="{E67DBBDA-57B8-4AFB-9A5E-2CDA7B47FB7F}" type="presParOf" srcId="{14D480AB-60F9-47E8-AE82-50028643EC7D}" destId="{F3C66A46-4D57-4B60-97D9-719DA50BB832}" srcOrd="0" destOrd="0" presId="urn:microsoft.com/office/officeart/2005/8/layout/pList2"/>
    <dgm:cxn modelId="{144D4240-4222-4F12-9580-DBEBE23A82ED}" type="presParOf" srcId="{14D480AB-60F9-47E8-AE82-50028643EC7D}" destId="{EC0DCBA0-E788-4EAC-92C9-BA69A8F08E78}" srcOrd="1" destOrd="0" presId="urn:microsoft.com/office/officeart/2005/8/layout/pList2"/>
    <dgm:cxn modelId="{00065B10-7A38-43E7-97BE-CCCFCAA60DEE}" type="presParOf" srcId="{14D480AB-60F9-47E8-AE82-50028643EC7D}" destId="{4F8B6775-B0C9-47C5-9688-2F679C2B2F02}" srcOrd="2" destOrd="0" presId="urn:microsoft.com/office/officeart/2005/8/layout/pList2"/>
    <dgm:cxn modelId="{E4BDE0F6-EC34-4475-91F2-AF7F7823E92A}" type="presParOf" srcId="{E26D51D7-2DBE-4003-B937-5C32A720CFD9}" destId="{8DFD7839-C33E-4DA5-B5BE-C3547570B1A2}" srcOrd="1" destOrd="0" presId="urn:microsoft.com/office/officeart/2005/8/layout/pList2"/>
    <dgm:cxn modelId="{1F847615-2D38-4641-B58E-E3112FC89C10}" type="presParOf" srcId="{E26D51D7-2DBE-4003-B937-5C32A720CFD9}" destId="{9A44E73E-3DDB-4D49-8E4F-4D33E4B51C25}" srcOrd="2" destOrd="0" presId="urn:microsoft.com/office/officeart/2005/8/layout/pList2"/>
    <dgm:cxn modelId="{099FA18E-F7B3-4761-9971-6D1AA4BF2787}" type="presParOf" srcId="{9A44E73E-3DDB-4D49-8E4F-4D33E4B51C25}" destId="{38CA49D7-A68D-44A6-9DBC-AE816BA8F58D}" srcOrd="0" destOrd="0" presId="urn:microsoft.com/office/officeart/2005/8/layout/pList2"/>
    <dgm:cxn modelId="{96BE6FC5-9D13-44A4-80A9-DF13C4F313F4}" type="presParOf" srcId="{9A44E73E-3DDB-4D49-8E4F-4D33E4B51C25}" destId="{33576CC5-9131-4887-A34D-8BB9CAFC72CB}" srcOrd="1" destOrd="0" presId="urn:microsoft.com/office/officeart/2005/8/layout/pList2"/>
    <dgm:cxn modelId="{4C1B39C3-065B-4657-8238-637BCEB72D3B}" type="presParOf" srcId="{9A44E73E-3DDB-4D49-8E4F-4D33E4B51C25}" destId="{BE63BD57-2498-4F52-A410-715ED7BFEB02}" srcOrd="2" destOrd="0" presId="urn:microsoft.com/office/officeart/2005/8/layout/pList2"/>
    <dgm:cxn modelId="{31EF83EF-5457-4C21-87B0-65A742698C90}" type="presParOf" srcId="{E26D51D7-2DBE-4003-B937-5C32A720CFD9}" destId="{55F5081C-1526-4AA1-AB6B-5D3A72450713}" srcOrd="3" destOrd="0" presId="urn:microsoft.com/office/officeart/2005/8/layout/pList2"/>
    <dgm:cxn modelId="{6DA9D961-F153-4AA7-9808-7E4E9C9B0F15}" type="presParOf" srcId="{E26D51D7-2DBE-4003-B937-5C32A720CFD9}" destId="{47C63224-3367-48E2-B30B-B259004A226A}" srcOrd="4" destOrd="0" presId="urn:microsoft.com/office/officeart/2005/8/layout/pList2"/>
    <dgm:cxn modelId="{69C550C7-08A1-4AFC-8F7E-4BF50EEF2CC5}" type="presParOf" srcId="{47C63224-3367-48E2-B30B-B259004A226A}" destId="{BBD6E601-B58C-4063-BC0E-B20996449AE3}" srcOrd="0" destOrd="0" presId="urn:microsoft.com/office/officeart/2005/8/layout/pList2"/>
    <dgm:cxn modelId="{0D3FBED2-2A94-4C27-B311-37789D82AD75}" type="presParOf" srcId="{47C63224-3367-48E2-B30B-B259004A226A}" destId="{D384609C-F78D-4233-8D96-F834B886278A}" srcOrd="1" destOrd="0" presId="urn:microsoft.com/office/officeart/2005/8/layout/pList2"/>
    <dgm:cxn modelId="{CF37E084-9B06-47BE-BD29-B0B9CB55855B}" type="presParOf" srcId="{47C63224-3367-48E2-B30B-B259004A226A}" destId="{B8DDCCD5-D723-4B7F-B99E-1CEFD56B57B7}" srcOrd="2" destOrd="0" presId="urn:microsoft.com/office/officeart/2005/8/layout/pList2"/>
    <dgm:cxn modelId="{53C79FFD-C9FF-476A-A11A-5ED58C510DBF}" type="presParOf" srcId="{E26D51D7-2DBE-4003-B937-5C32A720CFD9}" destId="{726FDEC8-E51E-44C0-B3AE-6C1FBB5C2908}" srcOrd="5" destOrd="0" presId="urn:microsoft.com/office/officeart/2005/8/layout/pList2"/>
    <dgm:cxn modelId="{0F8208B2-22FE-40CC-81D9-8037E02C4B33}" type="presParOf" srcId="{E26D51D7-2DBE-4003-B937-5C32A720CFD9}" destId="{DA85AC5C-83A8-4373-AC24-AA96AA4AF29C}" srcOrd="6" destOrd="0" presId="urn:microsoft.com/office/officeart/2005/8/layout/pList2"/>
    <dgm:cxn modelId="{AF06E24D-A67A-4F4C-A499-BE3AE80C0B56}" type="presParOf" srcId="{DA85AC5C-83A8-4373-AC24-AA96AA4AF29C}" destId="{B9A91D9D-A2F7-48EE-A602-F5EC676D3D4D}" srcOrd="0" destOrd="0" presId="urn:microsoft.com/office/officeart/2005/8/layout/pList2"/>
    <dgm:cxn modelId="{C82578C0-BDFB-4E7A-8427-538A9A03294D}" type="presParOf" srcId="{DA85AC5C-83A8-4373-AC24-AA96AA4AF29C}" destId="{7C4D8827-0639-44E1-B14C-8DB0ED8BA0F3}" srcOrd="1" destOrd="0" presId="urn:microsoft.com/office/officeart/2005/8/layout/pList2"/>
    <dgm:cxn modelId="{A4E328F8-55D0-4A9B-AAE2-EED3914BFD11}" type="presParOf" srcId="{DA85AC5C-83A8-4373-AC24-AA96AA4AF29C}" destId="{208E394B-3AFC-4C1B-91FC-CF07D5A149A5}"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D2327-9EDA-45A8-98E1-7924C1C268F6}">
      <dsp:nvSpPr>
        <dsp:cNvPr id="0" name=""/>
        <dsp:cNvSpPr/>
      </dsp:nvSpPr>
      <dsp:spPr>
        <a:xfrm>
          <a:off x="3806089" y="1874436"/>
          <a:ext cx="2388816" cy="2388816"/>
        </a:xfrm>
        <a:prstGeom prst="gear9">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Open Pose</a:t>
          </a:r>
          <a:r>
            <a:rPr lang="en-US" sz="800" kern="1200" dirty="0"/>
            <a:t>: </a:t>
          </a:r>
        </a:p>
      </dsp:txBody>
      <dsp:txXfrm>
        <a:off x="4286347" y="2434005"/>
        <a:ext cx="1428300" cy="1227901"/>
      </dsp:txXfrm>
    </dsp:sp>
    <dsp:sp modelId="{12FB3939-432F-41B2-BF3C-937A58FF450F}">
      <dsp:nvSpPr>
        <dsp:cNvPr id="0" name=""/>
        <dsp:cNvSpPr/>
      </dsp:nvSpPr>
      <dsp:spPr>
        <a:xfrm>
          <a:off x="3338735" y="3431208"/>
          <a:ext cx="1520155" cy="9120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57150" lvl="1" indent="-57150" algn="l" defTabSz="266700">
            <a:lnSpc>
              <a:spcPct val="90000"/>
            </a:lnSpc>
            <a:spcBef>
              <a:spcPct val="0"/>
            </a:spcBef>
            <a:spcAft>
              <a:spcPct val="15000"/>
            </a:spcAft>
            <a:buChar char="•"/>
          </a:pPr>
          <a:r>
            <a:rPr lang="en-US" sz="600" kern="1200"/>
            <a:t>OpenPose is an open-source library for real-time pose estimation. It can be used to detect and track the key points of a human body in real time. The heatmap shows the intensity of the key points, with brighter areas indicating more important key points.</a:t>
          </a:r>
        </a:p>
      </dsp:txBody>
      <dsp:txXfrm>
        <a:off x="3365449" y="3457922"/>
        <a:ext cx="1466727" cy="858665"/>
      </dsp:txXfrm>
    </dsp:sp>
    <dsp:sp modelId="{FD122B10-A79B-4052-B774-59576CF6E7A1}">
      <dsp:nvSpPr>
        <dsp:cNvPr id="0" name=""/>
        <dsp:cNvSpPr/>
      </dsp:nvSpPr>
      <dsp:spPr>
        <a:xfrm>
          <a:off x="2252909" y="1389856"/>
          <a:ext cx="1737320" cy="1737320"/>
        </a:xfrm>
        <a:prstGeom prst="gear6">
          <a:avLst/>
        </a:prstGeom>
        <a:solidFill>
          <a:schemeClr val="accent2">
            <a:hueOff val="6000035"/>
            <a:satOff val="7693"/>
            <a:lumOff val="2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CP-VTON:</a:t>
          </a:r>
        </a:p>
      </dsp:txBody>
      <dsp:txXfrm>
        <a:off x="2690285" y="1829875"/>
        <a:ext cx="862568" cy="857282"/>
      </dsp:txXfrm>
    </dsp:sp>
    <dsp:sp modelId="{E2C49BB8-9A43-4485-ACF6-1CF85953431F}">
      <dsp:nvSpPr>
        <dsp:cNvPr id="0" name=""/>
        <dsp:cNvSpPr/>
      </dsp:nvSpPr>
      <dsp:spPr>
        <a:xfrm>
          <a:off x="1686577" y="2518203"/>
          <a:ext cx="1520155" cy="912093"/>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6000035"/>
              <a:satOff val="7693"/>
              <a:lumOff val="20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57150" lvl="1" indent="-57150" algn="l" defTabSz="266700">
            <a:lnSpc>
              <a:spcPct val="90000"/>
            </a:lnSpc>
            <a:spcBef>
              <a:spcPct val="0"/>
            </a:spcBef>
            <a:spcAft>
              <a:spcPct val="15000"/>
            </a:spcAft>
            <a:buChar char="•"/>
          </a:pPr>
          <a:r>
            <a:rPr lang="en-US" sz="600" kern="1200" dirty="0"/>
            <a:t>CP-VTON is a deep learning model that can be used to wrap cloth over a human body model. It is based on the Generative Adversarial Network (GAN) </a:t>
          </a:r>
          <a:r>
            <a:rPr lang="en-US" sz="600" kern="1200" dirty="0" err="1"/>
            <a:t>framework.CP</a:t>
          </a:r>
          <a:r>
            <a:rPr lang="en-US" sz="600" kern="1200" dirty="0"/>
            <a:t>-VTON has been shown to be effective in generating realistic images of people wearing clothing.</a:t>
          </a:r>
        </a:p>
      </dsp:txBody>
      <dsp:txXfrm>
        <a:off x="1713291" y="2544917"/>
        <a:ext cx="1466727" cy="858665"/>
      </dsp:txXfrm>
    </dsp:sp>
    <dsp:sp modelId="{C84409CB-1C71-42B9-8987-C61D267610B1}">
      <dsp:nvSpPr>
        <dsp:cNvPr id="0" name=""/>
        <dsp:cNvSpPr/>
      </dsp:nvSpPr>
      <dsp:spPr>
        <a:xfrm rot="20814103">
          <a:off x="3343776" y="374556"/>
          <a:ext cx="1702219" cy="1702219"/>
        </a:xfrm>
        <a:prstGeom prst="gear6">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err="1"/>
            <a:t>JPPNet</a:t>
          </a:r>
          <a:r>
            <a:rPr lang="en-US" sz="1400" kern="1200" dirty="0"/>
            <a:t>: </a:t>
          </a:r>
        </a:p>
      </dsp:txBody>
      <dsp:txXfrm rot="-20700000">
        <a:off x="3717123" y="747902"/>
        <a:ext cx="955526" cy="955526"/>
      </dsp:txXfrm>
    </dsp:sp>
    <dsp:sp modelId="{569D2148-12E9-4C44-8466-56756DB01E43}">
      <dsp:nvSpPr>
        <dsp:cNvPr id="0" name=""/>
        <dsp:cNvSpPr/>
      </dsp:nvSpPr>
      <dsp:spPr>
        <a:xfrm>
          <a:off x="4645922" y="482746"/>
          <a:ext cx="2079284" cy="107585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2000070"/>
              <a:satOff val="15385"/>
              <a:lumOff val="411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t" anchorCtr="0">
          <a:noAutofit/>
        </a:bodyPr>
        <a:lstStyle/>
        <a:p>
          <a:pPr marL="57150" lvl="1" indent="-57150" algn="l" defTabSz="400050">
            <a:lnSpc>
              <a:spcPct val="90000"/>
            </a:lnSpc>
            <a:spcBef>
              <a:spcPct val="0"/>
            </a:spcBef>
            <a:spcAft>
              <a:spcPct val="15000"/>
            </a:spcAft>
            <a:buChar char="•"/>
          </a:pPr>
          <a:r>
            <a:rPr lang="en-US" sz="900" kern="1200" dirty="0" err="1"/>
            <a:t>JPPNet</a:t>
          </a:r>
          <a:r>
            <a:rPr lang="en-US" sz="900" kern="1200" dirty="0"/>
            <a:t> is a deep learning model that can be used to predict the physical properties of </a:t>
          </a:r>
          <a:r>
            <a:rPr lang="en-US" sz="900" kern="1200" dirty="0" err="1"/>
            <a:t>clothing.JPPNet</a:t>
          </a:r>
          <a:r>
            <a:rPr lang="en-US" sz="900" kern="1200" dirty="0"/>
            <a:t> has been shown to be effective in predicting the physical properties of clothing, such as the fabric type, the color, and the size.</a:t>
          </a:r>
        </a:p>
      </dsp:txBody>
      <dsp:txXfrm>
        <a:off x="4677433" y="514257"/>
        <a:ext cx="2016262" cy="1012837"/>
      </dsp:txXfrm>
    </dsp:sp>
    <dsp:sp modelId="{DCCE98C5-A475-4EB3-AB82-A71CAA1FD728}">
      <dsp:nvSpPr>
        <dsp:cNvPr id="0" name=""/>
        <dsp:cNvSpPr/>
      </dsp:nvSpPr>
      <dsp:spPr>
        <a:xfrm>
          <a:off x="3460718" y="1618955"/>
          <a:ext cx="3057684" cy="3057684"/>
        </a:xfrm>
        <a:prstGeom prst="circularArrow">
          <a:avLst>
            <a:gd name="adj1" fmla="val 4687"/>
            <a:gd name="adj2" fmla="val 299029"/>
            <a:gd name="adj3" fmla="val 2519658"/>
            <a:gd name="adj4" fmla="val 15853773"/>
            <a:gd name="adj5" fmla="val 546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A1FA2C-0AC7-4E09-A151-3B7A969AB324}">
      <dsp:nvSpPr>
        <dsp:cNvPr id="0" name=""/>
        <dsp:cNvSpPr/>
      </dsp:nvSpPr>
      <dsp:spPr>
        <a:xfrm>
          <a:off x="1945233" y="1004813"/>
          <a:ext cx="2221598" cy="2221598"/>
        </a:xfrm>
        <a:prstGeom prst="leftCircularArrow">
          <a:avLst>
            <a:gd name="adj1" fmla="val 6452"/>
            <a:gd name="adj2" fmla="val 429999"/>
            <a:gd name="adj3" fmla="val 10489124"/>
            <a:gd name="adj4" fmla="val 14837806"/>
            <a:gd name="adj5" fmla="val 7527"/>
          </a:avLst>
        </a:prstGeom>
        <a:solidFill>
          <a:schemeClr val="accent2">
            <a:hueOff val="6000035"/>
            <a:satOff val="7693"/>
            <a:lumOff val="2058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916A93E-9B25-4931-A846-947D8F1BBBA4}">
      <dsp:nvSpPr>
        <dsp:cNvPr id="0" name=""/>
        <dsp:cNvSpPr/>
      </dsp:nvSpPr>
      <dsp:spPr>
        <a:xfrm flipV="1">
          <a:off x="-687268" y="913225"/>
          <a:ext cx="1374536" cy="48625"/>
        </a:xfrm>
        <a:prstGeom prst="leftCircularArrow">
          <a:avLst>
            <a:gd name="adj1" fmla="val 5984"/>
            <a:gd name="adj2" fmla="val 394124"/>
            <a:gd name="adj3" fmla="val 13313824"/>
            <a:gd name="adj4" fmla="val 10508221"/>
            <a:gd name="adj5" fmla="val 6981"/>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3D792-0F61-4853-BFE0-79EFF6841E4D}">
      <dsp:nvSpPr>
        <dsp:cNvPr id="0" name=""/>
        <dsp:cNvSpPr/>
      </dsp:nvSpPr>
      <dsp:spPr>
        <a:xfrm>
          <a:off x="0" y="0"/>
          <a:ext cx="8551068" cy="1896665"/>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2D70C6-A953-41FB-982C-A0652A59FA0A}">
      <dsp:nvSpPr>
        <dsp:cNvPr id="0" name=""/>
        <dsp:cNvSpPr/>
      </dsp:nvSpPr>
      <dsp:spPr>
        <a:xfrm>
          <a:off x="259279" y="252888"/>
          <a:ext cx="1487501" cy="1390887"/>
        </a:xfrm>
        <a:prstGeom prst="roundRect">
          <a:avLst>
            <a:gd name="adj" fmla="val 10000"/>
          </a:avLst>
        </a:prstGeom>
        <a:blipFill>
          <a:blip xmlns:r="http://schemas.openxmlformats.org/officeDocument/2006/relationships" r:embed="rId1">
            <a:extLst>
              <a:ext uri="{BEBA8EAE-BF5A-486C-A8C5-ECC9F3942E4B}">
                <a14:imgProps xmlns:a14="http://schemas.microsoft.com/office/drawing/2010/main">
                  <a14:imgLayer r:embed="rId2">
                    <a14:imgEffect>
                      <a14:artisticPhotocopy/>
                    </a14:imgEffect>
                    <a14:imgEffect>
                      <a14:sharpenSoften amount="50000"/>
                    </a14:imgEffect>
                  </a14:imgLayer>
                </a14:imgProps>
              </a:ext>
              <a:ext uri="{28A0092B-C50C-407E-A947-70E740481C1C}">
                <a14:useLocalDpi xmlns:a14="http://schemas.microsoft.com/office/drawing/2010/main" val="0"/>
              </a:ext>
            </a:extLst>
          </a:blip>
          <a:srcRect/>
          <a:stretch>
            <a:fillRect/>
          </a:stretch>
        </a:blipFill>
        <a:ln w="952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4CEA52DA-8FB4-4BC6-8CBF-9E23C4F2E6F3}">
      <dsp:nvSpPr>
        <dsp:cNvPr id="0" name=""/>
        <dsp:cNvSpPr/>
      </dsp:nvSpPr>
      <dsp:spPr>
        <a:xfrm rot="10800000">
          <a:off x="259279" y="1896665"/>
          <a:ext cx="1487501" cy="2318146"/>
        </a:xfrm>
        <a:prstGeom prst="round2SameRect">
          <a:avLst>
            <a:gd name="adj1" fmla="val 105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b="1" i="0" kern="1200" dirty="0"/>
            <a:t>User Body Shaping and Mass:</a:t>
          </a:r>
          <a:endParaRPr lang="en-IN" sz="1200" kern="1200" dirty="0"/>
        </a:p>
        <a:p>
          <a:pPr marL="57150" lvl="1" indent="-57150" algn="l" defTabSz="400050">
            <a:lnSpc>
              <a:spcPct val="90000"/>
            </a:lnSpc>
            <a:spcBef>
              <a:spcPct val="0"/>
            </a:spcBef>
            <a:spcAft>
              <a:spcPct val="15000"/>
            </a:spcAft>
            <a:buChar char="•"/>
          </a:pPr>
          <a:r>
            <a:rPr lang="en-US" sz="900" b="0" i="0" kern="1200" dirty="0"/>
            <a:t>1. User Input: Collect text descriptions from users in chatbot about their body attributes and clothing sizes.</a:t>
          </a:r>
          <a:endParaRPr lang="en-IN" sz="900" kern="1200" dirty="0"/>
        </a:p>
        <a:p>
          <a:pPr marL="57150" lvl="1" indent="-57150" algn="l" defTabSz="400050">
            <a:lnSpc>
              <a:spcPct val="90000"/>
            </a:lnSpc>
            <a:spcBef>
              <a:spcPct val="0"/>
            </a:spcBef>
            <a:spcAft>
              <a:spcPct val="15000"/>
            </a:spcAft>
            <a:buChar char="•"/>
          </a:pPr>
          <a:r>
            <a:rPr lang="en-US" sz="900" b="0" i="0" kern="1200"/>
            <a:t>2. User Image: Allow users to upload images of themselves.</a:t>
          </a:r>
          <a:endParaRPr lang="en-IN" sz="900" kern="1200"/>
        </a:p>
        <a:p>
          <a:pPr marL="57150" lvl="1" indent="-57150" algn="l" defTabSz="400050">
            <a:lnSpc>
              <a:spcPct val="90000"/>
            </a:lnSpc>
            <a:spcBef>
              <a:spcPct val="0"/>
            </a:spcBef>
            <a:spcAft>
              <a:spcPct val="15000"/>
            </a:spcAft>
            <a:buChar char="•"/>
          </a:pPr>
          <a:r>
            <a:rPr lang="en-US" sz="900" b="0" i="0" kern="1200"/>
            <a:t>3. It will give us a Human Body Shape model.</a:t>
          </a:r>
          <a:endParaRPr lang="en-IN" sz="900" kern="1200"/>
        </a:p>
      </dsp:txBody>
      <dsp:txXfrm rot="10800000">
        <a:off x="305025" y="1896665"/>
        <a:ext cx="1396009" cy="2272400"/>
      </dsp:txXfrm>
    </dsp:sp>
    <dsp:sp modelId="{5847A005-E405-46A0-8438-1D52293584C3}">
      <dsp:nvSpPr>
        <dsp:cNvPr id="0" name=""/>
        <dsp:cNvSpPr/>
      </dsp:nvSpPr>
      <dsp:spPr>
        <a:xfrm>
          <a:off x="1895531" y="252888"/>
          <a:ext cx="1487501" cy="1390887"/>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12000" r="-12000"/>
          </a:stretch>
        </a:blipFill>
        <a:ln w="9525"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9E1BA45D-1A58-40D9-A790-704BE0269D0B}">
      <dsp:nvSpPr>
        <dsp:cNvPr id="0" name=""/>
        <dsp:cNvSpPr/>
      </dsp:nvSpPr>
      <dsp:spPr>
        <a:xfrm rot="10800000">
          <a:off x="1895531" y="1896665"/>
          <a:ext cx="1487501" cy="2318146"/>
        </a:xfrm>
        <a:prstGeom prst="round2SameRect">
          <a:avLst>
            <a:gd name="adj1" fmla="val 10500"/>
            <a:gd name="adj2" fmla="val 0"/>
          </a:avLst>
        </a:prstGeom>
        <a:solidFill>
          <a:schemeClr val="accent2">
            <a:hueOff val="3000017"/>
            <a:satOff val="3846"/>
            <a:lumOff val="10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t" anchorCtr="0">
          <a:noAutofit/>
        </a:bodyPr>
        <a:lstStyle/>
        <a:p>
          <a:pPr marL="0" lvl="0" indent="0" algn="l" defTabSz="533400">
            <a:lnSpc>
              <a:spcPct val="90000"/>
            </a:lnSpc>
            <a:spcBef>
              <a:spcPct val="0"/>
            </a:spcBef>
            <a:spcAft>
              <a:spcPct val="35000"/>
            </a:spcAft>
            <a:buNone/>
          </a:pPr>
          <a:r>
            <a:rPr lang="en-US" sz="1200" b="1" i="0" kern="1200"/>
            <a:t>User History Integration:</a:t>
          </a:r>
          <a:endParaRPr lang="en-IN" sz="1200" kern="1200"/>
        </a:p>
        <a:p>
          <a:pPr marL="57150" lvl="1" indent="-57150" algn="l" defTabSz="488950">
            <a:lnSpc>
              <a:spcPct val="90000"/>
            </a:lnSpc>
            <a:spcBef>
              <a:spcPct val="0"/>
            </a:spcBef>
            <a:spcAft>
              <a:spcPct val="15000"/>
            </a:spcAft>
            <a:buChar char="•"/>
          </a:pPr>
          <a:r>
            <a:rPr lang="en-US" sz="1100" b="0" i="0" kern="1200" dirty="0"/>
            <a:t>Retrieve the user's historical data, such as wish list items or previously purchased clothing, from your database</a:t>
          </a:r>
          <a:r>
            <a:rPr lang="en-US" sz="900" b="0" i="0" kern="1200" dirty="0"/>
            <a:t>.</a:t>
          </a:r>
          <a:endParaRPr lang="en-IN" sz="900" kern="1200" dirty="0"/>
        </a:p>
      </dsp:txBody>
      <dsp:txXfrm rot="10800000">
        <a:off x="1941277" y="1896665"/>
        <a:ext cx="1396009" cy="2272400"/>
      </dsp:txXfrm>
    </dsp:sp>
    <dsp:sp modelId="{047FE2E2-EC0F-4311-ACDA-FB4BA41B029F}">
      <dsp:nvSpPr>
        <dsp:cNvPr id="0" name=""/>
        <dsp:cNvSpPr/>
      </dsp:nvSpPr>
      <dsp:spPr>
        <a:xfrm>
          <a:off x="3553218" y="252888"/>
          <a:ext cx="1487501" cy="1390887"/>
        </a:xfrm>
        <a:prstGeom prst="roundRect">
          <a:avLst>
            <a:gd name="adj" fmla="val 10000"/>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14054" t="-987" r="-77946" b="98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809417-312B-4B1E-A66E-41AF02B9C316}">
      <dsp:nvSpPr>
        <dsp:cNvPr id="0" name=""/>
        <dsp:cNvSpPr/>
      </dsp:nvSpPr>
      <dsp:spPr>
        <a:xfrm rot="10800000">
          <a:off x="3531783" y="1896665"/>
          <a:ext cx="1487501" cy="2318146"/>
        </a:xfrm>
        <a:prstGeom prst="round2SameRect">
          <a:avLst>
            <a:gd name="adj1" fmla="val 10500"/>
            <a:gd name="adj2" fmla="val 0"/>
          </a:avLst>
        </a:prstGeom>
        <a:solidFill>
          <a:schemeClr val="accent2">
            <a:hueOff val="6000035"/>
            <a:satOff val="7693"/>
            <a:lumOff val="2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b="1" i="0" kern="1200"/>
            <a:t>Historical Preferences:</a:t>
          </a:r>
          <a:endParaRPr lang="en-IN" sz="1200" kern="1200"/>
        </a:p>
        <a:p>
          <a:pPr marL="57150" lvl="1" indent="-57150" algn="l" defTabSz="400050">
            <a:lnSpc>
              <a:spcPct val="90000"/>
            </a:lnSpc>
            <a:spcBef>
              <a:spcPct val="0"/>
            </a:spcBef>
            <a:spcAft>
              <a:spcPct val="15000"/>
            </a:spcAft>
            <a:buChar char="•"/>
          </a:pPr>
          <a:r>
            <a:rPr lang="en-US" sz="900" b="0" i="0" kern="1200" dirty="0"/>
            <a:t>Analyze the historical data to understand the user's preferences and style choices.</a:t>
          </a:r>
          <a:endParaRPr lang="en-IN" sz="900" kern="1200" dirty="0"/>
        </a:p>
        <a:p>
          <a:pPr marL="57150" lvl="1" indent="-57150" algn="l" defTabSz="400050">
            <a:lnSpc>
              <a:spcPct val="90000"/>
            </a:lnSpc>
            <a:spcBef>
              <a:spcPct val="0"/>
            </a:spcBef>
            <a:spcAft>
              <a:spcPct val="15000"/>
            </a:spcAft>
            <a:buChar char="•"/>
          </a:pPr>
          <a:r>
            <a:rPr lang="en-US" sz="900" b="0" i="0" kern="1200" dirty="0"/>
            <a:t>This information can include clothing types, colors, patterns, and sizes.</a:t>
          </a:r>
          <a:endParaRPr lang="en-IN" sz="900" kern="1200" dirty="0"/>
        </a:p>
      </dsp:txBody>
      <dsp:txXfrm rot="10800000">
        <a:off x="3577529" y="1896665"/>
        <a:ext cx="1396009" cy="2272400"/>
      </dsp:txXfrm>
    </dsp:sp>
    <dsp:sp modelId="{04512174-B7F5-4C0C-9101-4D6CDA15D25F}">
      <dsp:nvSpPr>
        <dsp:cNvPr id="0" name=""/>
        <dsp:cNvSpPr/>
      </dsp:nvSpPr>
      <dsp:spPr>
        <a:xfrm>
          <a:off x="5168035" y="252888"/>
          <a:ext cx="1487501" cy="1390887"/>
        </a:xfrm>
        <a:prstGeom prst="roundRect">
          <a:avLst>
            <a:gd name="adj" fmla="val 10000"/>
          </a:avLst>
        </a:prstGeom>
        <a:solidFill>
          <a:schemeClr val="accent2">
            <a:tint val="50000"/>
            <a:hueOff val="9078880"/>
            <a:satOff val="8438"/>
            <a:lumOff val="55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8C5AFFA-5156-4E0D-8415-602E4AD5BDAB}">
      <dsp:nvSpPr>
        <dsp:cNvPr id="0" name=""/>
        <dsp:cNvSpPr/>
      </dsp:nvSpPr>
      <dsp:spPr>
        <a:xfrm rot="10800000">
          <a:off x="5168035" y="1896665"/>
          <a:ext cx="1487501" cy="2318146"/>
        </a:xfrm>
        <a:prstGeom prst="round2SameRect">
          <a:avLst>
            <a:gd name="adj1" fmla="val 10500"/>
            <a:gd name="adj2" fmla="val 0"/>
          </a:avLst>
        </a:prstGeom>
        <a:solidFill>
          <a:schemeClr val="accent2">
            <a:hueOff val="9000052"/>
            <a:satOff val="11539"/>
            <a:lumOff val="30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b="1" i="0" kern="1200"/>
            <a:t>Preference Alignment:</a:t>
          </a:r>
          <a:endParaRPr lang="en-IN" sz="1200" kern="1200"/>
        </a:p>
        <a:p>
          <a:pPr marL="57150" lvl="1" indent="-57150" algn="l" defTabSz="400050">
            <a:lnSpc>
              <a:spcPct val="90000"/>
            </a:lnSpc>
            <a:spcBef>
              <a:spcPct val="0"/>
            </a:spcBef>
            <a:spcAft>
              <a:spcPct val="15000"/>
            </a:spcAft>
            <a:buChar char="•"/>
          </a:pPr>
          <a:r>
            <a:rPr lang="en-US" sz="900" b="0" i="0" kern="1200" dirty="0"/>
            <a:t>Merge the historical preferences with the preferences collected during the current interaction.</a:t>
          </a:r>
          <a:endParaRPr lang="en-IN" sz="900" kern="1200" dirty="0"/>
        </a:p>
        <a:p>
          <a:pPr marL="57150" lvl="1" indent="-57150" algn="l" defTabSz="400050">
            <a:lnSpc>
              <a:spcPct val="90000"/>
            </a:lnSpc>
            <a:spcBef>
              <a:spcPct val="0"/>
            </a:spcBef>
            <a:spcAft>
              <a:spcPct val="15000"/>
            </a:spcAft>
            <a:buChar char="•"/>
          </a:pPr>
          <a:r>
            <a:rPr lang="en-US" sz="900" b="0" i="0" kern="1200" dirty="0"/>
            <a:t>Align the user's past choices with their current body details and preferences.</a:t>
          </a:r>
          <a:endParaRPr lang="en-IN" sz="900" kern="1200" dirty="0"/>
        </a:p>
      </dsp:txBody>
      <dsp:txXfrm rot="10800000">
        <a:off x="5213781" y="1896665"/>
        <a:ext cx="1396009" cy="2272400"/>
      </dsp:txXfrm>
    </dsp:sp>
    <dsp:sp modelId="{13C08CC1-1AB2-4308-B7D9-FBA4DDB9266F}">
      <dsp:nvSpPr>
        <dsp:cNvPr id="0" name=""/>
        <dsp:cNvSpPr/>
      </dsp:nvSpPr>
      <dsp:spPr>
        <a:xfrm>
          <a:off x="6804286" y="254669"/>
          <a:ext cx="1487501" cy="1390887"/>
        </a:xfrm>
        <a:prstGeom prst="roundRect">
          <a:avLst>
            <a:gd name="adj" fmla="val 10000"/>
          </a:avLst>
        </a:prstGeom>
        <a:solidFill>
          <a:schemeClr val="accent2">
            <a:tint val="50000"/>
            <a:hueOff val="12105173"/>
            <a:satOff val="11251"/>
            <a:lumOff val="74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A36A7A-DACE-4FC7-9114-6760DB161005}">
      <dsp:nvSpPr>
        <dsp:cNvPr id="0" name=""/>
        <dsp:cNvSpPr/>
      </dsp:nvSpPr>
      <dsp:spPr>
        <a:xfrm rot="10800000">
          <a:off x="6804286" y="1896665"/>
          <a:ext cx="1487501" cy="2318146"/>
        </a:xfrm>
        <a:prstGeom prst="round2SameRect">
          <a:avLst>
            <a:gd name="adj1" fmla="val 10500"/>
            <a:gd name="adj2" fmla="val 0"/>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t" anchorCtr="0">
          <a:noAutofit/>
        </a:bodyPr>
        <a:lstStyle/>
        <a:p>
          <a:pPr marL="0" lvl="0" indent="0" algn="l" defTabSz="533400">
            <a:lnSpc>
              <a:spcPct val="90000"/>
            </a:lnSpc>
            <a:spcBef>
              <a:spcPct val="0"/>
            </a:spcBef>
            <a:spcAft>
              <a:spcPct val="35000"/>
            </a:spcAft>
            <a:buNone/>
          </a:pPr>
          <a:r>
            <a:rPr lang="en-US" sz="1200" b="1" i="0" kern="1200"/>
            <a:t>Clothing Visualization:</a:t>
          </a:r>
          <a:endParaRPr lang="en-IN" sz="1200" kern="1200"/>
        </a:p>
        <a:p>
          <a:pPr marL="57150" lvl="1" indent="-57150" algn="l" defTabSz="400050">
            <a:lnSpc>
              <a:spcPct val="90000"/>
            </a:lnSpc>
            <a:spcBef>
              <a:spcPct val="0"/>
            </a:spcBef>
            <a:spcAft>
              <a:spcPct val="15000"/>
            </a:spcAft>
            <a:buChar char="•"/>
          </a:pPr>
          <a:r>
            <a:rPr lang="en-US" sz="900" b="0" i="0" kern="1200" dirty="0"/>
            <a:t>Upon user's request for clothing options, generate a virtual clothing recommendation.</a:t>
          </a:r>
          <a:endParaRPr lang="en-IN" sz="900" kern="1200" dirty="0"/>
        </a:p>
        <a:p>
          <a:pPr marL="57150" lvl="1" indent="-57150" algn="l" defTabSz="400050">
            <a:lnSpc>
              <a:spcPct val="90000"/>
            </a:lnSpc>
            <a:spcBef>
              <a:spcPct val="0"/>
            </a:spcBef>
            <a:spcAft>
              <a:spcPct val="15000"/>
            </a:spcAft>
            <a:buChar char="•"/>
          </a:pPr>
          <a:r>
            <a:rPr lang="en-US" sz="900" b="0" i="0" kern="1200" dirty="0"/>
            <a:t>Begin by creating a dummy human body image from a predefined dataset.</a:t>
          </a:r>
          <a:endParaRPr lang="en-IN" sz="900" kern="1200" dirty="0"/>
        </a:p>
      </dsp:txBody>
      <dsp:txXfrm rot="10800000">
        <a:off x="6850032" y="1896665"/>
        <a:ext cx="1396009" cy="2272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69653-67EC-4E98-BD84-1B760655EFB9}">
      <dsp:nvSpPr>
        <dsp:cNvPr id="0" name=""/>
        <dsp:cNvSpPr/>
      </dsp:nvSpPr>
      <dsp:spPr>
        <a:xfrm>
          <a:off x="0" y="0"/>
          <a:ext cx="8570606" cy="1986676"/>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0864DE-BB2B-47B3-83D4-93C87E4B0685}">
      <dsp:nvSpPr>
        <dsp:cNvPr id="0" name=""/>
        <dsp:cNvSpPr/>
      </dsp:nvSpPr>
      <dsp:spPr>
        <a:xfrm>
          <a:off x="264268" y="294814"/>
          <a:ext cx="2517615" cy="1456896"/>
        </a:xfrm>
        <a:prstGeom prst="roundRect">
          <a:avLst>
            <a:gd name="adj" fmla="val 1000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916A06-E259-4538-B00B-E2D06F5F3B75}">
      <dsp:nvSpPr>
        <dsp:cNvPr id="0" name=""/>
        <dsp:cNvSpPr/>
      </dsp:nvSpPr>
      <dsp:spPr>
        <a:xfrm rot="10800000">
          <a:off x="257118" y="1986676"/>
          <a:ext cx="2517615" cy="2428160"/>
        </a:xfrm>
        <a:prstGeom prst="round2SameRect">
          <a:avLst>
            <a:gd name="adj1" fmla="val 105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dirty="0"/>
            <a:t>Human Image key Point: </a:t>
          </a:r>
          <a:endParaRPr lang="en-IN" sz="1400" b="1" kern="1200" dirty="0"/>
        </a:p>
        <a:p>
          <a:pPr marL="57150" lvl="1" indent="-57150" algn="l" defTabSz="488950">
            <a:lnSpc>
              <a:spcPct val="90000"/>
            </a:lnSpc>
            <a:spcBef>
              <a:spcPct val="0"/>
            </a:spcBef>
            <a:spcAft>
              <a:spcPct val="15000"/>
            </a:spcAft>
            <a:buChar char="•"/>
          </a:pPr>
          <a:r>
            <a:rPr lang="en-US" sz="1100" b="0" i="0" kern="1200" dirty="0"/>
            <a:t>It can be used to detect and track the key points of a human body in real time with </a:t>
          </a:r>
          <a:r>
            <a:rPr lang="en-US" sz="1100" b="0" i="0" kern="1200" dirty="0" err="1"/>
            <a:t>OpenPose</a:t>
          </a:r>
          <a:r>
            <a:rPr lang="en-US" sz="1100" b="0" i="0" kern="1200" dirty="0"/>
            <a:t>.</a:t>
          </a:r>
          <a:endParaRPr lang="en-IN" sz="1100" kern="1200" dirty="0"/>
        </a:p>
        <a:p>
          <a:pPr marL="57150" lvl="1" indent="-57150" algn="l" defTabSz="488950">
            <a:lnSpc>
              <a:spcPct val="90000"/>
            </a:lnSpc>
            <a:spcBef>
              <a:spcPct val="0"/>
            </a:spcBef>
            <a:spcAft>
              <a:spcPct val="15000"/>
            </a:spcAft>
            <a:buChar char="•"/>
          </a:pPr>
          <a:r>
            <a:rPr lang="en-US" sz="1100" b="0" i="0" kern="1200" dirty="0"/>
            <a:t>The red dots in the image show the key points of the human body.</a:t>
          </a:r>
          <a:endParaRPr lang="en-IN" sz="1100" kern="1200" dirty="0"/>
        </a:p>
        <a:p>
          <a:pPr marL="57150" lvl="1" indent="-57150" algn="l" defTabSz="488950">
            <a:lnSpc>
              <a:spcPct val="90000"/>
            </a:lnSpc>
            <a:spcBef>
              <a:spcPct val="0"/>
            </a:spcBef>
            <a:spcAft>
              <a:spcPct val="15000"/>
            </a:spcAft>
            <a:buChar char="•"/>
          </a:pPr>
          <a:r>
            <a:rPr lang="en-US" sz="1100" b="0" i="0" kern="1200" dirty="0"/>
            <a:t>These key points are used to accurately position the clothing on the body. For example, if the key points of the knees are detected, the clothing can be positioned so that it covers the knees.</a:t>
          </a:r>
          <a:endParaRPr lang="en-IN" sz="1100" kern="1200" dirty="0"/>
        </a:p>
      </dsp:txBody>
      <dsp:txXfrm rot="10800000">
        <a:off x="331792" y="1986676"/>
        <a:ext cx="2368267" cy="2353486"/>
      </dsp:txXfrm>
    </dsp:sp>
    <dsp:sp modelId="{54AC2C63-5E6E-46B9-B96A-36BC95AB4588}">
      <dsp:nvSpPr>
        <dsp:cNvPr id="0" name=""/>
        <dsp:cNvSpPr/>
      </dsp:nvSpPr>
      <dsp:spPr>
        <a:xfrm>
          <a:off x="3026495" y="264890"/>
          <a:ext cx="2517615" cy="1456896"/>
        </a:xfrm>
        <a:prstGeom prst="roundRect">
          <a:avLst>
            <a:gd name="adj" fmla="val 10000"/>
          </a:avLst>
        </a:prstGeom>
        <a:solidFill>
          <a:schemeClr val="accent2">
            <a:tint val="50000"/>
            <a:hueOff val="6052587"/>
            <a:satOff val="5626"/>
            <a:lumOff val="37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3361AE-83FF-44B2-9ABC-020FB1BD8476}">
      <dsp:nvSpPr>
        <dsp:cNvPr id="0" name=""/>
        <dsp:cNvSpPr/>
      </dsp:nvSpPr>
      <dsp:spPr>
        <a:xfrm rot="10800000">
          <a:off x="3026495" y="1986676"/>
          <a:ext cx="2517615" cy="2428160"/>
        </a:xfrm>
        <a:prstGeom prst="round2SameRect">
          <a:avLst>
            <a:gd name="adj1" fmla="val 10500"/>
            <a:gd name="adj2" fmla="val 0"/>
          </a:avLst>
        </a:prstGeom>
        <a:solidFill>
          <a:schemeClr val="accent2">
            <a:hueOff val="6000035"/>
            <a:satOff val="7693"/>
            <a:lumOff val="20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l" defTabSz="577850">
            <a:lnSpc>
              <a:spcPct val="90000"/>
            </a:lnSpc>
            <a:spcBef>
              <a:spcPct val="0"/>
            </a:spcBef>
            <a:spcAft>
              <a:spcPct val="35000"/>
            </a:spcAft>
            <a:buNone/>
          </a:pPr>
          <a:r>
            <a:rPr lang="en-US" sz="1300" b="1" i="0" kern="1200" dirty="0">
              <a:solidFill>
                <a:srgbClr val="FFFFFF"/>
              </a:solidFill>
              <a:latin typeface="Arial"/>
              <a:ea typeface="+mn-ea"/>
              <a:cs typeface="+mn-cs"/>
            </a:rPr>
            <a:t>Heatmap and Human Segmentation: </a:t>
          </a:r>
          <a:endParaRPr lang="en-IN" sz="1300" b="1" i="0" kern="1200" dirty="0">
            <a:solidFill>
              <a:srgbClr val="FFFFFF"/>
            </a:solidFill>
            <a:latin typeface="Arial"/>
            <a:ea typeface="+mn-ea"/>
            <a:cs typeface="+mn-cs"/>
          </a:endParaRPr>
        </a:p>
        <a:p>
          <a:pPr marL="57150" lvl="1" indent="0" algn="l" defTabSz="444500">
            <a:lnSpc>
              <a:spcPct val="90000"/>
            </a:lnSpc>
            <a:spcBef>
              <a:spcPct val="0"/>
            </a:spcBef>
            <a:spcAft>
              <a:spcPct val="15000"/>
            </a:spcAft>
            <a:buChar char="•"/>
          </a:pPr>
          <a:r>
            <a:rPr lang="en-US" sz="1050" b="0" i="0" kern="1200" dirty="0"/>
            <a:t>The heatmap shows the intensity of the key points, with brighter areas indicating more important key points.</a:t>
          </a:r>
          <a:endParaRPr lang="en-IN" sz="1050" kern="1200" dirty="0"/>
        </a:p>
        <a:p>
          <a:pPr marL="57150" lvl="1" indent="0" algn="l" defTabSz="444500">
            <a:lnSpc>
              <a:spcPct val="90000"/>
            </a:lnSpc>
            <a:spcBef>
              <a:spcPct val="0"/>
            </a:spcBef>
            <a:spcAft>
              <a:spcPct val="15000"/>
            </a:spcAft>
            <a:buChar char="•"/>
          </a:pPr>
          <a:r>
            <a:rPr lang="en-US" sz="1050" b="0" i="0" kern="1200" dirty="0"/>
            <a:t>Human segmentation involves separating the body from the background and generate a mask for the dummy cloth.</a:t>
          </a:r>
          <a:endParaRPr lang="en-IN" sz="1050" kern="1200" dirty="0"/>
        </a:p>
        <a:p>
          <a:pPr marL="57150" lvl="1" indent="0" algn="l" defTabSz="444500">
            <a:lnSpc>
              <a:spcPct val="90000"/>
            </a:lnSpc>
            <a:spcBef>
              <a:spcPct val="0"/>
            </a:spcBef>
            <a:spcAft>
              <a:spcPct val="15000"/>
            </a:spcAft>
            <a:buChar char="•"/>
          </a:pPr>
          <a:r>
            <a:rPr lang="en-US" sz="1050" b="0" i="0" kern="1200" dirty="0"/>
            <a:t>The mask is aligned with the body's detected key points, which helps to ensure that the cloth fits realistically over the body with JPP Net model.</a:t>
          </a:r>
          <a:endParaRPr lang="en-IN" sz="1050" kern="1200" dirty="0"/>
        </a:p>
      </dsp:txBody>
      <dsp:txXfrm rot="10800000">
        <a:off x="3101169" y="1986676"/>
        <a:ext cx="2368267" cy="2353486"/>
      </dsp:txXfrm>
    </dsp:sp>
    <dsp:sp modelId="{DABC5E70-07BB-46CE-90DC-BB0CB6A9CD10}">
      <dsp:nvSpPr>
        <dsp:cNvPr id="0" name=""/>
        <dsp:cNvSpPr/>
      </dsp:nvSpPr>
      <dsp:spPr>
        <a:xfrm>
          <a:off x="5795872" y="264890"/>
          <a:ext cx="2517615" cy="1456896"/>
        </a:xfrm>
        <a:prstGeom prst="roundRect">
          <a:avLst>
            <a:gd name="adj" fmla="val 10000"/>
          </a:avLst>
        </a:prstGeom>
        <a:solidFill>
          <a:schemeClr val="accent2">
            <a:tint val="50000"/>
            <a:hueOff val="12105173"/>
            <a:satOff val="11251"/>
            <a:lumOff val="74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C4DA2A-60B2-4003-9B3E-8F804044EAB3}">
      <dsp:nvSpPr>
        <dsp:cNvPr id="0" name=""/>
        <dsp:cNvSpPr/>
      </dsp:nvSpPr>
      <dsp:spPr>
        <a:xfrm rot="10800000">
          <a:off x="5795872" y="1986676"/>
          <a:ext cx="2517615" cy="2428160"/>
        </a:xfrm>
        <a:prstGeom prst="round2SameRect">
          <a:avLst>
            <a:gd name="adj1" fmla="val 10500"/>
            <a:gd name="adj2" fmla="val 0"/>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en-US" sz="1400" b="1" i="0" kern="1200" dirty="0">
              <a:solidFill>
                <a:srgbClr val="FFFFFF"/>
              </a:solidFill>
              <a:latin typeface="Arial"/>
              <a:ea typeface="+mn-ea"/>
              <a:cs typeface="+mn-cs"/>
            </a:rPr>
            <a:t>Cloth Processing: </a:t>
          </a:r>
          <a:endParaRPr lang="en-IN" sz="1400" b="1" i="0" kern="1200" dirty="0">
            <a:solidFill>
              <a:srgbClr val="FFFFFF"/>
            </a:solidFill>
            <a:latin typeface="Arial"/>
            <a:ea typeface="+mn-ea"/>
            <a:cs typeface="+mn-cs"/>
          </a:endParaRPr>
        </a:p>
        <a:p>
          <a:pPr marL="57150" lvl="1" indent="0" algn="l" defTabSz="488950">
            <a:lnSpc>
              <a:spcPct val="90000"/>
            </a:lnSpc>
            <a:spcBef>
              <a:spcPct val="0"/>
            </a:spcBef>
            <a:spcAft>
              <a:spcPct val="15000"/>
            </a:spcAft>
            <a:buChar char="•"/>
          </a:pPr>
          <a:r>
            <a:rPr lang="en-US" sz="1100" b="0" i="0" kern="1200"/>
            <a:t>Cloth Image Masking: Creating a mask aligned with the cloth's contours to seamlessly overlay it on the body.</a:t>
          </a:r>
          <a:endParaRPr lang="en-IN" sz="1100" kern="1200"/>
        </a:p>
        <a:p>
          <a:pPr marL="57150" lvl="1" indent="0" algn="l" defTabSz="488950">
            <a:lnSpc>
              <a:spcPct val="90000"/>
            </a:lnSpc>
            <a:spcBef>
              <a:spcPct val="0"/>
            </a:spcBef>
            <a:spcAft>
              <a:spcPct val="15000"/>
            </a:spcAft>
            <a:buChar char="•"/>
          </a:pPr>
          <a:r>
            <a:rPr lang="en-US" sz="1100" b="0" i="0" kern="1200"/>
            <a:t>Background Removal: Isolating the cloth image from its background to ensure focus on the garment itself.</a:t>
          </a:r>
          <a:endParaRPr lang="en-IN" sz="1100" kern="1200"/>
        </a:p>
        <a:p>
          <a:pPr marL="57150" lvl="1" indent="0" algn="l" defTabSz="488950">
            <a:lnSpc>
              <a:spcPct val="90000"/>
            </a:lnSpc>
            <a:spcBef>
              <a:spcPct val="0"/>
            </a:spcBef>
            <a:spcAft>
              <a:spcPct val="15000"/>
            </a:spcAft>
            <a:buChar char="•"/>
          </a:pPr>
          <a:r>
            <a:rPr lang="en-US" sz="1100" b="0" i="0" kern="1200"/>
            <a:t>Pose-Aligned Cloth Generation: Constructing cloth in accordance with the human body's pose for a realistic fit and appearance.</a:t>
          </a:r>
          <a:endParaRPr lang="en-IN" sz="1100" kern="1200"/>
        </a:p>
      </dsp:txBody>
      <dsp:txXfrm rot="10800000">
        <a:off x="5870546" y="1986676"/>
        <a:ext cx="2368267" cy="23534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88D77F-B062-4AC4-A397-0F917FD78EB9}">
      <dsp:nvSpPr>
        <dsp:cNvPr id="0" name=""/>
        <dsp:cNvSpPr/>
      </dsp:nvSpPr>
      <dsp:spPr>
        <a:xfrm>
          <a:off x="0" y="0"/>
          <a:ext cx="8696569" cy="1787450"/>
        </a:xfrm>
        <a:prstGeom prst="roundRect">
          <a:avLst>
            <a:gd name="adj" fmla="val 1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F8B6775-B0C9-47C5-9688-2F679C2B2F02}">
      <dsp:nvSpPr>
        <dsp:cNvPr id="0" name=""/>
        <dsp:cNvSpPr/>
      </dsp:nvSpPr>
      <dsp:spPr>
        <a:xfrm>
          <a:off x="263292" y="278922"/>
          <a:ext cx="1899996" cy="1310797"/>
        </a:xfrm>
        <a:prstGeom prst="roundRect">
          <a:avLst>
            <a:gd name="adj" fmla="val 10000"/>
          </a:avLst>
        </a:prstGeom>
        <a:solidFill>
          <a:schemeClr val="accent2">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3C66A46-4D57-4B60-97D9-719DA50BB832}">
      <dsp:nvSpPr>
        <dsp:cNvPr id="0" name=""/>
        <dsp:cNvSpPr/>
      </dsp:nvSpPr>
      <dsp:spPr>
        <a:xfrm rot="10800000">
          <a:off x="263292" y="1787450"/>
          <a:ext cx="1899996" cy="2184662"/>
        </a:xfrm>
        <a:prstGeom prst="round2SameRect">
          <a:avLst>
            <a:gd name="adj1" fmla="val 10500"/>
            <a:gd name="adj2" fmla="val 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l" defTabSz="577850">
            <a:lnSpc>
              <a:spcPct val="90000"/>
            </a:lnSpc>
            <a:spcBef>
              <a:spcPct val="0"/>
            </a:spcBef>
            <a:spcAft>
              <a:spcPct val="35000"/>
            </a:spcAft>
            <a:buNone/>
          </a:pPr>
          <a:r>
            <a:rPr lang="en-US" sz="1300" b="1" i="0" kern="1200" dirty="0"/>
            <a:t>Seamless Integration with Cp-Ton:</a:t>
          </a:r>
          <a:endParaRPr lang="en-IN" sz="1300" kern="1200" dirty="0"/>
        </a:p>
        <a:p>
          <a:pPr marL="57150" lvl="1" indent="-57150" algn="l" defTabSz="444500">
            <a:lnSpc>
              <a:spcPct val="90000"/>
            </a:lnSpc>
            <a:spcBef>
              <a:spcPct val="0"/>
            </a:spcBef>
            <a:spcAft>
              <a:spcPct val="15000"/>
            </a:spcAft>
            <a:buChar char="•"/>
          </a:pPr>
          <a:r>
            <a:rPr lang="en-US" sz="1000" b="0" i="0" kern="1200"/>
            <a:t>Feed the human body model, heatmap, and masked dummy cloth to Cp-Ton.</a:t>
          </a:r>
          <a:endParaRPr lang="en-IN" sz="1000" kern="1200"/>
        </a:p>
        <a:p>
          <a:pPr marL="57150" lvl="1" indent="-57150" algn="l" defTabSz="444500">
            <a:lnSpc>
              <a:spcPct val="90000"/>
            </a:lnSpc>
            <a:spcBef>
              <a:spcPct val="0"/>
            </a:spcBef>
            <a:spcAft>
              <a:spcPct val="15000"/>
            </a:spcAft>
            <a:buChar char="•"/>
          </a:pPr>
          <a:r>
            <a:rPr lang="en-US" sz="1000" b="0" i="0" kern="1200"/>
            <a:t>Cp-Ton is responsible for cloth simulation and wrapping the clothing over the human body.</a:t>
          </a:r>
          <a:endParaRPr lang="en-IN" sz="1000" kern="1200"/>
        </a:p>
      </dsp:txBody>
      <dsp:txXfrm rot="10800000">
        <a:off x="321723" y="1787450"/>
        <a:ext cx="1783134" cy="2126231"/>
      </dsp:txXfrm>
    </dsp:sp>
    <dsp:sp modelId="{BE63BD57-2498-4F52-A410-715ED7BFEB02}">
      <dsp:nvSpPr>
        <dsp:cNvPr id="0" name=""/>
        <dsp:cNvSpPr/>
      </dsp:nvSpPr>
      <dsp:spPr>
        <a:xfrm>
          <a:off x="2353288" y="238326"/>
          <a:ext cx="1899996" cy="1310797"/>
        </a:xfrm>
        <a:prstGeom prst="roundRect">
          <a:avLst>
            <a:gd name="adj" fmla="val 10000"/>
          </a:avLst>
        </a:prstGeom>
        <a:solidFill>
          <a:schemeClr val="accent2">
            <a:tint val="50000"/>
            <a:hueOff val="4035058"/>
            <a:satOff val="3750"/>
            <a:lumOff val="24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8CA49D7-A68D-44A6-9DBC-AE816BA8F58D}">
      <dsp:nvSpPr>
        <dsp:cNvPr id="0" name=""/>
        <dsp:cNvSpPr/>
      </dsp:nvSpPr>
      <dsp:spPr>
        <a:xfrm rot="10800000">
          <a:off x="2353288" y="1787450"/>
          <a:ext cx="1899996" cy="2184662"/>
        </a:xfrm>
        <a:prstGeom prst="round2SameRect">
          <a:avLst>
            <a:gd name="adj1" fmla="val 10500"/>
            <a:gd name="adj2" fmla="val 0"/>
          </a:avLst>
        </a:prstGeom>
        <a:solidFill>
          <a:schemeClr val="accent2">
            <a:hueOff val="4000023"/>
            <a:satOff val="5128"/>
            <a:lumOff val="1372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l" defTabSz="577850">
            <a:lnSpc>
              <a:spcPct val="90000"/>
            </a:lnSpc>
            <a:spcBef>
              <a:spcPct val="0"/>
            </a:spcBef>
            <a:spcAft>
              <a:spcPct val="35000"/>
            </a:spcAft>
            <a:buNone/>
          </a:pPr>
          <a:r>
            <a:rPr lang="en-IN" sz="1300" b="1" i="0" kern="1200"/>
            <a:t>Enhanced Clothing Visualization:</a:t>
          </a:r>
          <a:endParaRPr lang="en-IN" sz="1300" kern="1200"/>
        </a:p>
        <a:p>
          <a:pPr marL="57150" lvl="1" indent="-57150" algn="l" defTabSz="444500">
            <a:lnSpc>
              <a:spcPct val="90000"/>
            </a:lnSpc>
            <a:spcBef>
              <a:spcPct val="0"/>
            </a:spcBef>
            <a:spcAft>
              <a:spcPct val="15000"/>
            </a:spcAft>
            <a:buChar char="•"/>
          </a:pPr>
          <a:r>
            <a:rPr lang="en-US" sz="1000" b="0" i="0" kern="1200" dirty="0"/>
            <a:t>Cp-Ton's output showcases the virtual clothing on the dummy human body.</a:t>
          </a:r>
          <a:endParaRPr lang="en-IN" sz="1000" kern="1200" dirty="0"/>
        </a:p>
        <a:p>
          <a:pPr marL="57150" lvl="1" indent="-57150" algn="l" defTabSz="444500">
            <a:lnSpc>
              <a:spcPct val="90000"/>
            </a:lnSpc>
            <a:spcBef>
              <a:spcPct val="0"/>
            </a:spcBef>
            <a:spcAft>
              <a:spcPct val="15000"/>
            </a:spcAft>
            <a:buChar char="•"/>
          </a:pPr>
          <a:r>
            <a:rPr lang="en-US" sz="1000" b="0" i="0" kern="1200"/>
            <a:t>This gives the user an accurate representation of how the selected clothing would appear on them.</a:t>
          </a:r>
          <a:endParaRPr lang="en-IN" sz="1000" kern="1200"/>
        </a:p>
      </dsp:txBody>
      <dsp:txXfrm rot="10800000">
        <a:off x="2411719" y="1787450"/>
        <a:ext cx="1783134" cy="2126231"/>
      </dsp:txXfrm>
    </dsp:sp>
    <dsp:sp modelId="{B8DDCCD5-D723-4B7F-B99E-1CEFD56B57B7}">
      <dsp:nvSpPr>
        <dsp:cNvPr id="0" name=""/>
        <dsp:cNvSpPr/>
      </dsp:nvSpPr>
      <dsp:spPr>
        <a:xfrm>
          <a:off x="4443284" y="238326"/>
          <a:ext cx="1899996" cy="1310797"/>
        </a:xfrm>
        <a:prstGeom prst="roundRect">
          <a:avLst>
            <a:gd name="adj" fmla="val 10000"/>
          </a:avLst>
        </a:prstGeom>
        <a:solidFill>
          <a:schemeClr val="accent2">
            <a:tint val="50000"/>
            <a:hueOff val="8070115"/>
            <a:satOff val="7501"/>
            <a:lumOff val="49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D6E601-B58C-4063-BC0E-B20996449AE3}">
      <dsp:nvSpPr>
        <dsp:cNvPr id="0" name=""/>
        <dsp:cNvSpPr/>
      </dsp:nvSpPr>
      <dsp:spPr>
        <a:xfrm rot="10800000">
          <a:off x="4443284" y="1787450"/>
          <a:ext cx="1899996" cy="2184662"/>
        </a:xfrm>
        <a:prstGeom prst="round2SameRect">
          <a:avLst>
            <a:gd name="adj1" fmla="val 10500"/>
            <a:gd name="adj2" fmla="val 0"/>
          </a:avLst>
        </a:prstGeom>
        <a:solidFill>
          <a:schemeClr val="accent2">
            <a:hueOff val="8000046"/>
            <a:satOff val="10257"/>
            <a:lumOff val="27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l" defTabSz="577850">
            <a:lnSpc>
              <a:spcPct val="90000"/>
            </a:lnSpc>
            <a:spcBef>
              <a:spcPct val="0"/>
            </a:spcBef>
            <a:spcAft>
              <a:spcPct val="35000"/>
            </a:spcAft>
            <a:buNone/>
          </a:pPr>
          <a:r>
            <a:rPr lang="en-US" sz="1300" b="1" i="0" kern="1200"/>
            <a:t>User Interaction and Feedback:</a:t>
          </a:r>
          <a:endParaRPr lang="en-IN" sz="1300" kern="1200"/>
        </a:p>
        <a:p>
          <a:pPr marL="57150" lvl="1" indent="-57150" algn="l" defTabSz="444500">
            <a:lnSpc>
              <a:spcPct val="90000"/>
            </a:lnSpc>
            <a:spcBef>
              <a:spcPct val="0"/>
            </a:spcBef>
            <a:spcAft>
              <a:spcPct val="15000"/>
            </a:spcAft>
            <a:buChar char="•"/>
          </a:pPr>
          <a:r>
            <a:rPr lang="en-US" sz="1000" b="0" i="0" kern="1200"/>
            <a:t>Engage the user with the virtual clothing visualization.</a:t>
          </a:r>
          <a:endParaRPr lang="en-IN" sz="1000" kern="1200"/>
        </a:p>
        <a:p>
          <a:pPr marL="57150" lvl="1" indent="-57150" algn="l" defTabSz="444500">
            <a:lnSpc>
              <a:spcPct val="90000"/>
            </a:lnSpc>
            <a:spcBef>
              <a:spcPct val="0"/>
            </a:spcBef>
            <a:spcAft>
              <a:spcPct val="15000"/>
            </a:spcAft>
            <a:buChar char="•"/>
          </a:pPr>
          <a:r>
            <a:rPr lang="en-US" sz="1000" b="0" i="0" kern="1200"/>
            <a:t>Gather feedback and allow users to make adjustments if necessary.</a:t>
          </a:r>
          <a:endParaRPr lang="en-IN" sz="1000" kern="1200"/>
        </a:p>
      </dsp:txBody>
      <dsp:txXfrm rot="10800000">
        <a:off x="4501715" y="1787450"/>
        <a:ext cx="1783134" cy="2126231"/>
      </dsp:txXfrm>
    </dsp:sp>
    <dsp:sp modelId="{208E394B-3AFC-4C1B-91FC-CF07D5A149A5}">
      <dsp:nvSpPr>
        <dsp:cNvPr id="0" name=""/>
        <dsp:cNvSpPr/>
      </dsp:nvSpPr>
      <dsp:spPr>
        <a:xfrm>
          <a:off x="6533280" y="238326"/>
          <a:ext cx="1899996" cy="1310797"/>
        </a:xfrm>
        <a:prstGeom prst="roundRect">
          <a:avLst>
            <a:gd name="adj" fmla="val 10000"/>
          </a:avLst>
        </a:prstGeom>
        <a:solidFill>
          <a:schemeClr val="accent2">
            <a:tint val="50000"/>
            <a:hueOff val="12105173"/>
            <a:satOff val="11251"/>
            <a:lumOff val="74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9A91D9D-A2F7-48EE-A602-F5EC676D3D4D}">
      <dsp:nvSpPr>
        <dsp:cNvPr id="0" name=""/>
        <dsp:cNvSpPr/>
      </dsp:nvSpPr>
      <dsp:spPr>
        <a:xfrm rot="10800000">
          <a:off x="6533280" y="1787450"/>
          <a:ext cx="1899996" cy="2184662"/>
        </a:xfrm>
        <a:prstGeom prst="round2SameRect">
          <a:avLst>
            <a:gd name="adj1" fmla="val 10500"/>
            <a:gd name="adj2" fmla="val 0"/>
          </a:avLst>
        </a:prstGeom>
        <a:solidFill>
          <a:schemeClr val="accent2">
            <a:hueOff val="12000070"/>
            <a:satOff val="15385"/>
            <a:lumOff val="4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l" defTabSz="577850">
            <a:lnSpc>
              <a:spcPct val="90000"/>
            </a:lnSpc>
            <a:spcBef>
              <a:spcPct val="0"/>
            </a:spcBef>
            <a:spcAft>
              <a:spcPct val="35000"/>
            </a:spcAft>
            <a:buNone/>
          </a:pPr>
          <a:r>
            <a:rPr lang="en-US" sz="1300" b="1" i="0" kern="1200"/>
            <a:t>Iterative Refinement:</a:t>
          </a:r>
          <a:endParaRPr lang="en-IN" sz="1300" kern="1200"/>
        </a:p>
        <a:p>
          <a:pPr marL="57150" lvl="1" indent="-57150" algn="l" defTabSz="444500">
            <a:lnSpc>
              <a:spcPct val="90000"/>
            </a:lnSpc>
            <a:spcBef>
              <a:spcPct val="0"/>
            </a:spcBef>
            <a:spcAft>
              <a:spcPct val="15000"/>
            </a:spcAft>
            <a:buChar char="•"/>
          </a:pPr>
          <a:r>
            <a:rPr lang="en-US" sz="1000" b="0" i="0" kern="1200"/>
            <a:t>Based on user feedback, refine the virtual clothing simulation to enhance realism.</a:t>
          </a:r>
          <a:endParaRPr lang="en-IN" sz="1000" kern="1200"/>
        </a:p>
        <a:p>
          <a:pPr marL="57150" lvl="1" indent="-57150" algn="l" defTabSz="444500">
            <a:lnSpc>
              <a:spcPct val="90000"/>
            </a:lnSpc>
            <a:spcBef>
              <a:spcPct val="0"/>
            </a:spcBef>
            <a:spcAft>
              <a:spcPct val="15000"/>
            </a:spcAft>
            <a:buChar char="•"/>
          </a:pPr>
          <a:r>
            <a:rPr lang="en-US" sz="1000" b="0" i="0" kern="1200"/>
            <a:t>Adjust cloth fit, position, and other aspects as needed.</a:t>
          </a:r>
          <a:endParaRPr lang="en-IN" sz="1000" kern="1200"/>
        </a:p>
      </dsp:txBody>
      <dsp:txXfrm rot="10800000">
        <a:off x="6591711" y="1787450"/>
        <a:ext cx="1783134" cy="2126231"/>
      </dsp:txXfrm>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3.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4.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5d66b632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5d66b632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d66b632ad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g25d66b632ad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5d66b632ad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25d66b632ad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5d66b632ad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5d66b632ad_0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5d66b632ad_0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g25d66b632ad_0_3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5d66b632ad_0_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25d66b632ad_0_3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5d66b632ad_0_4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5d66b632ad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1 1 1">
  <p:cSld name="SECTION_HEADER_1_1_1_1">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0" y="0"/>
            <a:ext cx="9144018" cy="51435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C675-CD7C-A779-AD51-04557CEF5F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57D98-6A3A-986F-5151-45D5DA25D9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33E252-D806-5A8C-C555-D1576CB85723}"/>
              </a:ext>
            </a:extLst>
          </p:cNvPr>
          <p:cNvSpPr>
            <a:spLocks noGrp="1"/>
          </p:cNvSpPr>
          <p:nvPr>
            <p:ph type="dt" sz="half" idx="10"/>
          </p:nvPr>
        </p:nvSpPr>
        <p:spPr/>
        <p:txBody>
          <a:bodyPr/>
          <a:lstStyle/>
          <a:p>
            <a:fld id="{B4664DBE-E6C7-45EF-B950-256CAC1E21BD}" type="datetimeFigureOut">
              <a:rPr lang="en-US" smtClean="0"/>
              <a:t>8/20/2023</a:t>
            </a:fld>
            <a:endParaRPr lang="en-US"/>
          </a:p>
        </p:txBody>
      </p:sp>
      <p:sp>
        <p:nvSpPr>
          <p:cNvPr id="5" name="Footer Placeholder 4">
            <a:extLst>
              <a:ext uri="{FF2B5EF4-FFF2-40B4-BE49-F238E27FC236}">
                <a16:creationId xmlns:a16="http://schemas.microsoft.com/office/drawing/2014/main" id="{63EE5D17-D078-7166-7687-49B492590B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37C87-064F-3EC9-6F98-380217A14C47}"/>
              </a:ext>
            </a:extLst>
          </p:cNvPr>
          <p:cNvSpPr>
            <a:spLocks noGrp="1"/>
          </p:cNvSpPr>
          <p:nvPr>
            <p:ph type="sldNum" sz="quarter" idx="12"/>
          </p:nvPr>
        </p:nvSpPr>
        <p:spPr/>
        <p:txBody>
          <a:bodyPr/>
          <a:lstStyle/>
          <a:p>
            <a:fld id="{E59D4B84-CE3E-474C-B26B-9E205091CFDF}" type="slidenum">
              <a:rPr lang="en-US" smtClean="0"/>
              <a:t>‹#›</a:t>
            </a:fld>
            <a:endParaRPr lang="en-US"/>
          </a:p>
        </p:txBody>
      </p:sp>
    </p:spTree>
    <p:extLst>
      <p:ext uri="{BB962C8B-B14F-4D97-AF65-F5344CB8AC3E}">
        <p14:creationId xmlns:p14="http://schemas.microsoft.com/office/powerpoint/2010/main" val="353630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microsoft.com/office/2007/relationships/hdphoto" Target="../media/hdphoto2.wdp"/></Relationships>
</file>

<file path=ppt/slides/_rels/slide7.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diagramLayout" Target="../diagrams/layout3.xml"/><Relationship Id="rId7" Type="http://schemas.openxmlformats.org/officeDocument/2006/relationships/image" Target="../media/image10.png"/><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image" Target="../media/image12.jpg"/><Relationship Id="rId4" Type="http://schemas.openxmlformats.org/officeDocument/2006/relationships/diagramQuickStyle" Target="../diagrams/quickStyle3.xml"/><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diagramLayout" Target="../diagrams/layout4.xml"/><Relationship Id="rId7" Type="http://schemas.openxmlformats.org/officeDocument/2006/relationships/image" Target="../media/image13.jpg"/><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10" Type="http://schemas.openxmlformats.org/officeDocument/2006/relationships/image" Target="../media/image16.jpg"/><Relationship Id="rId4" Type="http://schemas.openxmlformats.org/officeDocument/2006/relationships/diagramQuickStyle" Target="../diagrams/quickStyle4.xml"/><Relationship Id="rId9"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4"/>
          <p:cNvSpPr txBox="1">
            <a:spLocks noGrp="1"/>
          </p:cNvSpPr>
          <p:nvPr>
            <p:ph type="title" idx="4294967295"/>
          </p:nvPr>
        </p:nvSpPr>
        <p:spPr>
          <a:xfrm>
            <a:off x="0" y="2693398"/>
            <a:ext cx="7783350" cy="2123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b="1" i="1" dirty="0">
                <a:solidFill>
                  <a:schemeClr val="lt1"/>
                </a:solidFill>
                <a:latin typeface="Roboto"/>
                <a:ea typeface="Roboto"/>
                <a:cs typeface="Roboto"/>
                <a:sym typeface="Roboto"/>
              </a:rPr>
              <a:t>Problem Statement Title:</a:t>
            </a:r>
            <a:endParaRPr sz="2400" b="1" i="1" dirty="0">
              <a:solidFill>
                <a:schemeClr val="lt1"/>
              </a:solidFill>
              <a:latin typeface="Roboto"/>
              <a:ea typeface="Roboto"/>
              <a:cs typeface="Roboto"/>
              <a:sym typeface="Roboto"/>
            </a:endParaRPr>
          </a:p>
          <a:p>
            <a:pPr marL="0" lvl="0" indent="0" algn="l" rtl="0">
              <a:spcBef>
                <a:spcPts val="0"/>
              </a:spcBef>
              <a:spcAft>
                <a:spcPts val="0"/>
              </a:spcAft>
              <a:buNone/>
            </a:pPr>
            <a:r>
              <a:rPr lang="en" sz="2400" b="1" i="1" dirty="0">
                <a:solidFill>
                  <a:schemeClr val="lt1"/>
                </a:solidFill>
                <a:latin typeface="Roboto"/>
                <a:ea typeface="Roboto"/>
                <a:cs typeface="Roboto"/>
                <a:sym typeface="Roboto"/>
              </a:rPr>
              <a:t>Team Name: </a:t>
            </a:r>
            <a:endParaRPr sz="2400" b="1" i="1" dirty="0">
              <a:solidFill>
                <a:schemeClr val="lt1"/>
              </a:solidFill>
              <a:latin typeface="Roboto"/>
              <a:ea typeface="Roboto"/>
              <a:cs typeface="Roboto"/>
              <a:sym typeface="Roboto"/>
            </a:endParaRPr>
          </a:p>
          <a:p>
            <a:pPr marL="0" lvl="0" indent="0" algn="ctr" rtl="0">
              <a:spcBef>
                <a:spcPts val="0"/>
              </a:spcBef>
              <a:spcAft>
                <a:spcPts val="0"/>
              </a:spcAft>
              <a:buNone/>
            </a:pPr>
            <a:endParaRPr sz="2400" b="1" i="1" dirty="0">
              <a:solidFill>
                <a:schemeClr val="lt1"/>
              </a:solidFill>
              <a:latin typeface="Roboto"/>
              <a:ea typeface="Roboto"/>
              <a:cs typeface="Roboto"/>
              <a:sym typeface="Roboto"/>
            </a:endParaRPr>
          </a:p>
        </p:txBody>
      </p:sp>
      <p:sp>
        <p:nvSpPr>
          <p:cNvPr id="2" name="TextBox 1">
            <a:extLst>
              <a:ext uri="{FF2B5EF4-FFF2-40B4-BE49-F238E27FC236}">
                <a16:creationId xmlns:a16="http://schemas.microsoft.com/office/drawing/2014/main" id="{D67F6835-7E74-E651-D6A2-7606902F15E7}"/>
              </a:ext>
            </a:extLst>
          </p:cNvPr>
          <p:cNvSpPr txBox="1"/>
          <p:nvPr/>
        </p:nvSpPr>
        <p:spPr>
          <a:xfrm>
            <a:off x="3393440" y="2799493"/>
            <a:ext cx="6512560" cy="400110"/>
          </a:xfrm>
          <a:prstGeom prst="rect">
            <a:avLst/>
          </a:prstGeom>
          <a:noFill/>
        </p:spPr>
        <p:txBody>
          <a:bodyPr wrap="square" rtlCol="0">
            <a:spAutoFit/>
          </a:bodyPr>
          <a:lstStyle/>
          <a:p>
            <a:pPr>
              <a:buClr>
                <a:schemeClr val="dk1"/>
              </a:buClr>
              <a:buSzPts val="2800"/>
            </a:pPr>
            <a:r>
              <a:rPr lang="en-IN" sz="2000" b="1" i="1" dirty="0">
                <a:solidFill>
                  <a:schemeClr val="lt1"/>
                </a:solidFill>
                <a:latin typeface="Roboto"/>
                <a:ea typeface="Roboto"/>
                <a:cs typeface="Roboto"/>
              </a:rPr>
              <a:t>Conversational Fashion outfit Generator by </a:t>
            </a:r>
            <a:r>
              <a:rPr lang="en-IN" sz="2000" b="1" i="1" dirty="0" err="1">
                <a:solidFill>
                  <a:schemeClr val="lt1"/>
                </a:solidFill>
                <a:latin typeface="Roboto"/>
                <a:ea typeface="Roboto"/>
                <a:cs typeface="Roboto"/>
              </a:rPr>
              <a:t>GenAI</a:t>
            </a:r>
            <a:endParaRPr lang="en-IN" sz="2000" b="1" i="1" dirty="0">
              <a:solidFill>
                <a:schemeClr val="lt1"/>
              </a:solidFill>
              <a:latin typeface="Roboto"/>
              <a:ea typeface="Roboto"/>
              <a:cs typeface="Roboto"/>
            </a:endParaRPr>
          </a:p>
        </p:txBody>
      </p:sp>
      <p:sp>
        <p:nvSpPr>
          <p:cNvPr id="6" name="TextBox 5">
            <a:extLst>
              <a:ext uri="{FF2B5EF4-FFF2-40B4-BE49-F238E27FC236}">
                <a16:creationId xmlns:a16="http://schemas.microsoft.com/office/drawing/2014/main" id="{1A0299E9-E0FD-52FC-5A75-3D227B7AE276}"/>
              </a:ext>
            </a:extLst>
          </p:cNvPr>
          <p:cNvSpPr txBox="1"/>
          <p:nvPr/>
        </p:nvSpPr>
        <p:spPr>
          <a:xfrm>
            <a:off x="1798320" y="3199603"/>
            <a:ext cx="3423920" cy="400110"/>
          </a:xfrm>
          <a:prstGeom prst="rect">
            <a:avLst/>
          </a:prstGeom>
          <a:noFill/>
        </p:spPr>
        <p:txBody>
          <a:bodyPr wrap="square" rtlCol="0">
            <a:spAutoFit/>
          </a:bodyPr>
          <a:lstStyle/>
          <a:p>
            <a:r>
              <a:rPr lang="en-IN" sz="2000" b="1" i="1" dirty="0">
                <a:solidFill>
                  <a:schemeClr val="lt1"/>
                </a:solidFill>
                <a:latin typeface="Roboto"/>
                <a:ea typeface="Roboto"/>
                <a:cs typeface="Roboto"/>
              </a:rPr>
              <a:t>68615751U89RBW62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2"/>
          <p:cNvPicPr preferRelativeResize="0"/>
          <p:nvPr/>
        </p:nvPicPr>
        <p:blipFill rotWithShape="1">
          <a:blip r:embed="rId3">
            <a:alphaModFix/>
          </a:blip>
          <a:srcRect b="4580"/>
          <a:stretch/>
        </p:blipFill>
        <p:spPr>
          <a:xfrm>
            <a:off x="0" y="0"/>
            <a:ext cx="9147575" cy="5143500"/>
          </a:xfrm>
          <a:prstGeom prst="rect">
            <a:avLst/>
          </a:prstGeom>
          <a:noFill/>
          <a:ln>
            <a:noFill/>
          </a:ln>
        </p:spPr>
      </p:pic>
      <p:sp>
        <p:nvSpPr>
          <p:cNvPr id="108" name="Google Shape;108;p22"/>
          <p:cNvSpPr txBox="1"/>
          <p:nvPr/>
        </p:nvSpPr>
        <p:spPr>
          <a:xfrm>
            <a:off x="2936225" y="82175"/>
            <a:ext cx="2435875"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dirty="0">
                <a:solidFill>
                  <a:srgbClr val="000000"/>
                </a:solidFill>
                <a:latin typeface="Arial Black" panose="020B0A04020102020204" pitchFamily="34" charset="0"/>
                <a:ea typeface="Roboto Mono"/>
                <a:cs typeface="Roboto Mono"/>
                <a:sym typeface="Roboto Mono"/>
              </a:rPr>
              <a:t>Future Scope</a:t>
            </a:r>
            <a:endParaRPr sz="2400" b="1" i="0" u="none" strike="noStrike" cap="none" dirty="0">
              <a:solidFill>
                <a:srgbClr val="000000"/>
              </a:solidFill>
              <a:latin typeface="Arial Black" panose="020B0A04020102020204" pitchFamily="34" charset="0"/>
              <a:ea typeface="Roboto Mono"/>
              <a:cs typeface="Roboto Mono"/>
              <a:sym typeface="Roboto Mono"/>
            </a:endParaRPr>
          </a:p>
        </p:txBody>
      </p:sp>
      <p:pic>
        <p:nvPicPr>
          <p:cNvPr id="7" name="Picture 6">
            <a:extLst>
              <a:ext uri="{FF2B5EF4-FFF2-40B4-BE49-F238E27FC236}">
                <a16:creationId xmlns:a16="http://schemas.microsoft.com/office/drawing/2014/main" id="{592F47A2-DE33-D5C6-A02C-C913E8531958}"/>
              </a:ext>
            </a:extLst>
          </p:cNvPr>
          <p:cNvPicPr>
            <a:picLocks noChangeAspect="1"/>
          </p:cNvPicPr>
          <p:nvPr/>
        </p:nvPicPr>
        <p:blipFill>
          <a:blip r:embed="rId4"/>
          <a:stretch>
            <a:fillRect/>
          </a:stretch>
        </p:blipFill>
        <p:spPr>
          <a:xfrm>
            <a:off x="-74507" y="0"/>
            <a:ext cx="9448800" cy="5201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idx="4294967295"/>
          </p:nvPr>
        </p:nvSpPr>
        <p:spPr>
          <a:xfrm>
            <a:off x="1360650" y="2693398"/>
            <a:ext cx="6422700" cy="612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b="1" i="1">
                <a:solidFill>
                  <a:schemeClr val="lt1"/>
                </a:solidFill>
                <a:latin typeface="Roboto"/>
                <a:ea typeface="Roboto"/>
                <a:cs typeface="Roboto"/>
                <a:sym typeface="Roboto"/>
              </a:rPr>
              <a:t>Thank You</a:t>
            </a:r>
            <a:endParaRPr sz="7200" b="1" i="1">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7"/>
          <p:cNvSpPr txBox="1"/>
          <p:nvPr/>
        </p:nvSpPr>
        <p:spPr>
          <a:xfrm>
            <a:off x="135875" y="145275"/>
            <a:ext cx="7513800"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pic>
        <p:nvPicPr>
          <p:cNvPr id="5" name="Picture 4">
            <a:extLst>
              <a:ext uri="{FF2B5EF4-FFF2-40B4-BE49-F238E27FC236}">
                <a16:creationId xmlns:a16="http://schemas.microsoft.com/office/drawing/2014/main" id="{857F68EF-5631-E883-3502-E2EB6978921E}"/>
              </a:ext>
            </a:extLst>
          </p:cNvPr>
          <p:cNvPicPr>
            <a:picLocks noChangeAspect="1"/>
          </p:cNvPicPr>
          <p:nvPr/>
        </p:nvPicPr>
        <p:blipFill>
          <a:blip r:embed="rId3"/>
          <a:stretch>
            <a:fillRect/>
          </a:stretch>
        </p:blipFill>
        <p:spPr>
          <a:xfrm>
            <a:off x="0" y="1"/>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6"/>
          <p:cNvSpPr txBox="1"/>
          <p:nvPr/>
        </p:nvSpPr>
        <p:spPr>
          <a:xfrm>
            <a:off x="1936100" y="109556"/>
            <a:ext cx="4614719"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2400" b="1" i="0" u="none" strike="noStrike" cap="none" dirty="0">
              <a:solidFill>
                <a:srgbClr val="000000"/>
              </a:solidFill>
              <a:latin typeface="Roboto Mono"/>
              <a:ea typeface="Roboto Mono"/>
              <a:cs typeface="Roboto Mono"/>
              <a:sym typeface="Roboto Mono"/>
            </a:endParaRPr>
          </a:p>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Roboto Mono"/>
              <a:ea typeface="Roboto Mono"/>
              <a:cs typeface="Roboto Mono"/>
              <a:sym typeface="Roboto Mono"/>
            </a:endParaRPr>
          </a:p>
        </p:txBody>
      </p:sp>
      <p:sp>
        <p:nvSpPr>
          <p:cNvPr id="69" name="Google Shape;69;p16"/>
          <p:cNvSpPr txBox="1"/>
          <p:nvPr/>
        </p:nvSpPr>
        <p:spPr>
          <a:xfrm>
            <a:off x="487519" y="1038525"/>
            <a:ext cx="8857200" cy="3772500"/>
          </a:xfrm>
          <a:prstGeom prst="rect">
            <a:avLst/>
          </a:prstGeom>
          <a:noFill/>
          <a:ln>
            <a:noFill/>
          </a:ln>
        </p:spPr>
        <p:txBody>
          <a:bodyPr spcFirstLastPara="1" wrap="square" lIns="91425" tIns="91425" rIns="91425" bIns="91425" anchor="ctr" anchorCtr="0">
            <a:noAutofit/>
          </a:bodyPr>
          <a:lstStyle/>
          <a:p>
            <a:pPr marL="152400" lvl="0" algn="l" rtl="0">
              <a:spcBef>
                <a:spcPts val="0"/>
              </a:spcBef>
              <a:spcAft>
                <a:spcPts val="0"/>
              </a:spcAft>
              <a:buClr>
                <a:schemeClr val="dk1"/>
              </a:buClr>
              <a:buSzPts val="1200"/>
            </a:pPr>
            <a:endParaRPr sz="1700" b="1" dirty="0">
              <a:solidFill>
                <a:schemeClr val="dk1"/>
              </a:solidFill>
              <a:latin typeface="Roboto Mono"/>
              <a:ea typeface="Roboto Mono"/>
              <a:cs typeface="Roboto Mono"/>
              <a:sym typeface="Roboto Mono"/>
            </a:endParaRPr>
          </a:p>
        </p:txBody>
      </p:sp>
      <p:pic>
        <p:nvPicPr>
          <p:cNvPr id="9" name="Picture 8">
            <a:extLst>
              <a:ext uri="{FF2B5EF4-FFF2-40B4-BE49-F238E27FC236}">
                <a16:creationId xmlns:a16="http://schemas.microsoft.com/office/drawing/2014/main" id="{89B0359A-62CB-2953-9AE9-CA4A9D23C32E}"/>
              </a:ext>
            </a:extLst>
          </p:cNvPr>
          <p:cNvPicPr>
            <a:picLocks noChangeAspect="1"/>
          </p:cNvPicPr>
          <p:nvPr/>
        </p:nvPicPr>
        <p:blipFill>
          <a:blip r:embed="rId3"/>
          <a:stretch>
            <a:fillRect/>
          </a:stretch>
        </p:blipFill>
        <p:spPr>
          <a:xfrm>
            <a:off x="0" y="-81280"/>
            <a:ext cx="9144000" cy="52247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rrow: Circular 12">
            <a:extLst>
              <a:ext uri="{FF2B5EF4-FFF2-40B4-BE49-F238E27FC236}">
                <a16:creationId xmlns:a16="http://schemas.microsoft.com/office/drawing/2014/main" id="{9E37A55A-377E-9C73-A6BB-398260C0B41A}"/>
              </a:ext>
            </a:extLst>
          </p:cNvPr>
          <p:cNvSpPr/>
          <p:nvPr/>
        </p:nvSpPr>
        <p:spPr>
          <a:xfrm>
            <a:off x="1009548" y="849659"/>
            <a:ext cx="2420773" cy="2420109"/>
          </a:xfrm>
          <a:prstGeom prst="circularArrow">
            <a:avLst>
              <a:gd name="adj1" fmla="val 0"/>
              <a:gd name="adj2" fmla="val 394124"/>
              <a:gd name="adj3" fmla="val 13710824"/>
              <a:gd name="adj4" fmla="val 10508221"/>
              <a:gd name="adj5" fmla="val 6981"/>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1050">
              <a:solidFill>
                <a:schemeClr val="tx1">
                  <a:lumMod val="95000"/>
                  <a:lumOff val="5000"/>
                </a:schemeClr>
              </a:solidFill>
            </a:endParaRPr>
          </a:p>
        </p:txBody>
      </p:sp>
      <p:grpSp>
        <p:nvGrpSpPr>
          <p:cNvPr id="5" name="Group 4">
            <a:extLst>
              <a:ext uri="{FF2B5EF4-FFF2-40B4-BE49-F238E27FC236}">
                <a16:creationId xmlns:a16="http://schemas.microsoft.com/office/drawing/2014/main" id="{1B2B14D8-DB92-7818-FF55-857AD4BD4659}"/>
              </a:ext>
            </a:extLst>
          </p:cNvPr>
          <p:cNvGrpSpPr/>
          <p:nvPr/>
        </p:nvGrpSpPr>
        <p:grpSpPr>
          <a:xfrm>
            <a:off x="1914993" y="2589766"/>
            <a:ext cx="2414189" cy="2413527"/>
            <a:chOff x="5009304" y="1916950"/>
            <a:chExt cx="2393235" cy="2393235"/>
          </a:xfrm>
          <a:solidFill>
            <a:schemeClr val="accent4">
              <a:lumMod val="60000"/>
              <a:lumOff val="40000"/>
            </a:schemeClr>
          </a:solidFill>
        </p:grpSpPr>
        <p:sp>
          <p:nvSpPr>
            <p:cNvPr id="24" name="Shape 23">
              <a:extLst>
                <a:ext uri="{FF2B5EF4-FFF2-40B4-BE49-F238E27FC236}">
                  <a16:creationId xmlns:a16="http://schemas.microsoft.com/office/drawing/2014/main" id="{B99E9C00-DF7A-4A59-2FAE-96CC76C3D2C5}"/>
                </a:ext>
              </a:extLst>
            </p:cNvPr>
            <p:cNvSpPr/>
            <p:nvPr/>
          </p:nvSpPr>
          <p:spPr>
            <a:xfrm>
              <a:off x="5009304" y="1916950"/>
              <a:ext cx="2393235" cy="2393235"/>
            </a:xfrm>
            <a:prstGeom prst="gear9">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050" dirty="0">
                <a:solidFill>
                  <a:schemeClr val="tx1">
                    <a:lumMod val="95000"/>
                    <a:lumOff val="5000"/>
                  </a:schemeClr>
                </a:solidFill>
              </a:endParaRPr>
            </a:p>
          </p:txBody>
        </p:sp>
        <p:sp>
          <p:nvSpPr>
            <p:cNvPr id="25" name="Shape 4">
              <a:extLst>
                <a:ext uri="{FF2B5EF4-FFF2-40B4-BE49-F238E27FC236}">
                  <a16:creationId xmlns:a16="http://schemas.microsoft.com/office/drawing/2014/main" id="{24A9E515-3E08-2D1E-F138-E4D15306140B}"/>
                </a:ext>
              </a:extLst>
            </p:cNvPr>
            <p:cNvSpPr txBox="1"/>
            <p:nvPr/>
          </p:nvSpPr>
          <p:spPr>
            <a:xfrm>
              <a:off x="5540692" y="2536829"/>
              <a:ext cx="1430941" cy="123017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266700">
                <a:lnSpc>
                  <a:spcPct val="90000"/>
                </a:lnSpc>
                <a:spcBef>
                  <a:spcPct val="0"/>
                </a:spcBef>
                <a:spcAft>
                  <a:spcPct val="35000"/>
                </a:spcAft>
              </a:pPr>
              <a:r>
                <a:rPr lang="en-US" sz="2100" kern="1200" dirty="0">
                  <a:solidFill>
                    <a:schemeClr val="tx1">
                      <a:lumMod val="95000"/>
                      <a:lumOff val="5000"/>
                    </a:schemeClr>
                  </a:solidFill>
                </a:rPr>
                <a:t>NLP</a:t>
              </a:r>
              <a:r>
                <a:rPr lang="en-US" sz="600" kern="1200" dirty="0">
                  <a:solidFill>
                    <a:schemeClr val="tx1">
                      <a:lumMod val="95000"/>
                      <a:lumOff val="5000"/>
                    </a:schemeClr>
                  </a:solidFill>
                </a:rPr>
                <a:t>: </a:t>
              </a:r>
            </a:p>
          </p:txBody>
        </p:sp>
      </p:grpSp>
      <p:grpSp>
        <p:nvGrpSpPr>
          <p:cNvPr id="6" name="Group 5">
            <a:extLst>
              <a:ext uri="{FF2B5EF4-FFF2-40B4-BE49-F238E27FC236}">
                <a16:creationId xmlns:a16="http://schemas.microsoft.com/office/drawing/2014/main" id="{04BBDEED-B9B8-7D73-F7D8-5BD8D78C71E1}"/>
              </a:ext>
            </a:extLst>
          </p:cNvPr>
          <p:cNvGrpSpPr/>
          <p:nvPr/>
        </p:nvGrpSpPr>
        <p:grpSpPr>
          <a:xfrm>
            <a:off x="371233" y="3760435"/>
            <a:ext cx="2221211" cy="993501"/>
            <a:chOff x="4735639" y="3437557"/>
            <a:chExt cx="1522968" cy="913780"/>
          </a:xfrm>
        </p:grpSpPr>
        <p:sp>
          <p:nvSpPr>
            <p:cNvPr id="22" name="Rectangle: Rounded Corners 21">
              <a:extLst>
                <a:ext uri="{FF2B5EF4-FFF2-40B4-BE49-F238E27FC236}">
                  <a16:creationId xmlns:a16="http://schemas.microsoft.com/office/drawing/2014/main" id="{D3C04062-AAB1-4253-18D5-5802A40CFB6D}"/>
                </a:ext>
              </a:extLst>
            </p:cNvPr>
            <p:cNvSpPr/>
            <p:nvPr/>
          </p:nvSpPr>
          <p:spPr>
            <a:xfrm>
              <a:off x="4735639" y="3437557"/>
              <a:ext cx="1522968" cy="91378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sz="1050">
                <a:solidFill>
                  <a:schemeClr val="tx1">
                    <a:lumMod val="95000"/>
                    <a:lumOff val="5000"/>
                  </a:schemeClr>
                </a:solidFill>
              </a:endParaRPr>
            </a:p>
          </p:txBody>
        </p:sp>
        <p:sp>
          <p:nvSpPr>
            <p:cNvPr id="23" name="Rectangle: Rounded Corners 6">
              <a:extLst>
                <a:ext uri="{FF2B5EF4-FFF2-40B4-BE49-F238E27FC236}">
                  <a16:creationId xmlns:a16="http://schemas.microsoft.com/office/drawing/2014/main" id="{EC7B9D57-739E-58DB-F2D1-94CEC0998E57}"/>
                </a:ext>
              </a:extLst>
            </p:cNvPr>
            <p:cNvSpPr txBox="1"/>
            <p:nvPr/>
          </p:nvSpPr>
          <p:spPr>
            <a:xfrm>
              <a:off x="4762403" y="3464321"/>
              <a:ext cx="1469440" cy="860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22860" rIns="22860" bIns="22860" numCol="1" spcCol="1270" anchor="t" anchorCtr="0">
              <a:noAutofit/>
            </a:bodyPr>
            <a:lstStyle/>
            <a:p>
              <a:pPr marL="42863" lvl="1" indent="-42863" defTabSz="200025">
                <a:lnSpc>
                  <a:spcPct val="90000"/>
                </a:lnSpc>
                <a:spcBef>
                  <a:spcPct val="0"/>
                </a:spcBef>
                <a:spcAft>
                  <a:spcPct val="15000"/>
                </a:spcAft>
                <a:buChar char="•"/>
              </a:pPr>
              <a:r>
                <a:rPr lang="en-US" sz="825" kern="1200" dirty="0">
                  <a:solidFill>
                    <a:schemeClr val="tx1">
                      <a:lumMod val="95000"/>
                      <a:lumOff val="5000"/>
                    </a:schemeClr>
                  </a:solidFill>
                </a:rPr>
                <a:t>Natural language processing (NLP) is a field of computer science that deals with the interaction between computers and human (natural) languages. In the field of fashion technology, NLP can be used to understand customer preferences, generate product descriptions, and answer customer questions</a:t>
              </a:r>
              <a:r>
                <a:rPr lang="en-US" sz="675" kern="1200" dirty="0">
                  <a:solidFill>
                    <a:schemeClr val="tx1">
                      <a:lumMod val="95000"/>
                      <a:lumOff val="5000"/>
                    </a:schemeClr>
                  </a:solidFill>
                </a:rPr>
                <a:t>.</a:t>
              </a:r>
            </a:p>
          </p:txBody>
        </p:sp>
      </p:grpSp>
      <p:grpSp>
        <p:nvGrpSpPr>
          <p:cNvPr id="7" name="Group 6">
            <a:extLst>
              <a:ext uri="{FF2B5EF4-FFF2-40B4-BE49-F238E27FC236}">
                <a16:creationId xmlns:a16="http://schemas.microsoft.com/office/drawing/2014/main" id="{81BEE419-FF3E-9AFF-F00A-B2EBC01BD662}"/>
              </a:ext>
            </a:extLst>
          </p:cNvPr>
          <p:cNvGrpSpPr/>
          <p:nvPr/>
        </p:nvGrpSpPr>
        <p:grpSpPr>
          <a:xfrm>
            <a:off x="1195602" y="1157348"/>
            <a:ext cx="1783669" cy="1965161"/>
            <a:chOff x="3647804" y="1392428"/>
            <a:chExt cx="1740535" cy="1740535"/>
          </a:xfrm>
          <a:solidFill>
            <a:schemeClr val="accent5">
              <a:lumMod val="40000"/>
              <a:lumOff val="60000"/>
            </a:schemeClr>
          </a:solidFill>
        </p:grpSpPr>
        <p:sp>
          <p:nvSpPr>
            <p:cNvPr id="20" name="Shape 19">
              <a:extLst>
                <a:ext uri="{FF2B5EF4-FFF2-40B4-BE49-F238E27FC236}">
                  <a16:creationId xmlns:a16="http://schemas.microsoft.com/office/drawing/2014/main" id="{582B96DA-4B78-A692-900F-F810A5FBCCCF}"/>
                </a:ext>
              </a:extLst>
            </p:cNvPr>
            <p:cNvSpPr/>
            <p:nvPr/>
          </p:nvSpPr>
          <p:spPr>
            <a:xfrm>
              <a:off x="3647804" y="1392428"/>
              <a:ext cx="1740535" cy="1740535"/>
            </a:xfrm>
            <a:prstGeom prst="gear6">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050">
                <a:solidFill>
                  <a:schemeClr val="tx1">
                    <a:lumMod val="95000"/>
                    <a:lumOff val="5000"/>
                  </a:schemeClr>
                </a:solidFill>
              </a:endParaRPr>
            </a:p>
          </p:txBody>
        </p:sp>
        <p:sp>
          <p:nvSpPr>
            <p:cNvPr id="21" name="Shape 8">
              <a:extLst>
                <a:ext uri="{FF2B5EF4-FFF2-40B4-BE49-F238E27FC236}">
                  <a16:creationId xmlns:a16="http://schemas.microsoft.com/office/drawing/2014/main" id="{20D56FF9-0168-469C-1A4D-F19EE07B0C8F}"/>
                </a:ext>
              </a:extLst>
            </p:cNvPr>
            <p:cNvSpPr txBox="1"/>
            <p:nvPr/>
          </p:nvSpPr>
          <p:spPr>
            <a:xfrm>
              <a:off x="4085989" y="1833261"/>
              <a:ext cx="864165" cy="85886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266700">
                <a:lnSpc>
                  <a:spcPct val="90000"/>
                </a:lnSpc>
                <a:spcBef>
                  <a:spcPct val="0"/>
                </a:spcBef>
                <a:spcAft>
                  <a:spcPct val="35000"/>
                </a:spcAft>
              </a:pPr>
              <a:r>
                <a:rPr lang="en-US" sz="1500" kern="1200" dirty="0">
                  <a:solidFill>
                    <a:schemeClr val="tx1">
                      <a:lumMod val="95000"/>
                      <a:lumOff val="5000"/>
                    </a:schemeClr>
                  </a:solidFill>
                </a:rPr>
                <a:t>GAN</a:t>
              </a:r>
              <a:r>
                <a:rPr lang="en-US" sz="600" kern="1200" dirty="0">
                  <a:solidFill>
                    <a:schemeClr val="tx1">
                      <a:lumMod val="95000"/>
                      <a:lumOff val="5000"/>
                    </a:schemeClr>
                  </a:solidFill>
                </a:rPr>
                <a:t>: </a:t>
              </a:r>
            </a:p>
          </p:txBody>
        </p:sp>
      </p:grpSp>
      <p:grpSp>
        <p:nvGrpSpPr>
          <p:cNvPr id="8" name="Group 7">
            <a:extLst>
              <a:ext uri="{FF2B5EF4-FFF2-40B4-BE49-F238E27FC236}">
                <a16:creationId xmlns:a16="http://schemas.microsoft.com/office/drawing/2014/main" id="{6D095A57-C667-838A-EF68-DF82DBB82B98}"/>
              </a:ext>
            </a:extLst>
          </p:cNvPr>
          <p:cNvGrpSpPr/>
          <p:nvPr/>
        </p:nvGrpSpPr>
        <p:grpSpPr>
          <a:xfrm>
            <a:off x="121796" y="2264366"/>
            <a:ext cx="1755774" cy="1143407"/>
            <a:chOff x="3082131" y="2523776"/>
            <a:chExt cx="1528736" cy="913780"/>
          </a:xfrm>
        </p:grpSpPr>
        <p:sp>
          <p:nvSpPr>
            <p:cNvPr id="18" name="Rectangle: Rounded Corners 17">
              <a:extLst>
                <a:ext uri="{FF2B5EF4-FFF2-40B4-BE49-F238E27FC236}">
                  <a16:creationId xmlns:a16="http://schemas.microsoft.com/office/drawing/2014/main" id="{60440A51-3330-9DB8-3A1A-9A04D5C55D03}"/>
                </a:ext>
              </a:extLst>
            </p:cNvPr>
            <p:cNvSpPr/>
            <p:nvPr/>
          </p:nvSpPr>
          <p:spPr>
            <a:xfrm>
              <a:off x="3082131" y="2523776"/>
              <a:ext cx="1522968" cy="91378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sz="1050">
                <a:solidFill>
                  <a:schemeClr val="tx1">
                    <a:lumMod val="95000"/>
                    <a:lumOff val="5000"/>
                  </a:schemeClr>
                </a:solidFill>
              </a:endParaRPr>
            </a:p>
          </p:txBody>
        </p:sp>
        <p:sp>
          <p:nvSpPr>
            <p:cNvPr id="19" name="Rectangle: Rounded Corners 10">
              <a:extLst>
                <a:ext uri="{FF2B5EF4-FFF2-40B4-BE49-F238E27FC236}">
                  <a16:creationId xmlns:a16="http://schemas.microsoft.com/office/drawing/2014/main" id="{C4DBE3B9-C71D-9968-2522-61BEF06FF18F}"/>
                </a:ext>
              </a:extLst>
            </p:cNvPr>
            <p:cNvSpPr txBox="1"/>
            <p:nvPr/>
          </p:nvSpPr>
          <p:spPr>
            <a:xfrm>
              <a:off x="3141427" y="2569993"/>
              <a:ext cx="1469440" cy="860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22860" rIns="22860" bIns="22860" numCol="1" spcCol="1270" anchor="t" anchorCtr="0">
              <a:noAutofit/>
            </a:bodyPr>
            <a:lstStyle/>
            <a:p>
              <a:pPr marL="42863" lvl="1" indent="-42863" defTabSz="200025">
                <a:lnSpc>
                  <a:spcPct val="90000"/>
                </a:lnSpc>
                <a:spcBef>
                  <a:spcPct val="0"/>
                </a:spcBef>
                <a:spcAft>
                  <a:spcPct val="15000"/>
                </a:spcAft>
                <a:buChar char="•"/>
              </a:pPr>
              <a:r>
                <a:rPr lang="en-US" sz="750" kern="1200" dirty="0">
                  <a:solidFill>
                    <a:schemeClr val="tx1">
                      <a:lumMod val="95000"/>
                      <a:lumOff val="5000"/>
                    </a:schemeClr>
                  </a:solidFill>
                </a:rPr>
                <a:t>Generative adversarial network (GAN) is a type of machine learning model that can be used to generate realistic images. GANs consist of two neural networks: a generator and a discriminator. The generator is responsible for creating new images, while the discriminator is responsible for distinguishing between real and fake images. </a:t>
              </a:r>
            </a:p>
          </p:txBody>
        </p:sp>
      </p:grpSp>
      <p:grpSp>
        <p:nvGrpSpPr>
          <p:cNvPr id="10" name="Group 9">
            <a:extLst>
              <a:ext uri="{FF2B5EF4-FFF2-40B4-BE49-F238E27FC236}">
                <a16:creationId xmlns:a16="http://schemas.microsoft.com/office/drawing/2014/main" id="{D5AD3D3E-FCF1-8542-6AD3-8921F4576421}"/>
              </a:ext>
            </a:extLst>
          </p:cNvPr>
          <p:cNvGrpSpPr/>
          <p:nvPr/>
        </p:nvGrpSpPr>
        <p:grpSpPr>
          <a:xfrm>
            <a:off x="209722" y="770083"/>
            <a:ext cx="2420773" cy="709493"/>
            <a:chOff x="5910500" y="565673"/>
            <a:chExt cx="1522968" cy="913780"/>
          </a:xfrm>
        </p:grpSpPr>
        <p:sp>
          <p:nvSpPr>
            <p:cNvPr id="14" name="Rectangle: Rounded Corners 13">
              <a:extLst>
                <a:ext uri="{FF2B5EF4-FFF2-40B4-BE49-F238E27FC236}">
                  <a16:creationId xmlns:a16="http://schemas.microsoft.com/office/drawing/2014/main" id="{811C175F-8714-C12F-8018-CEFC7BFC87CE}"/>
                </a:ext>
              </a:extLst>
            </p:cNvPr>
            <p:cNvSpPr/>
            <p:nvPr/>
          </p:nvSpPr>
          <p:spPr>
            <a:xfrm>
              <a:off x="5910500" y="565673"/>
              <a:ext cx="1522968" cy="91378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sz="1050">
                <a:solidFill>
                  <a:schemeClr val="tx1">
                    <a:lumMod val="95000"/>
                    <a:lumOff val="5000"/>
                  </a:schemeClr>
                </a:solidFill>
              </a:endParaRPr>
            </a:p>
          </p:txBody>
        </p:sp>
        <p:sp>
          <p:nvSpPr>
            <p:cNvPr id="15" name="Rectangle: Rounded Corners 14">
              <a:extLst>
                <a:ext uri="{FF2B5EF4-FFF2-40B4-BE49-F238E27FC236}">
                  <a16:creationId xmlns:a16="http://schemas.microsoft.com/office/drawing/2014/main" id="{97760B3C-D260-6FFB-AC2C-E1FB1FCCD327}"/>
                </a:ext>
              </a:extLst>
            </p:cNvPr>
            <p:cNvSpPr txBox="1"/>
            <p:nvPr/>
          </p:nvSpPr>
          <p:spPr>
            <a:xfrm>
              <a:off x="5943628" y="602388"/>
              <a:ext cx="1469440" cy="86025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2860" tIns="22860" rIns="22860" bIns="22860" numCol="1" spcCol="1270" anchor="t" anchorCtr="0">
              <a:noAutofit/>
            </a:bodyPr>
            <a:lstStyle/>
            <a:p>
              <a:pPr marL="42863" lvl="1" indent="-42863" defTabSz="200025">
                <a:lnSpc>
                  <a:spcPct val="90000"/>
                </a:lnSpc>
                <a:spcBef>
                  <a:spcPct val="0"/>
                </a:spcBef>
                <a:spcAft>
                  <a:spcPct val="15000"/>
                </a:spcAft>
                <a:buChar char="•"/>
              </a:pPr>
              <a:r>
                <a:rPr lang="en-US" sz="900" kern="1200" dirty="0">
                  <a:solidFill>
                    <a:schemeClr val="tx1">
                      <a:lumMod val="95000"/>
                      <a:lumOff val="5000"/>
                    </a:schemeClr>
                  </a:solidFill>
                </a:rPr>
                <a:t>Virtual try-on is a technology that allows users to try on clothes virtually. This can be done using a variety of techniques, such as augmented reality (AR) and virtual reality (VR).</a:t>
              </a:r>
            </a:p>
          </p:txBody>
        </p:sp>
      </p:grpSp>
      <p:sp>
        <p:nvSpPr>
          <p:cNvPr id="11" name="Arrow: Circular 10">
            <a:extLst>
              <a:ext uri="{FF2B5EF4-FFF2-40B4-BE49-F238E27FC236}">
                <a16:creationId xmlns:a16="http://schemas.microsoft.com/office/drawing/2014/main" id="{112F5D77-0FA9-693F-6687-B2817FA7B1BA}"/>
              </a:ext>
            </a:extLst>
          </p:cNvPr>
          <p:cNvSpPr/>
          <p:nvPr/>
        </p:nvSpPr>
        <p:spPr>
          <a:xfrm>
            <a:off x="1481839" y="2209460"/>
            <a:ext cx="3090161" cy="3089315"/>
          </a:xfrm>
          <a:prstGeom prst="circularArrow">
            <a:avLst>
              <a:gd name="adj1" fmla="val 4687"/>
              <a:gd name="adj2" fmla="val 299029"/>
              <a:gd name="adj3" fmla="val 2519837"/>
              <a:gd name="adj4" fmla="val 15853391"/>
              <a:gd name="adj5" fmla="val 5469"/>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1050">
              <a:solidFill>
                <a:schemeClr val="tx1">
                  <a:lumMod val="95000"/>
                  <a:lumOff val="5000"/>
                </a:schemeClr>
              </a:solidFill>
            </a:endParaRPr>
          </a:p>
        </p:txBody>
      </p:sp>
      <p:sp>
        <p:nvSpPr>
          <p:cNvPr id="12" name="Shape 11">
            <a:extLst>
              <a:ext uri="{FF2B5EF4-FFF2-40B4-BE49-F238E27FC236}">
                <a16:creationId xmlns:a16="http://schemas.microsoft.com/office/drawing/2014/main" id="{FF06E5CC-729E-F85D-D460-24DF0F79E27A}"/>
              </a:ext>
            </a:extLst>
          </p:cNvPr>
          <p:cNvSpPr/>
          <p:nvPr/>
        </p:nvSpPr>
        <p:spPr>
          <a:xfrm>
            <a:off x="2525879" y="3186895"/>
            <a:ext cx="62375" cy="799257"/>
          </a:xfrm>
          <a:prstGeom prst="leftCircularArrow">
            <a:avLst>
              <a:gd name="adj1" fmla="val 6452"/>
              <a:gd name="adj2" fmla="val 0"/>
              <a:gd name="adj3" fmla="val 10489124"/>
              <a:gd name="adj4" fmla="val 14837806"/>
              <a:gd name="adj5" fmla="val 7527"/>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1050">
              <a:solidFill>
                <a:schemeClr val="tx1">
                  <a:lumMod val="95000"/>
                  <a:lumOff val="5000"/>
                </a:schemeClr>
              </a:solidFill>
            </a:endParaRPr>
          </a:p>
        </p:txBody>
      </p:sp>
      <p:graphicFrame>
        <p:nvGraphicFramePr>
          <p:cNvPr id="4" name="Content Placeholder 3">
            <a:extLst>
              <a:ext uri="{FF2B5EF4-FFF2-40B4-BE49-F238E27FC236}">
                <a16:creationId xmlns:a16="http://schemas.microsoft.com/office/drawing/2014/main" id="{336FF66E-66C6-017A-F9D8-73BC45D57767}"/>
              </a:ext>
            </a:extLst>
          </p:cNvPr>
          <p:cNvGraphicFramePr>
            <a:graphicFrameLocks noGrp="1"/>
          </p:cNvGraphicFramePr>
          <p:nvPr>
            <p:ph idx="1"/>
            <p:extLst>
              <p:ext uri="{D42A27DB-BD31-4B8C-83A1-F6EECF244321}">
                <p14:modId xmlns:p14="http://schemas.microsoft.com/office/powerpoint/2010/main" val="1876441182"/>
              </p:ext>
            </p:extLst>
          </p:nvPr>
        </p:nvGraphicFramePr>
        <p:xfrm>
          <a:off x="2228509" y="586131"/>
          <a:ext cx="7999427" cy="43433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oup 8">
            <a:extLst>
              <a:ext uri="{FF2B5EF4-FFF2-40B4-BE49-F238E27FC236}">
                <a16:creationId xmlns:a16="http://schemas.microsoft.com/office/drawing/2014/main" id="{96366995-8F50-0377-AD73-D7D05150ECCB}"/>
              </a:ext>
            </a:extLst>
          </p:cNvPr>
          <p:cNvGrpSpPr/>
          <p:nvPr/>
        </p:nvGrpSpPr>
        <p:grpSpPr>
          <a:xfrm>
            <a:off x="2537037" y="755395"/>
            <a:ext cx="1720300" cy="1719829"/>
            <a:chOff x="4317612" y="231081"/>
            <a:chExt cx="1705369" cy="1705369"/>
          </a:xfrm>
          <a:solidFill>
            <a:schemeClr val="accent6">
              <a:lumMod val="60000"/>
              <a:lumOff val="40000"/>
            </a:schemeClr>
          </a:solidFill>
        </p:grpSpPr>
        <p:sp>
          <p:nvSpPr>
            <p:cNvPr id="16" name="Shape 15">
              <a:extLst>
                <a:ext uri="{FF2B5EF4-FFF2-40B4-BE49-F238E27FC236}">
                  <a16:creationId xmlns:a16="http://schemas.microsoft.com/office/drawing/2014/main" id="{0A506C33-C433-E3A8-8CE2-334B6D0123AC}"/>
                </a:ext>
              </a:extLst>
            </p:cNvPr>
            <p:cNvSpPr/>
            <p:nvPr/>
          </p:nvSpPr>
          <p:spPr>
            <a:xfrm rot="20700000">
              <a:off x="4317612" y="231081"/>
              <a:ext cx="1705369" cy="1705369"/>
            </a:xfrm>
            <a:prstGeom prst="gear6">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sz="1050">
                <a:solidFill>
                  <a:schemeClr val="tx1">
                    <a:lumMod val="95000"/>
                    <a:lumOff val="5000"/>
                  </a:schemeClr>
                </a:solidFill>
              </a:endParaRPr>
            </a:p>
          </p:txBody>
        </p:sp>
        <p:sp>
          <p:nvSpPr>
            <p:cNvPr id="17" name="Shape 12">
              <a:extLst>
                <a:ext uri="{FF2B5EF4-FFF2-40B4-BE49-F238E27FC236}">
                  <a16:creationId xmlns:a16="http://schemas.microsoft.com/office/drawing/2014/main" id="{A4F4B1E3-B04F-4BF3-C05B-4064FB28D9E1}"/>
                </a:ext>
              </a:extLst>
            </p:cNvPr>
            <p:cNvSpPr txBox="1"/>
            <p:nvPr/>
          </p:nvSpPr>
          <p:spPr>
            <a:xfrm>
              <a:off x="4713316" y="614874"/>
              <a:ext cx="957294" cy="95729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algn="ctr" defTabSz="266700">
                <a:lnSpc>
                  <a:spcPct val="90000"/>
                </a:lnSpc>
                <a:spcBef>
                  <a:spcPct val="0"/>
                </a:spcBef>
                <a:spcAft>
                  <a:spcPct val="35000"/>
                </a:spcAft>
              </a:pPr>
              <a:r>
                <a:rPr lang="en-US" sz="1500" dirty="0">
                  <a:solidFill>
                    <a:schemeClr val="tx1">
                      <a:lumMod val="95000"/>
                      <a:lumOff val="5000"/>
                    </a:schemeClr>
                  </a:solidFill>
                </a:rPr>
                <a:t>Virtual try-on: </a:t>
              </a:r>
            </a:p>
          </p:txBody>
        </p:sp>
      </p:grpSp>
      <p:sp>
        <p:nvSpPr>
          <p:cNvPr id="27" name="Rectangle 26">
            <a:extLst>
              <a:ext uri="{FF2B5EF4-FFF2-40B4-BE49-F238E27FC236}">
                <a16:creationId xmlns:a16="http://schemas.microsoft.com/office/drawing/2014/main" id="{85A1B396-1D7A-58B7-6ED0-E67A7B7391EF}"/>
              </a:ext>
            </a:extLst>
          </p:cNvPr>
          <p:cNvSpPr/>
          <p:nvPr/>
        </p:nvSpPr>
        <p:spPr>
          <a:xfrm>
            <a:off x="2915778" y="70080"/>
            <a:ext cx="3312445" cy="692497"/>
          </a:xfrm>
          <a:prstGeom prst="rect">
            <a:avLst/>
          </a:prstGeom>
          <a:noFill/>
        </p:spPr>
        <p:txBody>
          <a:bodyPr wrap="none" lIns="68580" tIns="34290" rIns="68580" bIns="34290">
            <a:spAutoFit/>
          </a:bodyPr>
          <a:lstStyle/>
          <a:p>
            <a:pPr algn="ctr"/>
            <a:r>
              <a:rPr lang="en-US" sz="4050" b="1" dirty="0">
                <a:ln w="13462">
                  <a:solidFill>
                    <a:schemeClr val="bg1"/>
                  </a:solidFill>
                  <a:prstDash val="solid"/>
                </a:ln>
                <a:solidFill>
                  <a:schemeClr val="tx1">
                    <a:lumMod val="95000"/>
                    <a:lumOff val="5000"/>
                  </a:schemeClr>
                </a:solidFill>
                <a:effectLst>
                  <a:glow rad="139700">
                    <a:schemeClr val="accent3">
                      <a:satMod val="175000"/>
                      <a:alpha val="40000"/>
                    </a:schemeClr>
                  </a:glow>
                  <a:outerShdw dist="38100" dir="2700000" algn="bl" rotWithShape="0">
                    <a:schemeClr val="accent5"/>
                  </a:outerShdw>
                </a:effectLst>
                <a:latin typeface="Arial Black" panose="020B0A04020102020204" pitchFamily="34" charset="0"/>
              </a:rPr>
              <a:t>GLOSSARY</a:t>
            </a:r>
            <a:endParaRPr lang="en-US" sz="4050" b="1" dirty="0">
              <a:ln w="13462">
                <a:solidFill>
                  <a:schemeClr val="bg1"/>
                </a:solidFill>
                <a:prstDash val="solid"/>
              </a:ln>
              <a:solidFill>
                <a:schemeClr val="tx1">
                  <a:lumMod val="95000"/>
                  <a:lumOff val="5000"/>
                </a:schemeClr>
              </a:solidFill>
              <a:effectLst>
                <a:glow rad="139700">
                  <a:schemeClr val="accent3">
                    <a:satMod val="175000"/>
                    <a:alpha val="40000"/>
                  </a:schemeClr>
                </a:glow>
                <a:outerShdw dist="38100" dir="2700000" algn="bl" rotWithShape="0">
                  <a:schemeClr val="accent5"/>
                </a:outerShdw>
              </a:effectLst>
            </a:endParaRPr>
          </a:p>
        </p:txBody>
      </p:sp>
    </p:spTree>
    <p:extLst>
      <p:ext uri="{BB962C8B-B14F-4D97-AF65-F5344CB8AC3E}">
        <p14:creationId xmlns:p14="http://schemas.microsoft.com/office/powerpoint/2010/main" val="3762136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6" name="Google Shape;86;p19"/>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87" name="Google Shape;87;p19"/>
          <p:cNvSpPr txBox="1"/>
          <p:nvPr/>
        </p:nvSpPr>
        <p:spPr>
          <a:xfrm>
            <a:off x="3273694" y="43504"/>
            <a:ext cx="1978675" cy="7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dirty="0">
              <a:solidFill>
                <a:srgbClr val="000000"/>
              </a:solidFill>
              <a:latin typeface="Arial Black" panose="020B0A04020102020204" pitchFamily="34" charset="0"/>
              <a:ea typeface="Roboto Mono"/>
              <a:cs typeface="Roboto Mono"/>
              <a:sym typeface="Roboto Mono"/>
            </a:endParaRPr>
          </a:p>
        </p:txBody>
      </p:sp>
      <p:pic>
        <p:nvPicPr>
          <p:cNvPr id="17" name="Picture 16">
            <a:extLst>
              <a:ext uri="{FF2B5EF4-FFF2-40B4-BE49-F238E27FC236}">
                <a16:creationId xmlns:a16="http://schemas.microsoft.com/office/drawing/2014/main" id="{C1084896-8381-4192-3ACA-F7FB251C961B}"/>
              </a:ext>
            </a:extLst>
          </p:cNvPr>
          <p:cNvPicPr>
            <a:picLocks noChangeAspect="1"/>
          </p:cNvPicPr>
          <p:nvPr/>
        </p:nvPicPr>
        <p:blipFill>
          <a:blip r:embed="rId4"/>
          <a:stretch>
            <a:fillRect/>
          </a:stretch>
        </p:blipFill>
        <p:spPr>
          <a:xfrm>
            <a:off x="-1" y="1"/>
            <a:ext cx="9455573" cy="51951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3D47-B1D3-B578-8B73-407DD8E2E8EA}"/>
              </a:ext>
            </a:extLst>
          </p:cNvPr>
          <p:cNvSpPr>
            <a:spLocks noGrp="1"/>
          </p:cNvSpPr>
          <p:nvPr>
            <p:ph type="title"/>
          </p:nvPr>
        </p:nvSpPr>
        <p:spPr>
          <a:xfrm>
            <a:off x="1235869" y="421483"/>
            <a:ext cx="6243637" cy="342898"/>
          </a:xfrm>
        </p:spPr>
        <p:txBody>
          <a:bodyPr>
            <a:normAutofit fontScale="90000"/>
          </a:bodyPr>
          <a:lstStyle/>
          <a:p>
            <a:r>
              <a:rPr lang="en-IN" b="1" dirty="0"/>
              <a:t>User Preference</a:t>
            </a:r>
            <a:br>
              <a:rPr lang="en-IN" dirty="0"/>
            </a:br>
            <a:endParaRPr lang="en-IN" dirty="0"/>
          </a:p>
        </p:txBody>
      </p:sp>
      <p:graphicFrame>
        <p:nvGraphicFramePr>
          <p:cNvPr id="9" name="Diagram 8">
            <a:extLst>
              <a:ext uri="{FF2B5EF4-FFF2-40B4-BE49-F238E27FC236}">
                <a16:creationId xmlns:a16="http://schemas.microsoft.com/office/drawing/2014/main" id="{9999F297-38CE-5611-71C6-786DCF99D56F}"/>
              </a:ext>
            </a:extLst>
          </p:cNvPr>
          <p:cNvGraphicFramePr/>
          <p:nvPr>
            <p:extLst>
              <p:ext uri="{D42A27DB-BD31-4B8C-83A1-F6EECF244321}">
                <p14:modId xmlns:p14="http://schemas.microsoft.com/office/powerpoint/2010/main" val="277687121"/>
              </p:ext>
            </p:extLst>
          </p:nvPr>
        </p:nvGraphicFramePr>
        <p:xfrm>
          <a:off x="185738" y="700088"/>
          <a:ext cx="8551068" cy="4214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 name="Picture 12">
            <a:extLst>
              <a:ext uri="{FF2B5EF4-FFF2-40B4-BE49-F238E27FC236}">
                <a16:creationId xmlns:a16="http://schemas.microsoft.com/office/drawing/2014/main" id="{69834BA5-6FD1-A09A-ED80-412E98D5CF1F}"/>
              </a:ext>
            </a:extLst>
          </p:cNvPr>
          <p:cNvPicPr>
            <a:picLocks noChangeAspect="1"/>
          </p:cNvPicPr>
          <p:nvPr/>
        </p:nvPicPr>
        <p:blipFill>
          <a:blip r:embed="rId7"/>
          <a:stretch>
            <a:fillRect/>
          </a:stretch>
        </p:blipFill>
        <p:spPr>
          <a:xfrm>
            <a:off x="3700462" y="942974"/>
            <a:ext cx="3186114" cy="1414463"/>
          </a:xfrm>
          <a:prstGeom prst="roundRect">
            <a:avLst>
              <a:gd name="adj" fmla="val 16667"/>
            </a:avLst>
          </a:prstGeom>
          <a:ln>
            <a:solidFill>
              <a:schemeClr val="tx1"/>
            </a:solidFill>
          </a:ln>
          <a:effectLst/>
          <a:scene3d>
            <a:camera prst="orthographicFront"/>
            <a:lightRig rig="contrasting" dir="t">
              <a:rot lat="0" lon="0" rev="4200000"/>
            </a:lightRig>
          </a:scene3d>
          <a:sp3d prstMaterial="plastic">
            <a:bevelT w="381000" h="114300" prst="relaxedInset"/>
            <a:contourClr>
              <a:srgbClr val="969696"/>
            </a:contourClr>
          </a:sp3d>
        </p:spPr>
      </p:pic>
      <p:pic>
        <p:nvPicPr>
          <p:cNvPr id="15" name="Picture 14">
            <a:extLst>
              <a:ext uri="{FF2B5EF4-FFF2-40B4-BE49-F238E27FC236}">
                <a16:creationId xmlns:a16="http://schemas.microsoft.com/office/drawing/2014/main" id="{7DD5B617-2089-E5E0-2299-E08C911A912E}"/>
              </a:ext>
            </a:extLst>
          </p:cNvPr>
          <p:cNvPicPr>
            <a:picLocks noChangeAspect="1"/>
          </p:cNvPicPr>
          <p:nvPr/>
        </p:nvPicPr>
        <p:blipFill>
          <a:blip r:embed="rId8">
            <a:extLst>
              <a:ext uri="{BEBA8EAE-BF5A-486C-A8C5-ECC9F3942E4B}">
                <a14:imgProps xmlns:a14="http://schemas.microsoft.com/office/drawing/2010/main">
                  <a14:imgLayer r:embed="rId9">
                    <a14:imgEffect>
                      <a14:artisticWatercolorSponge/>
                    </a14:imgEffect>
                  </a14:imgLayer>
                </a14:imgProps>
              </a:ext>
            </a:extLst>
          </a:blip>
          <a:stretch>
            <a:fillRect/>
          </a:stretch>
        </p:blipFill>
        <p:spPr>
          <a:xfrm>
            <a:off x="6958014" y="942974"/>
            <a:ext cx="1578768" cy="1414463"/>
          </a:xfrm>
          <a:prstGeom prst="rect">
            <a:avLst/>
          </a:prstGeom>
          <a:ln>
            <a:solidFill>
              <a:schemeClr val="tx1"/>
            </a:solidFill>
          </a:ln>
          <a:effectLst>
            <a:softEdge rad="112500"/>
          </a:effectLst>
        </p:spPr>
      </p:pic>
    </p:spTree>
    <p:extLst>
      <p:ext uri="{BB962C8B-B14F-4D97-AF65-F5344CB8AC3E}">
        <p14:creationId xmlns:p14="http://schemas.microsoft.com/office/powerpoint/2010/main" val="492640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887EF4-648D-D862-85A1-01ACE6B3CE52}"/>
              </a:ext>
            </a:extLst>
          </p:cNvPr>
          <p:cNvSpPr>
            <a:spLocks noGrp="1"/>
          </p:cNvSpPr>
          <p:nvPr>
            <p:ph type="title"/>
          </p:nvPr>
        </p:nvSpPr>
        <p:spPr>
          <a:xfrm>
            <a:off x="261694" y="1"/>
            <a:ext cx="8570606" cy="578644"/>
          </a:xfrm>
        </p:spPr>
        <p:txBody>
          <a:bodyPr>
            <a:normAutofit fontScale="90000"/>
          </a:bodyPr>
          <a:lstStyle/>
          <a:p>
            <a:pPr algn="ctr"/>
            <a:r>
              <a:rPr lang="en-US" b="1" dirty="0"/>
              <a:t>Image Processing</a:t>
            </a:r>
            <a:endParaRPr lang="en-IN" b="1" dirty="0"/>
          </a:p>
        </p:txBody>
      </p:sp>
      <p:graphicFrame>
        <p:nvGraphicFramePr>
          <p:cNvPr id="5" name="Diagram 4">
            <a:extLst>
              <a:ext uri="{FF2B5EF4-FFF2-40B4-BE49-F238E27FC236}">
                <a16:creationId xmlns:a16="http://schemas.microsoft.com/office/drawing/2014/main" id="{F8351E31-1AC7-CEC3-B1B0-6414A42737DC}"/>
              </a:ext>
            </a:extLst>
          </p:cNvPr>
          <p:cNvGraphicFramePr/>
          <p:nvPr>
            <p:extLst>
              <p:ext uri="{D42A27DB-BD31-4B8C-83A1-F6EECF244321}">
                <p14:modId xmlns:p14="http://schemas.microsoft.com/office/powerpoint/2010/main" val="2703050821"/>
              </p:ext>
            </p:extLst>
          </p:nvPr>
        </p:nvGraphicFramePr>
        <p:xfrm>
          <a:off x="261694" y="578644"/>
          <a:ext cx="8570606" cy="4414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937AA398-5BD9-79B4-A5A1-BA74E60B012E}"/>
              </a:ext>
            </a:extLst>
          </p:cNvPr>
          <p:cNvPicPr>
            <a:picLocks noChangeAspect="1"/>
          </p:cNvPicPr>
          <p:nvPr/>
        </p:nvPicPr>
        <p:blipFill>
          <a:blip r:embed="rId7">
            <a:extLst>
              <a:ext uri="{BEBA8EAE-BF5A-486C-A8C5-ECC9F3942E4B}">
                <a14:imgProps xmlns:a14="http://schemas.microsoft.com/office/drawing/2010/main">
                  <a14:imgLayer r:embed="rId8">
                    <a14:imgEffect>
                      <a14:colorTemperature colorTemp="8800"/>
                    </a14:imgEffect>
                  </a14:imgLayer>
                </a14:imgProps>
              </a:ext>
            </a:extLst>
          </a:blip>
          <a:stretch>
            <a:fillRect/>
          </a:stretch>
        </p:blipFill>
        <p:spPr>
          <a:xfrm>
            <a:off x="500064" y="735805"/>
            <a:ext cx="2600324" cy="1700213"/>
          </a:xfrm>
          <a:prstGeom prst="rect">
            <a:avLst/>
          </a:prstGeom>
          <a:ln>
            <a:solidFill>
              <a:schemeClr val="tx1">
                <a:lumMod val="75000"/>
                <a:lumOff val="25000"/>
              </a:schemeClr>
            </a:solidFill>
          </a:ln>
          <a:effectLst/>
        </p:spPr>
      </p:pic>
      <p:pic>
        <p:nvPicPr>
          <p:cNvPr id="9" name="Picture 8">
            <a:extLst>
              <a:ext uri="{FF2B5EF4-FFF2-40B4-BE49-F238E27FC236}">
                <a16:creationId xmlns:a16="http://schemas.microsoft.com/office/drawing/2014/main" id="{E01AC41C-8715-7416-F603-45C059111AA3}"/>
              </a:ext>
            </a:extLst>
          </p:cNvPr>
          <p:cNvPicPr>
            <a:picLocks noChangeAspect="1"/>
          </p:cNvPicPr>
          <p:nvPr/>
        </p:nvPicPr>
        <p:blipFill>
          <a:blip r:embed="rId9"/>
          <a:stretch>
            <a:fillRect/>
          </a:stretch>
        </p:blipFill>
        <p:spPr>
          <a:xfrm>
            <a:off x="3236674" y="735804"/>
            <a:ext cx="2600323" cy="1700213"/>
          </a:xfrm>
          <a:prstGeom prst="rect">
            <a:avLst/>
          </a:prstGeom>
          <a:ln>
            <a:solidFill>
              <a:schemeClr val="tx1">
                <a:lumMod val="65000"/>
                <a:lumOff val="35000"/>
              </a:schemeClr>
            </a:solidFill>
          </a:ln>
        </p:spPr>
      </p:pic>
      <p:pic>
        <p:nvPicPr>
          <p:cNvPr id="11" name="Picture 10">
            <a:extLst>
              <a:ext uri="{FF2B5EF4-FFF2-40B4-BE49-F238E27FC236}">
                <a16:creationId xmlns:a16="http://schemas.microsoft.com/office/drawing/2014/main" id="{5427CADC-978C-F7D7-823F-0BCDE140CE86}"/>
              </a:ext>
            </a:extLst>
          </p:cNvPr>
          <p:cNvPicPr>
            <a:picLocks noChangeAspect="1"/>
          </p:cNvPicPr>
          <p:nvPr/>
        </p:nvPicPr>
        <p:blipFill>
          <a:blip r:embed="rId10"/>
          <a:srcRect/>
          <a:stretch/>
        </p:blipFill>
        <p:spPr>
          <a:xfrm>
            <a:off x="6044376" y="735804"/>
            <a:ext cx="2598797" cy="1682209"/>
          </a:xfrm>
          <a:prstGeom prst="rect">
            <a:avLst/>
          </a:prstGeom>
          <a:ln>
            <a:solidFill>
              <a:schemeClr val="tx1">
                <a:lumMod val="50000"/>
                <a:lumOff val="50000"/>
              </a:schemeClr>
            </a:solidFill>
          </a:ln>
        </p:spPr>
      </p:pic>
    </p:spTree>
    <p:extLst>
      <p:ext uri="{BB962C8B-B14F-4D97-AF65-F5344CB8AC3E}">
        <p14:creationId xmlns:p14="http://schemas.microsoft.com/office/powerpoint/2010/main" val="43845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448C-E6D1-4E45-9A1C-137DD69DB97F}"/>
              </a:ext>
            </a:extLst>
          </p:cNvPr>
          <p:cNvSpPr>
            <a:spLocks noGrp="1"/>
          </p:cNvSpPr>
          <p:nvPr>
            <p:ph type="title"/>
          </p:nvPr>
        </p:nvSpPr>
        <p:spPr>
          <a:xfrm>
            <a:off x="311700" y="0"/>
            <a:ext cx="8520600" cy="885825"/>
          </a:xfrm>
        </p:spPr>
        <p:txBody>
          <a:bodyPr>
            <a:normAutofit/>
          </a:bodyPr>
          <a:lstStyle/>
          <a:p>
            <a:pPr algn="ctr"/>
            <a:r>
              <a:rPr lang="en-US" b="1" dirty="0"/>
              <a:t>Smart Integration</a:t>
            </a:r>
            <a:endParaRPr lang="en-IN" b="1" dirty="0"/>
          </a:p>
        </p:txBody>
      </p:sp>
      <p:graphicFrame>
        <p:nvGraphicFramePr>
          <p:cNvPr id="4" name="Diagram 3">
            <a:extLst>
              <a:ext uri="{FF2B5EF4-FFF2-40B4-BE49-F238E27FC236}">
                <a16:creationId xmlns:a16="http://schemas.microsoft.com/office/drawing/2014/main" id="{F711939B-82D9-1D5E-46BD-0F63E5C1419E}"/>
              </a:ext>
            </a:extLst>
          </p:cNvPr>
          <p:cNvGraphicFramePr/>
          <p:nvPr>
            <p:extLst>
              <p:ext uri="{D42A27DB-BD31-4B8C-83A1-F6EECF244321}">
                <p14:modId xmlns:p14="http://schemas.microsoft.com/office/powerpoint/2010/main" val="3571108104"/>
              </p:ext>
            </p:extLst>
          </p:nvPr>
        </p:nvGraphicFramePr>
        <p:xfrm>
          <a:off x="233118" y="678656"/>
          <a:ext cx="8696569" cy="3972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C19B7FC0-5834-0793-0776-AEC7B020EFD8}"/>
              </a:ext>
            </a:extLst>
          </p:cNvPr>
          <p:cNvPicPr>
            <a:picLocks noChangeAspect="1"/>
          </p:cNvPicPr>
          <p:nvPr/>
        </p:nvPicPr>
        <p:blipFill>
          <a:blip r:embed="rId7"/>
          <a:stretch>
            <a:fillRect/>
          </a:stretch>
        </p:blipFill>
        <p:spPr>
          <a:xfrm>
            <a:off x="4676898" y="917969"/>
            <a:ext cx="1907380" cy="1346596"/>
          </a:xfrm>
          <a:prstGeom prst="rect">
            <a:avLst/>
          </a:prstGeom>
          <a:ln>
            <a:solidFill>
              <a:schemeClr val="tx1">
                <a:lumMod val="85000"/>
                <a:lumOff val="15000"/>
              </a:schemeClr>
            </a:solidFill>
          </a:ln>
        </p:spPr>
      </p:pic>
      <p:pic>
        <p:nvPicPr>
          <p:cNvPr id="8" name="Picture 7">
            <a:extLst>
              <a:ext uri="{FF2B5EF4-FFF2-40B4-BE49-F238E27FC236}">
                <a16:creationId xmlns:a16="http://schemas.microsoft.com/office/drawing/2014/main" id="{09E42C36-1248-5EC3-0F54-41EDD874F55F}"/>
              </a:ext>
            </a:extLst>
          </p:cNvPr>
          <p:cNvPicPr>
            <a:picLocks noChangeAspect="1"/>
          </p:cNvPicPr>
          <p:nvPr/>
        </p:nvPicPr>
        <p:blipFill>
          <a:blip r:embed="rId8"/>
          <a:stretch>
            <a:fillRect/>
          </a:stretch>
        </p:blipFill>
        <p:spPr>
          <a:xfrm>
            <a:off x="2560088" y="917969"/>
            <a:ext cx="1959646" cy="1378740"/>
          </a:xfrm>
          <a:prstGeom prst="rect">
            <a:avLst/>
          </a:prstGeom>
          <a:ln>
            <a:solidFill>
              <a:schemeClr val="tx1"/>
            </a:solidFill>
          </a:ln>
        </p:spPr>
      </p:pic>
      <p:pic>
        <p:nvPicPr>
          <p:cNvPr id="10" name="Picture 9">
            <a:extLst>
              <a:ext uri="{FF2B5EF4-FFF2-40B4-BE49-F238E27FC236}">
                <a16:creationId xmlns:a16="http://schemas.microsoft.com/office/drawing/2014/main" id="{69D12CC3-A725-7D21-D7E0-674B7EFC3A95}"/>
              </a:ext>
            </a:extLst>
          </p:cNvPr>
          <p:cNvPicPr>
            <a:picLocks noChangeAspect="1"/>
          </p:cNvPicPr>
          <p:nvPr/>
        </p:nvPicPr>
        <p:blipFill>
          <a:blip r:embed="rId9"/>
          <a:stretch>
            <a:fillRect/>
          </a:stretch>
        </p:blipFill>
        <p:spPr>
          <a:xfrm>
            <a:off x="442912" y="917969"/>
            <a:ext cx="1959647" cy="1378740"/>
          </a:xfrm>
          <a:prstGeom prst="rect">
            <a:avLst/>
          </a:prstGeom>
          <a:ln>
            <a:solidFill>
              <a:schemeClr val="tx1"/>
            </a:solidFill>
          </a:ln>
        </p:spPr>
      </p:pic>
      <p:pic>
        <p:nvPicPr>
          <p:cNvPr id="12" name="Picture 11">
            <a:extLst>
              <a:ext uri="{FF2B5EF4-FFF2-40B4-BE49-F238E27FC236}">
                <a16:creationId xmlns:a16="http://schemas.microsoft.com/office/drawing/2014/main" id="{3A461EFB-AD23-7E4B-1576-B779699C2CDD}"/>
              </a:ext>
            </a:extLst>
          </p:cNvPr>
          <p:cNvPicPr>
            <a:picLocks noChangeAspect="1"/>
          </p:cNvPicPr>
          <p:nvPr/>
        </p:nvPicPr>
        <p:blipFill>
          <a:blip r:embed="rId10"/>
          <a:stretch>
            <a:fillRect/>
          </a:stretch>
        </p:blipFill>
        <p:spPr>
          <a:xfrm>
            <a:off x="6741442" y="901899"/>
            <a:ext cx="1959645" cy="1346596"/>
          </a:xfrm>
          <a:prstGeom prst="rect">
            <a:avLst/>
          </a:prstGeom>
          <a:ln>
            <a:solidFill>
              <a:schemeClr val="tx1"/>
            </a:solidFill>
          </a:ln>
        </p:spPr>
      </p:pic>
    </p:spTree>
    <p:extLst>
      <p:ext uri="{BB962C8B-B14F-4D97-AF65-F5344CB8AC3E}">
        <p14:creationId xmlns:p14="http://schemas.microsoft.com/office/powerpoint/2010/main" val="2164525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100" name="Google Shape;100;p21"/>
          <p:cNvPicPr preferRelativeResize="0"/>
          <p:nvPr/>
        </p:nvPicPr>
        <p:blipFill rotWithShape="1">
          <a:blip r:embed="rId3">
            <a:alphaModFix/>
          </a:blip>
          <a:srcRect b="4816"/>
          <a:stretch/>
        </p:blipFill>
        <p:spPr>
          <a:xfrm>
            <a:off x="0" y="0"/>
            <a:ext cx="9147575" cy="5143500"/>
          </a:xfrm>
          <a:prstGeom prst="rect">
            <a:avLst/>
          </a:prstGeom>
          <a:noFill/>
          <a:ln>
            <a:noFill/>
          </a:ln>
        </p:spPr>
      </p:pic>
      <p:sp>
        <p:nvSpPr>
          <p:cNvPr id="4" name="TextBox 3">
            <a:extLst>
              <a:ext uri="{FF2B5EF4-FFF2-40B4-BE49-F238E27FC236}">
                <a16:creationId xmlns:a16="http://schemas.microsoft.com/office/drawing/2014/main" id="{CDD55145-1C3D-0CB8-2107-D0946362250E}"/>
              </a:ext>
            </a:extLst>
          </p:cNvPr>
          <p:cNvSpPr txBox="1"/>
          <p:nvPr/>
        </p:nvSpPr>
        <p:spPr>
          <a:xfrm>
            <a:off x="364331" y="988481"/>
            <a:ext cx="3900488" cy="2031325"/>
          </a:xfrm>
          <a:prstGeom prst="rect">
            <a:avLst/>
          </a:prstGeom>
          <a:noFill/>
        </p:spPr>
        <p:txBody>
          <a:bodyPr wrap="square" rtlCol="0">
            <a:spAutoFit/>
          </a:bodyPr>
          <a:lstStyle/>
          <a:p>
            <a:r>
              <a:rPr lang="en-US" dirty="0">
                <a:solidFill>
                  <a:schemeClr val="bg1"/>
                </a:solidFill>
              </a:rPr>
              <a:t>The generative AI model may not be able to generate realistic and stylish outfit recommendations for all users. The model is trained on a dataset of clothing images and descriptions, but this dataset may not be representative of all styles and preferences. As a result, the model may not be able to generate outfit recommendations that are appropriate for all users.</a:t>
            </a:r>
            <a:endParaRPr lang="en-IN" dirty="0">
              <a:solidFill>
                <a:schemeClr val="bg1"/>
              </a:solidFill>
            </a:endParaRPr>
          </a:p>
        </p:txBody>
      </p:sp>
      <p:sp>
        <p:nvSpPr>
          <p:cNvPr id="6" name="TextBox 5">
            <a:extLst>
              <a:ext uri="{FF2B5EF4-FFF2-40B4-BE49-F238E27FC236}">
                <a16:creationId xmlns:a16="http://schemas.microsoft.com/office/drawing/2014/main" id="{A3D244B2-F13C-11E6-E330-2A0719EB13D7}"/>
              </a:ext>
            </a:extLst>
          </p:cNvPr>
          <p:cNvSpPr txBox="1"/>
          <p:nvPr/>
        </p:nvSpPr>
        <p:spPr>
          <a:xfrm>
            <a:off x="4670228" y="2639676"/>
            <a:ext cx="3780828" cy="2246769"/>
          </a:xfrm>
          <a:prstGeom prst="rect">
            <a:avLst/>
          </a:prstGeom>
          <a:noFill/>
        </p:spPr>
        <p:txBody>
          <a:bodyPr wrap="square" rtlCol="0">
            <a:spAutoFit/>
          </a:bodyPr>
          <a:lstStyle/>
          <a:p>
            <a:r>
              <a:rPr lang="en-US" dirty="0">
                <a:solidFill>
                  <a:schemeClr val="bg1"/>
                </a:solidFill>
              </a:rPr>
              <a:t>The outfit generator may not be able to keep up with the latest fashion trends. The outfit generator is trained on a dataset of social media trends, but this dataset may not be updated frequently enough to keep up with the latest trends. As a result, the outfit generator may generate outfit recommendations that are not in line with the latest trends.</a:t>
            </a:r>
          </a:p>
          <a:p>
            <a:endParaRPr lang="en-IN" dirty="0"/>
          </a:p>
        </p:txBody>
      </p:sp>
      <p:pic>
        <p:nvPicPr>
          <p:cNvPr id="7" name="Picture 6">
            <a:extLst>
              <a:ext uri="{FF2B5EF4-FFF2-40B4-BE49-F238E27FC236}">
                <a16:creationId xmlns:a16="http://schemas.microsoft.com/office/drawing/2014/main" id="{0A00AB28-C46D-7172-BD1D-F20B4D3264D7}"/>
              </a:ext>
            </a:extLst>
          </p:cNvPr>
          <p:cNvPicPr>
            <a:picLocks noChangeAspect="1"/>
          </p:cNvPicPr>
          <p:nvPr/>
        </p:nvPicPr>
        <p:blipFill>
          <a:blip r:embed="rId4"/>
          <a:stretch>
            <a:fill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956</Words>
  <Application>Microsoft Office PowerPoint</Application>
  <PresentationFormat>On-screen Show (16:9)</PresentationFormat>
  <Paragraphs>64</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 Black</vt:lpstr>
      <vt:lpstr>Roboto</vt:lpstr>
      <vt:lpstr>Roboto Mono</vt:lpstr>
      <vt:lpstr>Arial</vt:lpstr>
      <vt:lpstr>Simple Light</vt:lpstr>
      <vt:lpstr>Problem Statement Title: Team Name:  </vt:lpstr>
      <vt:lpstr>PowerPoint Presentation</vt:lpstr>
      <vt:lpstr>PowerPoint Presentation</vt:lpstr>
      <vt:lpstr>PowerPoint Presentation</vt:lpstr>
      <vt:lpstr>PowerPoint Presentation</vt:lpstr>
      <vt:lpstr>User Preference </vt:lpstr>
      <vt:lpstr>Image Processing</vt:lpstr>
      <vt:lpstr>Smart Integration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 Title: Team Name:</dc:title>
  <dc:creator>pooja bansal</dc:creator>
  <cp:lastModifiedBy>pooja bansal</cp:lastModifiedBy>
  <cp:revision>3</cp:revision>
  <dcterms:modified xsi:type="dcterms:W3CDTF">2023-08-20T12:15:09Z</dcterms:modified>
</cp:coreProperties>
</file>