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9" r:id="rId5"/>
    <p:sldId id="266" r:id="rId6"/>
    <p:sldId id="264"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0A46"/>
    <a:srgbClr val="FF9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17F38A-DF8E-4703-BEC1-1F2169C3DF89}" type="doc">
      <dgm:prSet loTypeId="urn:microsoft.com/office/officeart/2005/8/layout/hChevron3" loCatId="process" qsTypeId="urn:microsoft.com/office/officeart/2005/8/quickstyle/simple1" qsCatId="simple" csTypeId="urn:microsoft.com/office/officeart/2005/8/colors/accent1_2" csCatId="accent1" phldr="1"/>
      <dgm:spPr/>
    </dgm:pt>
    <dgm:pt modelId="{D35FA697-9E51-4372-B5D1-B97FC10BCA43}">
      <dgm:prSet phldrT="[Text]" custT="1"/>
      <dgm:spPr>
        <a:solidFill>
          <a:srgbClr val="FF9D00"/>
        </a:solidFill>
        <a:ln>
          <a:solidFill>
            <a:srgbClr val="FF9D00"/>
          </a:solidFill>
        </a:ln>
      </dgm:spPr>
      <dgm:t>
        <a:bodyPr/>
        <a:lstStyle/>
        <a:p>
          <a:pPr algn="ctr"/>
          <a:r>
            <a:rPr lang="en-US" sz="1400" dirty="0">
              <a:latin typeface="Arial" panose="020B0604020202020204" pitchFamily="34" charset="0"/>
              <a:cs typeface="Arial" panose="020B0604020202020204" pitchFamily="34" charset="0"/>
            </a:rPr>
            <a:t>Objective</a:t>
          </a:r>
        </a:p>
      </dgm:t>
    </dgm:pt>
    <dgm:pt modelId="{9FA1B3C1-1956-4692-B9C6-42C82288819E}" type="par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926A554B-6BEC-4768-AAD2-7C6B44F6683D}" type="sib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51580CD7-B7E7-4277-883D-B9585AC467D0}">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App Selection</a:t>
          </a:r>
        </a:p>
      </dgm:t>
    </dgm:pt>
    <dgm:pt modelId="{76AA4DCC-B66A-4876-B7AE-DF19E967CE85}" type="par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1CDD2674-52FF-4930-94ED-3EA5BB8235AF}" type="sib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5D63203B-5198-4DAF-AEA2-C495526A6167}">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User Persona</a:t>
          </a:r>
        </a:p>
      </dgm:t>
    </dgm:pt>
    <dgm:pt modelId="{933D0AC7-4083-44C6-81D1-512F0076D304}" type="par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67F4CBF1-C21E-4630-817C-68A5506906CF}" type="sib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CC4B09C7-DA26-404A-9B43-446DA5FAEB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Features</a:t>
          </a:r>
        </a:p>
      </dgm:t>
    </dgm:pt>
    <dgm:pt modelId="{E9FFA4CC-98DF-4652-89A5-99B197697E49}" type="par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1710868-B09C-4291-A779-666633F7AD1F}" type="sib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9528743-2698-4F3B-8FC7-749C41BFFC05}">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F1</a:t>
          </a:r>
        </a:p>
      </dgm:t>
    </dgm:pt>
    <dgm:pt modelId="{53D52C0B-691E-49F1-8995-33A8903B3518}" type="par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40D899A6-49B7-4D00-980E-D3838E9E423B}" type="sib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D26EA93E-1479-4C30-BD74-4DF929033712}">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F2</a:t>
          </a:r>
        </a:p>
      </dgm:t>
    </dgm:pt>
    <dgm:pt modelId="{6E9B1F22-118A-4E21-98CF-110C87AA0E44}" type="par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E20320C4-2D9F-4858-A4E6-0070930670E3}" type="sib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814937A5-68CD-4E83-A671-A2643F6471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F3</a:t>
          </a:r>
        </a:p>
      </dgm:t>
    </dgm:pt>
    <dgm:pt modelId="{3085A690-C210-4046-9EF6-0AD1970B1A42}" type="par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4D3F19BD-7DD6-4C77-A17E-409FDA2EEE07}" type="sib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21C320F6-21C4-4BAD-ACA4-A10041B9EA0A}">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Prioritization</a:t>
          </a:r>
        </a:p>
      </dgm:t>
    </dgm:pt>
    <dgm:pt modelId="{F3E78122-4764-4745-AD32-838D58B51F00}" type="par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6E4DAC85-D6A6-4480-97B7-E6E8533FA42B}" type="sib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52F213C2-8840-431F-873A-B5DF1A54249D}" type="pres">
      <dgm:prSet presAssocID="{5B17F38A-DF8E-4703-BEC1-1F2169C3DF89}" presName="Name0" presStyleCnt="0">
        <dgm:presLayoutVars>
          <dgm:dir/>
          <dgm:resizeHandles val="exact"/>
        </dgm:presLayoutVars>
      </dgm:prSet>
      <dgm:spPr/>
    </dgm:pt>
    <dgm:pt modelId="{10C53830-0983-4DE9-A19D-96BA61231B1A}" type="pres">
      <dgm:prSet presAssocID="{D35FA697-9E51-4372-B5D1-B97FC10BCA43}" presName="parTxOnly" presStyleLbl="node1" presStyleIdx="0" presStyleCnt="8" custScaleY="39283">
        <dgm:presLayoutVars>
          <dgm:bulletEnabled val="1"/>
        </dgm:presLayoutVars>
      </dgm:prSet>
      <dgm:spPr/>
    </dgm:pt>
    <dgm:pt modelId="{9918FA62-3B2F-4A6D-830C-19DA29530164}" type="pres">
      <dgm:prSet presAssocID="{926A554B-6BEC-4768-AAD2-7C6B44F6683D}" presName="parSpace" presStyleCnt="0"/>
      <dgm:spPr/>
    </dgm:pt>
    <dgm:pt modelId="{228CDF89-8F66-4BA6-8EA9-323CC546BE85}" type="pres">
      <dgm:prSet presAssocID="{51580CD7-B7E7-4277-883D-B9585AC467D0}" presName="parTxOnly" presStyleLbl="node1" presStyleIdx="1" presStyleCnt="8" custScaleY="39283">
        <dgm:presLayoutVars>
          <dgm:bulletEnabled val="1"/>
        </dgm:presLayoutVars>
      </dgm:prSet>
      <dgm:spPr/>
    </dgm:pt>
    <dgm:pt modelId="{B5FE9FF4-500C-4CC5-BA09-A7D8B78013CA}" type="pres">
      <dgm:prSet presAssocID="{1CDD2674-52FF-4930-94ED-3EA5BB8235AF}" presName="parSpace" presStyleCnt="0"/>
      <dgm:spPr/>
    </dgm:pt>
    <dgm:pt modelId="{034D6D8B-E351-4995-88CE-86AD1D5B2D81}" type="pres">
      <dgm:prSet presAssocID="{5D63203B-5198-4DAF-AEA2-C495526A6167}" presName="parTxOnly" presStyleLbl="node1" presStyleIdx="2" presStyleCnt="8" custScaleY="39283">
        <dgm:presLayoutVars>
          <dgm:bulletEnabled val="1"/>
        </dgm:presLayoutVars>
      </dgm:prSet>
      <dgm:spPr/>
    </dgm:pt>
    <dgm:pt modelId="{990CCD19-17A2-40D3-B79D-2412014B24DF}" type="pres">
      <dgm:prSet presAssocID="{67F4CBF1-C21E-4630-817C-68A5506906CF}" presName="parSpace" presStyleCnt="0"/>
      <dgm:spPr/>
    </dgm:pt>
    <dgm:pt modelId="{AED6E7C4-D024-4540-B747-125C8204C823}" type="pres">
      <dgm:prSet presAssocID="{CC4B09C7-DA26-404A-9B43-446DA5FAEBDB}" presName="parTxOnly" presStyleLbl="node1" presStyleIdx="3" presStyleCnt="8" custScaleY="39283">
        <dgm:presLayoutVars>
          <dgm:bulletEnabled val="1"/>
        </dgm:presLayoutVars>
      </dgm:prSet>
      <dgm:spPr/>
    </dgm:pt>
    <dgm:pt modelId="{6E2AE6A6-14D1-4F85-9AAD-967F6B2889A9}" type="pres">
      <dgm:prSet presAssocID="{11710868-B09C-4291-A779-666633F7AD1F}" presName="parSpace" presStyleCnt="0"/>
      <dgm:spPr/>
    </dgm:pt>
    <dgm:pt modelId="{FFA50A86-FBAD-48AC-9F47-EC26312155FD}" type="pres">
      <dgm:prSet presAssocID="{19528743-2698-4F3B-8FC7-749C41BFFC05}" presName="parTxOnly" presStyleLbl="node1" presStyleIdx="4" presStyleCnt="8" custScaleY="39283">
        <dgm:presLayoutVars>
          <dgm:bulletEnabled val="1"/>
        </dgm:presLayoutVars>
      </dgm:prSet>
      <dgm:spPr/>
    </dgm:pt>
    <dgm:pt modelId="{FFD4C251-CB40-4E2B-B754-5738152D770E}" type="pres">
      <dgm:prSet presAssocID="{40D899A6-49B7-4D00-980E-D3838E9E423B}" presName="parSpace" presStyleCnt="0"/>
      <dgm:spPr/>
    </dgm:pt>
    <dgm:pt modelId="{38946FA6-8849-46B2-A396-B0654714A0A4}" type="pres">
      <dgm:prSet presAssocID="{D26EA93E-1479-4C30-BD74-4DF929033712}" presName="parTxOnly" presStyleLbl="node1" presStyleIdx="5" presStyleCnt="8" custScaleY="39283">
        <dgm:presLayoutVars>
          <dgm:bulletEnabled val="1"/>
        </dgm:presLayoutVars>
      </dgm:prSet>
      <dgm:spPr/>
    </dgm:pt>
    <dgm:pt modelId="{D36E91FB-1EA2-4DF9-9B0B-D50B5EF72382}" type="pres">
      <dgm:prSet presAssocID="{E20320C4-2D9F-4858-A4E6-0070930670E3}" presName="parSpace" presStyleCnt="0"/>
      <dgm:spPr/>
    </dgm:pt>
    <dgm:pt modelId="{F49D1616-BD16-4784-9A79-073199BD421B}" type="pres">
      <dgm:prSet presAssocID="{814937A5-68CD-4E83-A671-A2643F6471DB}" presName="parTxOnly" presStyleLbl="node1" presStyleIdx="6" presStyleCnt="8" custScaleY="39283">
        <dgm:presLayoutVars>
          <dgm:bulletEnabled val="1"/>
        </dgm:presLayoutVars>
      </dgm:prSet>
      <dgm:spPr/>
    </dgm:pt>
    <dgm:pt modelId="{753215D5-E2AD-439A-BC54-6042803B1488}" type="pres">
      <dgm:prSet presAssocID="{4D3F19BD-7DD6-4C77-A17E-409FDA2EEE07}" presName="parSpace" presStyleCnt="0"/>
      <dgm:spPr/>
    </dgm:pt>
    <dgm:pt modelId="{A7BE5676-72D9-4F1E-9C49-7EDD375E9DA0}" type="pres">
      <dgm:prSet presAssocID="{21C320F6-21C4-4BAD-ACA4-A10041B9EA0A}" presName="parTxOnly" presStyleLbl="node1" presStyleIdx="7" presStyleCnt="8" custScaleY="39283" custLinFactNeighborX="50645" custLinFactNeighborY="-573">
        <dgm:presLayoutVars>
          <dgm:bulletEnabled val="1"/>
        </dgm:presLayoutVars>
      </dgm:prSet>
      <dgm:spPr/>
    </dgm:pt>
  </dgm:ptLst>
  <dgm:cxnLst>
    <dgm:cxn modelId="{26AD1106-38E5-4C27-BC53-818F87F03DA0}" type="presOf" srcId="{21C320F6-21C4-4BAD-ACA4-A10041B9EA0A}" destId="{A7BE5676-72D9-4F1E-9C49-7EDD375E9DA0}" srcOrd="0" destOrd="0" presId="urn:microsoft.com/office/officeart/2005/8/layout/hChevron3"/>
    <dgm:cxn modelId="{AE191312-004E-493F-8178-06E1576BE624}" type="presOf" srcId="{5D63203B-5198-4DAF-AEA2-C495526A6167}" destId="{034D6D8B-E351-4995-88CE-86AD1D5B2D81}" srcOrd="0" destOrd="0" presId="urn:microsoft.com/office/officeart/2005/8/layout/hChevron3"/>
    <dgm:cxn modelId="{D29B1F12-F8EA-4F59-9FB5-50AB1C0D4ED1}" type="presOf" srcId="{19528743-2698-4F3B-8FC7-749C41BFFC05}" destId="{FFA50A86-FBAD-48AC-9F47-EC26312155FD}" srcOrd="0" destOrd="0" presId="urn:microsoft.com/office/officeart/2005/8/layout/hChevron3"/>
    <dgm:cxn modelId="{6ACD7B36-90BF-4EF2-A76C-1273B58DBD5F}" srcId="{5B17F38A-DF8E-4703-BEC1-1F2169C3DF89}" destId="{21C320F6-21C4-4BAD-ACA4-A10041B9EA0A}" srcOrd="7" destOrd="0" parTransId="{F3E78122-4764-4745-AD32-838D58B51F00}" sibTransId="{6E4DAC85-D6A6-4480-97B7-E6E8533FA42B}"/>
    <dgm:cxn modelId="{F9F75863-22B1-4E6C-8A41-44C1C34CD77D}" type="presOf" srcId="{D26EA93E-1479-4C30-BD74-4DF929033712}" destId="{38946FA6-8849-46B2-A396-B0654714A0A4}" srcOrd="0" destOrd="0" presId="urn:microsoft.com/office/officeart/2005/8/layout/hChevron3"/>
    <dgm:cxn modelId="{F8FFFA85-75C3-4A29-BC55-9F1E3A7F0938}" type="presOf" srcId="{51580CD7-B7E7-4277-883D-B9585AC467D0}" destId="{228CDF89-8F66-4BA6-8EA9-323CC546BE85}" srcOrd="0" destOrd="0" presId="urn:microsoft.com/office/officeart/2005/8/layout/hChevron3"/>
    <dgm:cxn modelId="{A2474E90-E91C-47A7-9CC9-1B63F1828D57}" type="presOf" srcId="{5B17F38A-DF8E-4703-BEC1-1F2169C3DF89}" destId="{52F213C2-8840-431F-873A-B5DF1A54249D}" srcOrd="0" destOrd="0" presId="urn:microsoft.com/office/officeart/2005/8/layout/hChevron3"/>
    <dgm:cxn modelId="{F9292893-EB84-483A-8E1A-234D9A09FBB8}" srcId="{5B17F38A-DF8E-4703-BEC1-1F2169C3DF89}" destId="{5D63203B-5198-4DAF-AEA2-C495526A6167}" srcOrd="2" destOrd="0" parTransId="{933D0AC7-4083-44C6-81D1-512F0076D304}" sibTransId="{67F4CBF1-C21E-4630-817C-68A5506906CF}"/>
    <dgm:cxn modelId="{849266A3-4003-4C03-B006-1324DA7529ED}" srcId="{5B17F38A-DF8E-4703-BEC1-1F2169C3DF89}" destId="{19528743-2698-4F3B-8FC7-749C41BFFC05}" srcOrd="4" destOrd="0" parTransId="{53D52C0B-691E-49F1-8995-33A8903B3518}" sibTransId="{40D899A6-49B7-4D00-980E-D3838E9E423B}"/>
    <dgm:cxn modelId="{6DBDD5A8-ECF7-4815-A0A3-9D9D51398F63}" type="presOf" srcId="{814937A5-68CD-4E83-A671-A2643F6471DB}" destId="{F49D1616-BD16-4784-9A79-073199BD421B}" srcOrd="0" destOrd="0" presId="urn:microsoft.com/office/officeart/2005/8/layout/hChevron3"/>
    <dgm:cxn modelId="{3C1990B9-9982-45A2-9968-EF7AEADAA298}" srcId="{5B17F38A-DF8E-4703-BEC1-1F2169C3DF89}" destId="{814937A5-68CD-4E83-A671-A2643F6471DB}" srcOrd="6" destOrd="0" parTransId="{3085A690-C210-4046-9EF6-0AD1970B1A42}" sibTransId="{4D3F19BD-7DD6-4C77-A17E-409FDA2EEE07}"/>
    <dgm:cxn modelId="{A8E5E1CB-8B52-4116-BAAB-4E6D203EB693}" srcId="{5B17F38A-DF8E-4703-BEC1-1F2169C3DF89}" destId="{D26EA93E-1479-4C30-BD74-4DF929033712}" srcOrd="5" destOrd="0" parTransId="{6E9B1F22-118A-4E21-98CF-110C87AA0E44}" sibTransId="{E20320C4-2D9F-4858-A4E6-0070930670E3}"/>
    <dgm:cxn modelId="{452227DC-7517-4305-886A-CEEE0C23B33F}" srcId="{5B17F38A-DF8E-4703-BEC1-1F2169C3DF89}" destId="{51580CD7-B7E7-4277-883D-B9585AC467D0}" srcOrd="1" destOrd="0" parTransId="{76AA4DCC-B66A-4876-B7AE-DF19E967CE85}" sibTransId="{1CDD2674-52FF-4930-94ED-3EA5BB8235AF}"/>
    <dgm:cxn modelId="{FEDE08E0-5ABE-4ADA-B7DF-8671FCF08904}" type="presOf" srcId="{CC4B09C7-DA26-404A-9B43-446DA5FAEBDB}" destId="{AED6E7C4-D024-4540-B747-125C8204C823}" srcOrd="0" destOrd="0" presId="urn:microsoft.com/office/officeart/2005/8/layout/hChevron3"/>
    <dgm:cxn modelId="{B3F57AE4-B8E5-4BDE-B907-44C437FEC77A}" srcId="{5B17F38A-DF8E-4703-BEC1-1F2169C3DF89}" destId="{D35FA697-9E51-4372-B5D1-B97FC10BCA43}" srcOrd="0" destOrd="0" parTransId="{9FA1B3C1-1956-4692-B9C6-42C82288819E}" sibTransId="{926A554B-6BEC-4768-AAD2-7C6B44F6683D}"/>
    <dgm:cxn modelId="{F25C85EA-A549-463E-BAAD-4ED46F2CB383}" srcId="{5B17F38A-DF8E-4703-BEC1-1F2169C3DF89}" destId="{CC4B09C7-DA26-404A-9B43-446DA5FAEBDB}" srcOrd="3" destOrd="0" parTransId="{E9FFA4CC-98DF-4652-89A5-99B197697E49}" sibTransId="{11710868-B09C-4291-A779-666633F7AD1F}"/>
    <dgm:cxn modelId="{287D18FE-4B2B-4D9D-9A62-974C6F042182}" type="presOf" srcId="{D35FA697-9E51-4372-B5D1-B97FC10BCA43}" destId="{10C53830-0983-4DE9-A19D-96BA61231B1A}" srcOrd="0" destOrd="0" presId="urn:microsoft.com/office/officeart/2005/8/layout/hChevron3"/>
    <dgm:cxn modelId="{648AB0FC-921F-456E-8A48-EB50891BDEA1}" type="presParOf" srcId="{52F213C2-8840-431F-873A-B5DF1A54249D}" destId="{10C53830-0983-4DE9-A19D-96BA61231B1A}" srcOrd="0" destOrd="0" presId="urn:microsoft.com/office/officeart/2005/8/layout/hChevron3"/>
    <dgm:cxn modelId="{FF5AAAF7-3C3E-477C-997B-31488C1369B4}" type="presParOf" srcId="{52F213C2-8840-431F-873A-B5DF1A54249D}" destId="{9918FA62-3B2F-4A6D-830C-19DA29530164}" srcOrd="1" destOrd="0" presId="urn:microsoft.com/office/officeart/2005/8/layout/hChevron3"/>
    <dgm:cxn modelId="{53A55D7B-97DC-4E64-A8BE-D3C1AE29C6CF}" type="presParOf" srcId="{52F213C2-8840-431F-873A-B5DF1A54249D}" destId="{228CDF89-8F66-4BA6-8EA9-323CC546BE85}" srcOrd="2" destOrd="0" presId="urn:microsoft.com/office/officeart/2005/8/layout/hChevron3"/>
    <dgm:cxn modelId="{172BBAA3-AC01-494C-8F48-A4618848A127}" type="presParOf" srcId="{52F213C2-8840-431F-873A-B5DF1A54249D}" destId="{B5FE9FF4-500C-4CC5-BA09-A7D8B78013CA}" srcOrd="3" destOrd="0" presId="urn:microsoft.com/office/officeart/2005/8/layout/hChevron3"/>
    <dgm:cxn modelId="{15EE3973-A907-4C31-87E2-844082AC5745}" type="presParOf" srcId="{52F213C2-8840-431F-873A-B5DF1A54249D}" destId="{034D6D8B-E351-4995-88CE-86AD1D5B2D81}" srcOrd="4" destOrd="0" presId="urn:microsoft.com/office/officeart/2005/8/layout/hChevron3"/>
    <dgm:cxn modelId="{2E99B0E3-E182-4070-8E94-E840DF3C54C8}" type="presParOf" srcId="{52F213C2-8840-431F-873A-B5DF1A54249D}" destId="{990CCD19-17A2-40D3-B79D-2412014B24DF}" srcOrd="5" destOrd="0" presId="urn:microsoft.com/office/officeart/2005/8/layout/hChevron3"/>
    <dgm:cxn modelId="{1FA17B55-0281-493A-9DC2-2CCE56C8099F}" type="presParOf" srcId="{52F213C2-8840-431F-873A-B5DF1A54249D}" destId="{AED6E7C4-D024-4540-B747-125C8204C823}" srcOrd="6" destOrd="0" presId="urn:microsoft.com/office/officeart/2005/8/layout/hChevron3"/>
    <dgm:cxn modelId="{EBB473AC-F826-43C4-9D56-B3F33A138101}" type="presParOf" srcId="{52F213C2-8840-431F-873A-B5DF1A54249D}" destId="{6E2AE6A6-14D1-4F85-9AAD-967F6B2889A9}" srcOrd="7" destOrd="0" presId="urn:microsoft.com/office/officeart/2005/8/layout/hChevron3"/>
    <dgm:cxn modelId="{D7F183C3-4051-43D7-9D0B-27BA2DC0D6F3}" type="presParOf" srcId="{52F213C2-8840-431F-873A-B5DF1A54249D}" destId="{FFA50A86-FBAD-48AC-9F47-EC26312155FD}" srcOrd="8" destOrd="0" presId="urn:microsoft.com/office/officeart/2005/8/layout/hChevron3"/>
    <dgm:cxn modelId="{ECA6AB39-1804-4DEB-9317-54A8E970E6F1}" type="presParOf" srcId="{52F213C2-8840-431F-873A-B5DF1A54249D}" destId="{FFD4C251-CB40-4E2B-B754-5738152D770E}" srcOrd="9" destOrd="0" presId="urn:microsoft.com/office/officeart/2005/8/layout/hChevron3"/>
    <dgm:cxn modelId="{513ABAFE-F521-4D71-AA07-8875B7F70223}" type="presParOf" srcId="{52F213C2-8840-431F-873A-B5DF1A54249D}" destId="{38946FA6-8849-46B2-A396-B0654714A0A4}" srcOrd="10" destOrd="0" presId="urn:microsoft.com/office/officeart/2005/8/layout/hChevron3"/>
    <dgm:cxn modelId="{00FF4D72-10B0-49A6-8F29-D3534163D1BF}" type="presParOf" srcId="{52F213C2-8840-431F-873A-B5DF1A54249D}" destId="{D36E91FB-1EA2-4DF9-9B0B-D50B5EF72382}" srcOrd="11" destOrd="0" presId="urn:microsoft.com/office/officeart/2005/8/layout/hChevron3"/>
    <dgm:cxn modelId="{45A88D5D-2372-4A8A-99B9-B1F6403575AE}" type="presParOf" srcId="{52F213C2-8840-431F-873A-B5DF1A54249D}" destId="{F49D1616-BD16-4784-9A79-073199BD421B}" srcOrd="12" destOrd="0" presId="urn:microsoft.com/office/officeart/2005/8/layout/hChevron3"/>
    <dgm:cxn modelId="{5BE901AB-6622-45BC-A483-416F30DEC968}" type="presParOf" srcId="{52F213C2-8840-431F-873A-B5DF1A54249D}" destId="{753215D5-E2AD-439A-BC54-6042803B1488}" srcOrd="13" destOrd="0" presId="urn:microsoft.com/office/officeart/2005/8/layout/hChevron3"/>
    <dgm:cxn modelId="{CC221C84-F280-423E-A24F-01DD1617D1E2}" type="presParOf" srcId="{52F213C2-8840-431F-873A-B5DF1A54249D}" destId="{A7BE5676-72D9-4F1E-9C49-7EDD375E9DA0}"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B17F38A-DF8E-4703-BEC1-1F2169C3DF89}" type="doc">
      <dgm:prSet loTypeId="urn:microsoft.com/office/officeart/2005/8/layout/hChevron3" loCatId="process" qsTypeId="urn:microsoft.com/office/officeart/2005/8/quickstyle/simple1" qsCatId="simple" csTypeId="urn:microsoft.com/office/officeart/2005/8/colors/accent1_2" csCatId="accent1" phldr="1"/>
      <dgm:spPr/>
    </dgm:pt>
    <dgm:pt modelId="{D35FA697-9E51-4372-B5D1-B97FC10BCA43}">
      <dgm:prSet phldrT="[Text]" custT="1"/>
      <dgm:spPr>
        <a:solidFill>
          <a:srgbClr val="FF9D00"/>
        </a:solidFill>
        <a:ln>
          <a:solidFill>
            <a:srgbClr val="FF9D00"/>
          </a:solidFill>
        </a:ln>
      </dgm:spPr>
      <dgm:t>
        <a:bodyPr/>
        <a:lstStyle/>
        <a:p>
          <a:pPr algn="ctr"/>
          <a:r>
            <a:rPr lang="en-US" sz="1400" dirty="0">
              <a:latin typeface="Arial" panose="020B0604020202020204" pitchFamily="34" charset="0"/>
              <a:cs typeface="Arial" panose="020B0604020202020204" pitchFamily="34" charset="0"/>
            </a:rPr>
            <a:t>Objective</a:t>
          </a:r>
        </a:p>
      </dgm:t>
    </dgm:pt>
    <dgm:pt modelId="{9FA1B3C1-1956-4692-B9C6-42C82288819E}" type="par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926A554B-6BEC-4768-AAD2-7C6B44F6683D}" type="sib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51580CD7-B7E7-4277-883D-B9585AC467D0}">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App Selection</a:t>
          </a:r>
        </a:p>
      </dgm:t>
    </dgm:pt>
    <dgm:pt modelId="{76AA4DCC-B66A-4876-B7AE-DF19E967CE85}" type="par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1CDD2674-52FF-4930-94ED-3EA5BB8235AF}" type="sib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5D63203B-5198-4DAF-AEA2-C495526A6167}">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User Persona</a:t>
          </a:r>
        </a:p>
      </dgm:t>
    </dgm:pt>
    <dgm:pt modelId="{933D0AC7-4083-44C6-81D1-512F0076D304}" type="par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67F4CBF1-C21E-4630-817C-68A5506906CF}" type="sib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CC4B09C7-DA26-404A-9B43-446DA5FAEB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Features</a:t>
          </a:r>
        </a:p>
      </dgm:t>
    </dgm:pt>
    <dgm:pt modelId="{E9FFA4CC-98DF-4652-89A5-99B197697E49}" type="par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1710868-B09C-4291-A779-666633F7AD1F}" type="sib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9528743-2698-4F3B-8FC7-749C41BFFC05}">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F1</a:t>
          </a:r>
        </a:p>
      </dgm:t>
    </dgm:pt>
    <dgm:pt modelId="{53D52C0B-691E-49F1-8995-33A8903B3518}" type="par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40D899A6-49B7-4D00-980E-D3838E9E423B}" type="sib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D26EA93E-1479-4C30-BD74-4DF929033712}">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F2</a:t>
          </a:r>
        </a:p>
      </dgm:t>
    </dgm:pt>
    <dgm:pt modelId="{6E9B1F22-118A-4E21-98CF-110C87AA0E44}" type="par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E20320C4-2D9F-4858-A4E6-0070930670E3}" type="sib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814937A5-68CD-4E83-A671-A2643F6471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F3</a:t>
          </a:r>
        </a:p>
      </dgm:t>
    </dgm:pt>
    <dgm:pt modelId="{3085A690-C210-4046-9EF6-0AD1970B1A42}" type="par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4D3F19BD-7DD6-4C77-A17E-409FDA2EEE07}" type="sib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21C320F6-21C4-4BAD-ACA4-A10041B9EA0A}">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Prioritization</a:t>
          </a:r>
        </a:p>
      </dgm:t>
    </dgm:pt>
    <dgm:pt modelId="{F3E78122-4764-4745-AD32-838D58B51F00}" type="par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6E4DAC85-D6A6-4480-97B7-E6E8533FA42B}" type="sib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52F213C2-8840-431F-873A-B5DF1A54249D}" type="pres">
      <dgm:prSet presAssocID="{5B17F38A-DF8E-4703-BEC1-1F2169C3DF89}" presName="Name0" presStyleCnt="0">
        <dgm:presLayoutVars>
          <dgm:dir/>
          <dgm:resizeHandles val="exact"/>
        </dgm:presLayoutVars>
      </dgm:prSet>
      <dgm:spPr/>
    </dgm:pt>
    <dgm:pt modelId="{10C53830-0983-4DE9-A19D-96BA61231B1A}" type="pres">
      <dgm:prSet presAssocID="{D35FA697-9E51-4372-B5D1-B97FC10BCA43}" presName="parTxOnly" presStyleLbl="node1" presStyleIdx="0" presStyleCnt="8" custScaleY="39283">
        <dgm:presLayoutVars>
          <dgm:bulletEnabled val="1"/>
        </dgm:presLayoutVars>
      </dgm:prSet>
      <dgm:spPr/>
    </dgm:pt>
    <dgm:pt modelId="{9918FA62-3B2F-4A6D-830C-19DA29530164}" type="pres">
      <dgm:prSet presAssocID="{926A554B-6BEC-4768-AAD2-7C6B44F6683D}" presName="parSpace" presStyleCnt="0"/>
      <dgm:spPr/>
    </dgm:pt>
    <dgm:pt modelId="{228CDF89-8F66-4BA6-8EA9-323CC546BE85}" type="pres">
      <dgm:prSet presAssocID="{51580CD7-B7E7-4277-883D-B9585AC467D0}" presName="parTxOnly" presStyleLbl="node1" presStyleIdx="1" presStyleCnt="8" custScaleY="39283">
        <dgm:presLayoutVars>
          <dgm:bulletEnabled val="1"/>
        </dgm:presLayoutVars>
      </dgm:prSet>
      <dgm:spPr/>
    </dgm:pt>
    <dgm:pt modelId="{B5FE9FF4-500C-4CC5-BA09-A7D8B78013CA}" type="pres">
      <dgm:prSet presAssocID="{1CDD2674-52FF-4930-94ED-3EA5BB8235AF}" presName="parSpace" presStyleCnt="0"/>
      <dgm:spPr/>
    </dgm:pt>
    <dgm:pt modelId="{034D6D8B-E351-4995-88CE-86AD1D5B2D81}" type="pres">
      <dgm:prSet presAssocID="{5D63203B-5198-4DAF-AEA2-C495526A6167}" presName="parTxOnly" presStyleLbl="node1" presStyleIdx="2" presStyleCnt="8" custScaleY="39283">
        <dgm:presLayoutVars>
          <dgm:bulletEnabled val="1"/>
        </dgm:presLayoutVars>
      </dgm:prSet>
      <dgm:spPr/>
    </dgm:pt>
    <dgm:pt modelId="{990CCD19-17A2-40D3-B79D-2412014B24DF}" type="pres">
      <dgm:prSet presAssocID="{67F4CBF1-C21E-4630-817C-68A5506906CF}" presName="parSpace" presStyleCnt="0"/>
      <dgm:spPr/>
    </dgm:pt>
    <dgm:pt modelId="{AED6E7C4-D024-4540-B747-125C8204C823}" type="pres">
      <dgm:prSet presAssocID="{CC4B09C7-DA26-404A-9B43-446DA5FAEBDB}" presName="parTxOnly" presStyleLbl="node1" presStyleIdx="3" presStyleCnt="8" custScaleY="39283">
        <dgm:presLayoutVars>
          <dgm:bulletEnabled val="1"/>
        </dgm:presLayoutVars>
      </dgm:prSet>
      <dgm:spPr/>
    </dgm:pt>
    <dgm:pt modelId="{6E2AE6A6-14D1-4F85-9AAD-967F6B2889A9}" type="pres">
      <dgm:prSet presAssocID="{11710868-B09C-4291-A779-666633F7AD1F}" presName="parSpace" presStyleCnt="0"/>
      <dgm:spPr/>
    </dgm:pt>
    <dgm:pt modelId="{FFA50A86-FBAD-48AC-9F47-EC26312155FD}" type="pres">
      <dgm:prSet presAssocID="{19528743-2698-4F3B-8FC7-749C41BFFC05}" presName="parTxOnly" presStyleLbl="node1" presStyleIdx="4" presStyleCnt="8" custScaleY="39283">
        <dgm:presLayoutVars>
          <dgm:bulletEnabled val="1"/>
        </dgm:presLayoutVars>
      </dgm:prSet>
      <dgm:spPr/>
    </dgm:pt>
    <dgm:pt modelId="{FFD4C251-CB40-4E2B-B754-5738152D770E}" type="pres">
      <dgm:prSet presAssocID="{40D899A6-49B7-4D00-980E-D3838E9E423B}" presName="parSpace" presStyleCnt="0"/>
      <dgm:spPr/>
    </dgm:pt>
    <dgm:pt modelId="{38946FA6-8849-46B2-A396-B0654714A0A4}" type="pres">
      <dgm:prSet presAssocID="{D26EA93E-1479-4C30-BD74-4DF929033712}" presName="parTxOnly" presStyleLbl="node1" presStyleIdx="5" presStyleCnt="8" custScaleY="39283">
        <dgm:presLayoutVars>
          <dgm:bulletEnabled val="1"/>
        </dgm:presLayoutVars>
      </dgm:prSet>
      <dgm:spPr/>
    </dgm:pt>
    <dgm:pt modelId="{D36E91FB-1EA2-4DF9-9B0B-D50B5EF72382}" type="pres">
      <dgm:prSet presAssocID="{E20320C4-2D9F-4858-A4E6-0070930670E3}" presName="parSpace" presStyleCnt="0"/>
      <dgm:spPr/>
    </dgm:pt>
    <dgm:pt modelId="{F49D1616-BD16-4784-9A79-073199BD421B}" type="pres">
      <dgm:prSet presAssocID="{814937A5-68CD-4E83-A671-A2643F6471DB}" presName="parTxOnly" presStyleLbl="node1" presStyleIdx="6" presStyleCnt="8" custScaleY="39283">
        <dgm:presLayoutVars>
          <dgm:bulletEnabled val="1"/>
        </dgm:presLayoutVars>
      </dgm:prSet>
      <dgm:spPr/>
    </dgm:pt>
    <dgm:pt modelId="{753215D5-E2AD-439A-BC54-6042803B1488}" type="pres">
      <dgm:prSet presAssocID="{4D3F19BD-7DD6-4C77-A17E-409FDA2EEE07}" presName="parSpace" presStyleCnt="0"/>
      <dgm:spPr/>
    </dgm:pt>
    <dgm:pt modelId="{A7BE5676-72D9-4F1E-9C49-7EDD375E9DA0}" type="pres">
      <dgm:prSet presAssocID="{21C320F6-21C4-4BAD-ACA4-A10041B9EA0A}" presName="parTxOnly" presStyleLbl="node1" presStyleIdx="7" presStyleCnt="8" custScaleY="39283" custLinFactNeighborX="50645" custLinFactNeighborY="-573">
        <dgm:presLayoutVars>
          <dgm:bulletEnabled val="1"/>
        </dgm:presLayoutVars>
      </dgm:prSet>
      <dgm:spPr/>
    </dgm:pt>
  </dgm:ptLst>
  <dgm:cxnLst>
    <dgm:cxn modelId="{26AD1106-38E5-4C27-BC53-818F87F03DA0}" type="presOf" srcId="{21C320F6-21C4-4BAD-ACA4-A10041B9EA0A}" destId="{A7BE5676-72D9-4F1E-9C49-7EDD375E9DA0}" srcOrd="0" destOrd="0" presId="urn:microsoft.com/office/officeart/2005/8/layout/hChevron3"/>
    <dgm:cxn modelId="{AE191312-004E-493F-8178-06E1576BE624}" type="presOf" srcId="{5D63203B-5198-4DAF-AEA2-C495526A6167}" destId="{034D6D8B-E351-4995-88CE-86AD1D5B2D81}" srcOrd="0" destOrd="0" presId="urn:microsoft.com/office/officeart/2005/8/layout/hChevron3"/>
    <dgm:cxn modelId="{D29B1F12-F8EA-4F59-9FB5-50AB1C0D4ED1}" type="presOf" srcId="{19528743-2698-4F3B-8FC7-749C41BFFC05}" destId="{FFA50A86-FBAD-48AC-9F47-EC26312155FD}" srcOrd="0" destOrd="0" presId="urn:microsoft.com/office/officeart/2005/8/layout/hChevron3"/>
    <dgm:cxn modelId="{6ACD7B36-90BF-4EF2-A76C-1273B58DBD5F}" srcId="{5B17F38A-DF8E-4703-BEC1-1F2169C3DF89}" destId="{21C320F6-21C4-4BAD-ACA4-A10041B9EA0A}" srcOrd="7" destOrd="0" parTransId="{F3E78122-4764-4745-AD32-838D58B51F00}" sibTransId="{6E4DAC85-D6A6-4480-97B7-E6E8533FA42B}"/>
    <dgm:cxn modelId="{F9F75863-22B1-4E6C-8A41-44C1C34CD77D}" type="presOf" srcId="{D26EA93E-1479-4C30-BD74-4DF929033712}" destId="{38946FA6-8849-46B2-A396-B0654714A0A4}" srcOrd="0" destOrd="0" presId="urn:microsoft.com/office/officeart/2005/8/layout/hChevron3"/>
    <dgm:cxn modelId="{F8FFFA85-75C3-4A29-BC55-9F1E3A7F0938}" type="presOf" srcId="{51580CD7-B7E7-4277-883D-B9585AC467D0}" destId="{228CDF89-8F66-4BA6-8EA9-323CC546BE85}" srcOrd="0" destOrd="0" presId="urn:microsoft.com/office/officeart/2005/8/layout/hChevron3"/>
    <dgm:cxn modelId="{A2474E90-E91C-47A7-9CC9-1B63F1828D57}" type="presOf" srcId="{5B17F38A-DF8E-4703-BEC1-1F2169C3DF89}" destId="{52F213C2-8840-431F-873A-B5DF1A54249D}" srcOrd="0" destOrd="0" presId="urn:microsoft.com/office/officeart/2005/8/layout/hChevron3"/>
    <dgm:cxn modelId="{F9292893-EB84-483A-8E1A-234D9A09FBB8}" srcId="{5B17F38A-DF8E-4703-BEC1-1F2169C3DF89}" destId="{5D63203B-5198-4DAF-AEA2-C495526A6167}" srcOrd="2" destOrd="0" parTransId="{933D0AC7-4083-44C6-81D1-512F0076D304}" sibTransId="{67F4CBF1-C21E-4630-817C-68A5506906CF}"/>
    <dgm:cxn modelId="{849266A3-4003-4C03-B006-1324DA7529ED}" srcId="{5B17F38A-DF8E-4703-BEC1-1F2169C3DF89}" destId="{19528743-2698-4F3B-8FC7-749C41BFFC05}" srcOrd="4" destOrd="0" parTransId="{53D52C0B-691E-49F1-8995-33A8903B3518}" sibTransId="{40D899A6-49B7-4D00-980E-D3838E9E423B}"/>
    <dgm:cxn modelId="{6DBDD5A8-ECF7-4815-A0A3-9D9D51398F63}" type="presOf" srcId="{814937A5-68CD-4E83-A671-A2643F6471DB}" destId="{F49D1616-BD16-4784-9A79-073199BD421B}" srcOrd="0" destOrd="0" presId="urn:microsoft.com/office/officeart/2005/8/layout/hChevron3"/>
    <dgm:cxn modelId="{3C1990B9-9982-45A2-9968-EF7AEADAA298}" srcId="{5B17F38A-DF8E-4703-BEC1-1F2169C3DF89}" destId="{814937A5-68CD-4E83-A671-A2643F6471DB}" srcOrd="6" destOrd="0" parTransId="{3085A690-C210-4046-9EF6-0AD1970B1A42}" sibTransId="{4D3F19BD-7DD6-4C77-A17E-409FDA2EEE07}"/>
    <dgm:cxn modelId="{A8E5E1CB-8B52-4116-BAAB-4E6D203EB693}" srcId="{5B17F38A-DF8E-4703-BEC1-1F2169C3DF89}" destId="{D26EA93E-1479-4C30-BD74-4DF929033712}" srcOrd="5" destOrd="0" parTransId="{6E9B1F22-118A-4E21-98CF-110C87AA0E44}" sibTransId="{E20320C4-2D9F-4858-A4E6-0070930670E3}"/>
    <dgm:cxn modelId="{452227DC-7517-4305-886A-CEEE0C23B33F}" srcId="{5B17F38A-DF8E-4703-BEC1-1F2169C3DF89}" destId="{51580CD7-B7E7-4277-883D-B9585AC467D0}" srcOrd="1" destOrd="0" parTransId="{76AA4DCC-B66A-4876-B7AE-DF19E967CE85}" sibTransId="{1CDD2674-52FF-4930-94ED-3EA5BB8235AF}"/>
    <dgm:cxn modelId="{FEDE08E0-5ABE-4ADA-B7DF-8671FCF08904}" type="presOf" srcId="{CC4B09C7-DA26-404A-9B43-446DA5FAEBDB}" destId="{AED6E7C4-D024-4540-B747-125C8204C823}" srcOrd="0" destOrd="0" presId="urn:microsoft.com/office/officeart/2005/8/layout/hChevron3"/>
    <dgm:cxn modelId="{B3F57AE4-B8E5-4BDE-B907-44C437FEC77A}" srcId="{5B17F38A-DF8E-4703-BEC1-1F2169C3DF89}" destId="{D35FA697-9E51-4372-B5D1-B97FC10BCA43}" srcOrd="0" destOrd="0" parTransId="{9FA1B3C1-1956-4692-B9C6-42C82288819E}" sibTransId="{926A554B-6BEC-4768-AAD2-7C6B44F6683D}"/>
    <dgm:cxn modelId="{F25C85EA-A549-463E-BAAD-4ED46F2CB383}" srcId="{5B17F38A-DF8E-4703-BEC1-1F2169C3DF89}" destId="{CC4B09C7-DA26-404A-9B43-446DA5FAEBDB}" srcOrd="3" destOrd="0" parTransId="{E9FFA4CC-98DF-4652-89A5-99B197697E49}" sibTransId="{11710868-B09C-4291-A779-666633F7AD1F}"/>
    <dgm:cxn modelId="{287D18FE-4B2B-4D9D-9A62-974C6F042182}" type="presOf" srcId="{D35FA697-9E51-4372-B5D1-B97FC10BCA43}" destId="{10C53830-0983-4DE9-A19D-96BA61231B1A}" srcOrd="0" destOrd="0" presId="urn:microsoft.com/office/officeart/2005/8/layout/hChevron3"/>
    <dgm:cxn modelId="{648AB0FC-921F-456E-8A48-EB50891BDEA1}" type="presParOf" srcId="{52F213C2-8840-431F-873A-B5DF1A54249D}" destId="{10C53830-0983-4DE9-A19D-96BA61231B1A}" srcOrd="0" destOrd="0" presId="urn:microsoft.com/office/officeart/2005/8/layout/hChevron3"/>
    <dgm:cxn modelId="{FF5AAAF7-3C3E-477C-997B-31488C1369B4}" type="presParOf" srcId="{52F213C2-8840-431F-873A-B5DF1A54249D}" destId="{9918FA62-3B2F-4A6D-830C-19DA29530164}" srcOrd="1" destOrd="0" presId="urn:microsoft.com/office/officeart/2005/8/layout/hChevron3"/>
    <dgm:cxn modelId="{53A55D7B-97DC-4E64-A8BE-D3C1AE29C6CF}" type="presParOf" srcId="{52F213C2-8840-431F-873A-B5DF1A54249D}" destId="{228CDF89-8F66-4BA6-8EA9-323CC546BE85}" srcOrd="2" destOrd="0" presId="urn:microsoft.com/office/officeart/2005/8/layout/hChevron3"/>
    <dgm:cxn modelId="{172BBAA3-AC01-494C-8F48-A4618848A127}" type="presParOf" srcId="{52F213C2-8840-431F-873A-B5DF1A54249D}" destId="{B5FE9FF4-500C-4CC5-BA09-A7D8B78013CA}" srcOrd="3" destOrd="0" presId="urn:microsoft.com/office/officeart/2005/8/layout/hChevron3"/>
    <dgm:cxn modelId="{15EE3973-A907-4C31-87E2-844082AC5745}" type="presParOf" srcId="{52F213C2-8840-431F-873A-B5DF1A54249D}" destId="{034D6D8B-E351-4995-88CE-86AD1D5B2D81}" srcOrd="4" destOrd="0" presId="urn:microsoft.com/office/officeart/2005/8/layout/hChevron3"/>
    <dgm:cxn modelId="{2E99B0E3-E182-4070-8E94-E840DF3C54C8}" type="presParOf" srcId="{52F213C2-8840-431F-873A-B5DF1A54249D}" destId="{990CCD19-17A2-40D3-B79D-2412014B24DF}" srcOrd="5" destOrd="0" presId="urn:microsoft.com/office/officeart/2005/8/layout/hChevron3"/>
    <dgm:cxn modelId="{1FA17B55-0281-493A-9DC2-2CCE56C8099F}" type="presParOf" srcId="{52F213C2-8840-431F-873A-B5DF1A54249D}" destId="{AED6E7C4-D024-4540-B747-125C8204C823}" srcOrd="6" destOrd="0" presId="urn:microsoft.com/office/officeart/2005/8/layout/hChevron3"/>
    <dgm:cxn modelId="{EBB473AC-F826-43C4-9D56-B3F33A138101}" type="presParOf" srcId="{52F213C2-8840-431F-873A-B5DF1A54249D}" destId="{6E2AE6A6-14D1-4F85-9AAD-967F6B2889A9}" srcOrd="7" destOrd="0" presId="urn:microsoft.com/office/officeart/2005/8/layout/hChevron3"/>
    <dgm:cxn modelId="{D7F183C3-4051-43D7-9D0B-27BA2DC0D6F3}" type="presParOf" srcId="{52F213C2-8840-431F-873A-B5DF1A54249D}" destId="{FFA50A86-FBAD-48AC-9F47-EC26312155FD}" srcOrd="8" destOrd="0" presId="urn:microsoft.com/office/officeart/2005/8/layout/hChevron3"/>
    <dgm:cxn modelId="{ECA6AB39-1804-4DEB-9317-54A8E970E6F1}" type="presParOf" srcId="{52F213C2-8840-431F-873A-B5DF1A54249D}" destId="{FFD4C251-CB40-4E2B-B754-5738152D770E}" srcOrd="9" destOrd="0" presId="urn:microsoft.com/office/officeart/2005/8/layout/hChevron3"/>
    <dgm:cxn modelId="{513ABAFE-F521-4D71-AA07-8875B7F70223}" type="presParOf" srcId="{52F213C2-8840-431F-873A-B5DF1A54249D}" destId="{38946FA6-8849-46B2-A396-B0654714A0A4}" srcOrd="10" destOrd="0" presId="urn:microsoft.com/office/officeart/2005/8/layout/hChevron3"/>
    <dgm:cxn modelId="{00FF4D72-10B0-49A6-8F29-D3534163D1BF}" type="presParOf" srcId="{52F213C2-8840-431F-873A-B5DF1A54249D}" destId="{D36E91FB-1EA2-4DF9-9B0B-D50B5EF72382}" srcOrd="11" destOrd="0" presId="urn:microsoft.com/office/officeart/2005/8/layout/hChevron3"/>
    <dgm:cxn modelId="{45A88D5D-2372-4A8A-99B9-B1F6403575AE}" type="presParOf" srcId="{52F213C2-8840-431F-873A-B5DF1A54249D}" destId="{F49D1616-BD16-4784-9A79-073199BD421B}" srcOrd="12" destOrd="0" presId="urn:microsoft.com/office/officeart/2005/8/layout/hChevron3"/>
    <dgm:cxn modelId="{5BE901AB-6622-45BC-A483-416F30DEC968}" type="presParOf" srcId="{52F213C2-8840-431F-873A-B5DF1A54249D}" destId="{753215D5-E2AD-439A-BC54-6042803B1488}" srcOrd="13" destOrd="0" presId="urn:microsoft.com/office/officeart/2005/8/layout/hChevron3"/>
    <dgm:cxn modelId="{CC221C84-F280-423E-A24F-01DD1617D1E2}" type="presParOf" srcId="{52F213C2-8840-431F-873A-B5DF1A54249D}" destId="{A7BE5676-72D9-4F1E-9C49-7EDD375E9DA0}"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B17F38A-DF8E-4703-BEC1-1F2169C3DF89}" type="doc">
      <dgm:prSet loTypeId="urn:microsoft.com/office/officeart/2005/8/layout/hChevron3" loCatId="process" qsTypeId="urn:microsoft.com/office/officeart/2005/8/quickstyle/simple1" qsCatId="simple" csTypeId="urn:microsoft.com/office/officeart/2005/8/colors/accent1_2" csCatId="accent1" phldr="1"/>
      <dgm:spPr/>
    </dgm:pt>
    <dgm:pt modelId="{D35FA697-9E51-4372-B5D1-B97FC10BCA43}">
      <dgm:prSet phldrT="[Text]" custT="1"/>
      <dgm:spPr>
        <a:solidFill>
          <a:srgbClr val="FF9D00"/>
        </a:solidFill>
        <a:ln>
          <a:solidFill>
            <a:srgbClr val="FF9D00"/>
          </a:solidFill>
        </a:ln>
      </dgm:spPr>
      <dgm:t>
        <a:bodyPr/>
        <a:lstStyle/>
        <a:p>
          <a:pPr algn="ctr"/>
          <a:r>
            <a:rPr lang="en-US" sz="1400" dirty="0">
              <a:latin typeface="Arial" panose="020B0604020202020204" pitchFamily="34" charset="0"/>
              <a:cs typeface="Arial" panose="020B0604020202020204" pitchFamily="34" charset="0"/>
            </a:rPr>
            <a:t>Objective</a:t>
          </a:r>
        </a:p>
      </dgm:t>
    </dgm:pt>
    <dgm:pt modelId="{9FA1B3C1-1956-4692-B9C6-42C82288819E}" type="par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926A554B-6BEC-4768-AAD2-7C6B44F6683D}" type="sib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51580CD7-B7E7-4277-883D-B9585AC467D0}">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App Selection</a:t>
          </a:r>
        </a:p>
      </dgm:t>
    </dgm:pt>
    <dgm:pt modelId="{76AA4DCC-B66A-4876-B7AE-DF19E967CE85}" type="par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1CDD2674-52FF-4930-94ED-3EA5BB8235AF}" type="sib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5D63203B-5198-4DAF-AEA2-C495526A6167}">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User Persona</a:t>
          </a:r>
        </a:p>
      </dgm:t>
    </dgm:pt>
    <dgm:pt modelId="{933D0AC7-4083-44C6-81D1-512F0076D304}" type="par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67F4CBF1-C21E-4630-817C-68A5506906CF}" type="sib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CC4B09C7-DA26-404A-9B43-446DA5FAEB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Features</a:t>
          </a:r>
        </a:p>
      </dgm:t>
    </dgm:pt>
    <dgm:pt modelId="{E9FFA4CC-98DF-4652-89A5-99B197697E49}" type="par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1710868-B09C-4291-A779-666633F7AD1F}" type="sib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9528743-2698-4F3B-8FC7-749C41BFFC05}">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F1</a:t>
          </a:r>
        </a:p>
      </dgm:t>
    </dgm:pt>
    <dgm:pt modelId="{53D52C0B-691E-49F1-8995-33A8903B3518}" type="par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40D899A6-49B7-4D00-980E-D3838E9E423B}" type="sib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D26EA93E-1479-4C30-BD74-4DF929033712}">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F2</a:t>
          </a:r>
        </a:p>
      </dgm:t>
    </dgm:pt>
    <dgm:pt modelId="{6E9B1F22-118A-4E21-98CF-110C87AA0E44}" type="par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E20320C4-2D9F-4858-A4E6-0070930670E3}" type="sib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814937A5-68CD-4E83-A671-A2643F6471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F3</a:t>
          </a:r>
        </a:p>
      </dgm:t>
    </dgm:pt>
    <dgm:pt modelId="{3085A690-C210-4046-9EF6-0AD1970B1A42}" type="par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4D3F19BD-7DD6-4C77-A17E-409FDA2EEE07}" type="sib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21C320F6-21C4-4BAD-ACA4-A10041B9EA0A}">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Prioritization</a:t>
          </a:r>
        </a:p>
      </dgm:t>
    </dgm:pt>
    <dgm:pt modelId="{F3E78122-4764-4745-AD32-838D58B51F00}" type="par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6E4DAC85-D6A6-4480-97B7-E6E8533FA42B}" type="sib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52F213C2-8840-431F-873A-B5DF1A54249D}" type="pres">
      <dgm:prSet presAssocID="{5B17F38A-DF8E-4703-BEC1-1F2169C3DF89}" presName="Name0" presStyleCnt="0">
        <dgm:presLayoutVars>
          <dgm:dir/>
          <dgm:resizeHandles val="exact"/>
        </dgm:presLayoutVars>
      </dgm:prSet>
      <dgm:spPr/>
    </dgm:pt>
    <dgm:pt modelId="{10C53830-0983-4DE9-A19D-96BA61231B1A}" type="pres">
      <dgm:prSet presAssocID="{D35FA697-9E51-4372-B5D1-B97FC10BCA43}" presName="parTxOnly" presStyleLbl="node1" presStyleIdx="0" presStyleCnt="8" custScaleY="39283">
        <dgm:presLayoutVars>
          <dgm:bulletEnabled val="1"/>
        </dgm:presLayoutVars>
      </dgm:prSet>
      <dgm:spPr/>
    </dgm:pt>
    <dgm:pt modelId="{9918FA62-3B2F-4A6D-830C-19DA29530164}" type="pres">
      <dgm:prSet presAssocID="{926A554B-6BEC-4768-AAD2-7C6B44F6683D}" presName="parSpace" presStyleCnt="0"/>
      <dgm:spPr/>
    </dgm:pt>
    <dgm:pt modelId="{228CDF89-8F66-4BA6-8EA9-323CC546BE85}" type="pres">
      <dgm:prSet presAssocID="{51580CD7-B7E7-4277-883D-B9585AC467D0}" presName="parTxOnly" presStyleLbl="node1" presStyleIdx="1" presStyleCnt="8" custScaleY="39283">
        <dgm:presLayoutVars>
          <dgm:bulletEnabled val="1"/>
        </dgm:presLayoutVars>
      </dgm:prSet>
      <dgm:spPr/>
    </dgm:pt>
    <dgm:pt modelId="{B5FE9FF4-500C-4CC5-BA09-A7D8B78013CA}" type="pres">
      <dgm:prSet presAssocID="{1CDD2674-52FF-4930-94ED-3EA5BB8235AF}" presName="parSpace" presStyleCnt="0"/>
      <dgm:spPr/>
    </dgm:pt>
    <dgm:pt modelId="{034D6D8B-E351-4995-88CE-86AD1D5B2D81}" type="pres">
      <dgm:prSet presAssocID="{5D63203B-5198-4DAF-AEA2-C495526A6167}" presName="parTxOnly" presStyleLbl="node1" presStyleIdx="2" presStyleCnt="8" custScaleY="39283">
        <dgm:presLayoutVars>
          <dgm:bulletEnabled val="1"/>
        </dgm:presLayoutVars>
      </dgm:prSet>
      <dgm:spPr/>
    </dgm:pt>
    <dgm:pt modelId="{990CCD19-17A2-40D3-B79D-2412014B24DF}" type="pres">
      <dgm:prSet presAssocID="{67F4CBF1-C21E-4630-817C-68A5506906CF}" presName="parSpace" presStyleCnt="0"/>
      <dgm:spPr/>
    </dgm:pt>
    <dgm:pt modelId="{AED6E7C4-D024-4540-B747-125C8204C823}" type="pres">
      <dgm:prSet presAssocID="{CC4B09C7-DA26-404A-9B43-446DA5FAEBDB}" presName="parTxOnly" presStyleLbl="node1" presStyleIdx="3" presStyleCnt="8" custScaleY="39283">
        <dgm:presLayoutVars>
          <dgm:bulletEnabled val="1"/>
        </dgm:presLayoutVars>
      </dgm:prSet>
      <dgm:spPr/>
    </dgm:pt>
    <dgm:pt modelId="{6E2AE6A6-14D1-4F85-9AAD-967F6B2889A9}" type="pres">
      <dgm:prSet presAssocID="{11710868-B09C-4291-A779-666633F7AD1F}" presName="parSpace" presStyleCnt="0"/>
      <dgm:spPr/>
    </dgm:pt>
    <dgm:pt modelId="{FFA50A86-FBAD-48AC-9F47-EC26312155FD}" type="pres">
      <dgm:prSet presAssocID="{19528743-2698-4F3B-8FC7-749C41BFFC05}" presName="parTxOnly" presStyleLbl="node1" presStyleIdx="4" presStyleCnt="8" custScaleY="39283">
        <dgm:presLayoutVars>
          <dgm:bulletEnabled val="1"/>
        </dgm:presLayoutVars>
      </dgm:prSet>
      <dgm:spPr/>
    </dgm:pt>
    <dgm:pt modelId="{FFD4C251-CB40-4E2B-B754-5738152D770E}" type="pres">
      <dgm:prSet presAssocID="{40D899A6-49B7-4D00-980E-D3838E9E423B}" presName="parSpace" presStyleCnt="0"/>
      <dgm:spPr/>
    </dgm:pt>
    <dgm:pt modelId="{38946FA6-8849-46B2-A396-B0654714A0A4}" type="pres">
      <dgm:prSet presAssocID="{D26EA93E-1479-4C30-BD74-4DF929033712}" presName="parTxOnly" presStyleLbl="node1" presStyleIdx="5" presStyleCnt="8" custScaleY="39283">
        <dgm:presLayoutVars>
          <dgm:bulletEnabled val="1"/>
        </dgm:presLayoutVars>
      </dgm:prSet>
      <dgm:spPr/>
    </dgm:pt>
    <dgm:pt modelId="{D36E91FB-1EA2-4DF9-9B0B-D50B5EF72382}" type="pres">
      <dgm:prSet presAssocID="{E20320C4-2D9F-4858-A4E6-0070930670E3}" presName="parSpace" presStyleCnt="0"/>
      <dgm:spPr/>
    </dgm:pt>
    <dgm:pt modelId="{F49D1616-BD16-4784-9A79-073199BD421B}" type="pres">
      <dgm:prSet presAssocID="{814937A5-68CD-4E83-A671-A2643F6471DB}" presName="parTxOnly" presStyleLbl="node1" presStyleIdx="6" presStyleCnt="8" custScaleY="39283">
        <dgm:presLayoutVars>
          <dgm:bulletEnabled val="1"/>
        </dgm:presLayoutVars>
      </dgm:prSet>
      <dgm:spPr/>
    </dgm:pt>
    <dgm:pt modelId="{753215D5-E2AD-439A-BC54-6042803B1488}" type="pres">
      <dgm:prSet presAssocID="{4D3F19BD-7DD6-4C77-A17E-409FDA2EEE07}" presName="parSpace" presStyleCnt="0"/>
      <dgm:spPr/>
    </dgm:pt>
    <dgm:pt modelId="{A7BE5676-72D9-4F1E-9C49-7EDD375E9DA0}" type="pres">
      <dgm:prSet presAssocID="{21C320F6-21C4-4BAD-ACA4-A10041B9EA0A}" presName="parTxOnly" presStyleLbl="node1" presStyleIdx="7" presStyleCnt="8" custScaleY="39283" custLinFactNeighborX="50645" custLinFactNeighborY="-573">
        <dgm:presLayoutVars>
          <dgm:bulletEnabled val="1"/>
        </dgm:presLayoutVars>
      </dgm:prSet>
      <dgm:spPr/>
    </dgm:pt>
  </dgm:ptLst>
  <dgm:cxnLst>
    <dgm:cxn modelId="{26AD1106-38E5-4C27-BC53-818F87F03DA0}" type="presOf" srcId="{21C320F6-21C4-4BAD-ACA4-A10041B9EA0A}" destId="{A7BE5676-72D9-4F1E-9C49-7EDD375E9DA0}" srcOrd="0" destOrd="0" presId="urn:microsoft.com/office/officeart/2005/8/layout/hChevron3"/>
    <dgm:cxn modelId="{AE191312-004E-493F-8178-06E1576BE624}" type="presOf" srcId="{5D63203B-5198-4DAF-AEA2-C495526A6167}" destId="{034D6D8B-E351-4995-88CE-86AD1D5B2D81}" srcOrd="0" destOrd="0" presId="urn:microsoft.com/office/officeart/2005/8/layout/hChevron3"/>
    <dgm:cxn modelId="{D29B1F12-F8EA-4F59-9FB5-50AB1C0D4ED1}" type="presOf" srcId="{19528743-2698-4F3B-8FC7-749C41BFFC05}" destId="{FFA50A86-FBAD-48AC-9F47-EC26312155FD}" srcOrd="0" destOrd="0" presId="urn:microsoft.com/office/officeart/2005/8/layout/hChevron3"/>
    <dgm:cxn modelId="{6ACD7B36-90BF-4EF2-A76C-1273B58DBD5F}" srcId="{5B17F38A-DF8E-4703-BEC1-1F2169C3DF89}" destId="{21C320F6-21C4-4BAD-ACA4-A10041B9EA0A}" srcOrd="7" destOrd="0" parTransId="{F3E78122-4764-4745-AD32-838D58B51F00}" sibTransId="{6E4DAC85-D6A6-4480-97B7-E6E8533FA42B}"/>
    <dgm:cxn modelId="{F9F75863-22B1-4E6C-8A41-44C1C34CD77D}" type="presOf" srcId="{D26EA93E-1479-4C30-BD74-4DF929033712}" destId="{38946FA6-8849-46B2-A396-B0654714A0A4}" srcOrd="0" destOrd="0" presId="urn:microsoft.com/office/officeart/2005/8/layout/hChevron3"/>
    <dgm:cxn modelId="{F8FFFA85-75C3-4A29-BC55-9F1E3A7F0938}" type="presOf" srcId="{51580CD7-B7E7-4277-883D-B9585AC467D0}" destId="{228CDF89-8F66-4BA6-8EA9-323CC546BE85}" srcOrd="0" destOrd="0" presId="urn:microsoft.com/office/officeart/2005/8/layout/hChevron3"/>
    <dgm:cxn modelId="{A2474E90-E91C-47A7-9CC9-1B63F1828D57}" type="presOf" srcId="{5B17F38A-DF8E-4703-BEC1-1F2169C3DF89}" destId="{52F213C2-8840-431F-873A-B5DF1A54249D}" srcOrd="0" destOrd="0" presId="urn:microsoft.com/office/officeart/2005/8/layout/hChevron3"/>
    <dgm:cxn modelId="{F9292893-EB84-483A-8E1A-234D9A09FBB8}" srcId="{5B17F38A-DF8E-4703-BEC1-1F2169C3DF89}" destId="{5D63203B-5198-4DAF-AEA2-C495526A6167}" srcOrd="2" destOrd="0" parTransId="{933D0AC7-4083-44C6-81D1-512F0076D304}" sibTransId="{67F4CBF1-C21E-4630-817C-68A5506906CF}"/>
    <dgm:cxn modelId="{849266A3-4003-4C03-B006-1324DA7529ED}" srcId="{5B17F38A-DF8E-4703-BEC1-1F2169C3DF89}" destId="{19528743-2698-4F3B-8FC7-749C41BFFC05}" srcOrd="4" destOrd="0" parTransId="{53D52C0B-691E-49F1-8995-33A8903B3518}" sibTransId="{40D899A6-49B7-4D00-980E-D3838E9E423B}"/>
    <dgm:cxn modelId="{6DBDD5A8-ECF7-4815-A0A3-9D9D51398F63}" type="presOf" srcId="{814937A5-68CD-4E83-A671-A2643F6471DB}" destId="{F49D1616-BD16-4784-9A79-073199BD421B}" srcOrd="0" destOrd="0" presId="urn:microsoft.com/office/officeart/2005/8/layout/hChevron3"/>
    <dgm:cxn modelId="{3C1990B9-9982-45A2-9968-EF7AEADAA298}" srcId="{5B17F38A-DF8E-4703-BEC1-1F2169C3DF89}" destId="{814937A5-68CD-4E83-A671-A2643F6471DB}" srcOrd="6" destOrd="0" parTransId="{3085A690-C210-4046-9EF6-0AD1970B1A42}" sibTransId="{4D3F19BD-7DD6-4C77-A17E-409FDA2EEE07}"/>
    <dgm:cxn modelId="{A8E5E1CB-8B52-4116-BAAB-4E6D203EB693}" srcId="{5B17F38A-DF8E-4703-BEC1-1F2169C3DF89}" destId="{D26EA93E-1479-4C30-BD74-4DF929033712}" srcOrd="5" destOrd="0" parTransId="{6E9B1F22-118A-4E21-98CF-110C87AA0E44}" sibTransId="{E20320C4-2D9F-4858-A4E6-0070930670E3}"/>
    <dgm:cxn modelId="{452227DC-7517-4305-886A-CEEE0C23B33F}" srcId="{5B17F38A-DF8E-4703-BEC1-1F2169C3DF89}" destId="{51580CD7-B7E7-4277-883D-B9585AC467D0}" srcOrd="1" destOrd="0" parTransId="{76AA4DCC-B66A-4876-B7AE-DF19E967CE85}" sibTransId="{1CDD2674-52FF-4930-94ED-3EA5BB8235AF}"/>
    <dgm:cxn modelId="{FEDE08E0-5ABE-4ADA-B7DF-8671FCF08904}" type="presOf" srcId="{CC4B09C7-DA26-404A-9B43-446DA5FAEBDB}" destId="{AED6E7C4-D024-4540-B747-125C8204C823}" srcOrd="0" destOrd="0" presId="urn:microsoft.com/office/officeart/2005/8/layout/hChevron3"/>
    <dgm:cxn modelId="{B3F57AE4-B8E5-4BDE-B907-44C437FEC77A}" srcId="{5B17F38A-DF8E-4703-BEC1-1F2169C3DF89}" destId="{D35FA697-9E51-4372-B5D1-B97FC10BCA43}" srcOrd="0" destOrd="0" parTransId="{9FA1B3C1-1956-4692-B9C6-42C82288819E}" sibTransId="{926A554B-6BEC-4768-AAD2-7C6B44F6683D}"/>
    <dgm:cxn modelId="{F25C85EA-A549-463E-BAAD-4ED46F2CB383}" srcId="{5B17F38A-DF8E-4703-BEC1-1F2169C3DF89}" destId="{CC4B09C7-DA26-404A-9B43-446DA5FAEBDB}" srcOrd="3" destOrd="0" parTransId="{E9FFA4CC-98DF-4652-89A5-99B197697E49}" sibTransId="{11710868-B09C-4291-A779-666633F7AD1F}"/>
    <dgm:cxn modelId="{287D18FE-4B2B-4D9D-9A62-974C6F042182}" type="presOf" srcId="{D35FA697-9E51-4372-B5D1-B97FC10BCA43}" destId="{10C53830-0983-4DE9-A19D-96BA61231B1A}" srcOrd="0" destOrd="0" presId="urn:microsoft.com/office/officeart/2005/8/layout/hChevron3"/>
    <dgm:cxn modelId="{648AB0FC-921F-456E-8A48-EB50891BDEA1}" type="presParOf" srcId="{52F213C2-8840-431F-873A-B5DF1A54249D}" destId="{10C53830-0983-4DE9-A19D-96BA61231B1A}" srcOrd="0" destOrd="0" presId="urn:microsoft.com/office/officeart/2005/8/layout/hChevron3"/>
    <dgm:cxn modelId="{FF5AAAF7-3C3E-477C-997B-31488C1369B4}" type="presParOf" srcId="{52F213C2-8840-431F-873A-B5DF1A54249D}" destId="{9918FA62-3B2F-4A6D-830C-19DA29530164}" srcOrd="1" destOrd="0" presId="urn:microsoft.com/office/officeart/2005/8/layout/hChevron3"/>
    <dgm:cxn modelId="{53A55D7B-97DC-4E64-A8BE-D3C1AE29C6CF}" type="presParOf" srcId="{52F213C2-8840-431F-873A-B5DF1A54249D}" destId="{228CDF89-8F66-4BA6-8EA9-323CC546BE85}" srcOrd="2" destOrd="0" presId="urn:microsoft.com/office/officeart/2005/8/layout/hChevron3"/>
    <dgm:cxn modelId="{172BBAA3-AC01-494C-8F48-A4618848A127}" type="presParOf" srcId="{52F213C2-8840-431F-873A-B5DF1A54249D}" destId="{B5FE9FF4-500C-4CC5-BA09-A7D8B78013CA}" srcOrd="3" destOrd="0" presId="urn:microsoft.com/office/officeart/2005/8/layout/hChevron3"/>
    <dgm:cxn modelId="{15EE3973-A907-4C31-87E2-844082AC5745}" type="presParOf" srcId="{52F213C2-8840-431F-873A-B5DF1A54249D}" destId="{034D6D8B-E351-4995-88CE-86AD1D5B2D81}" srcOrd="4" destOrd="0" presId="urn:microsoft.com/office/officeart/2005/8/layout/hChevron3"/>
    <dgm:cxn modelId="{2E99B0E3-E182-4070-8E94-E840DF3C54C8}" type="presParOf" srcId="{52F213C2-8840-431F-873A-B5DF1A54249D}" destId="{990CCD19-17A2-40D3-B79D-2412014B24DF}" srcOrd="5" destOrd="0" presId="urn:microsoft.com/office/officeart/2005/8/layout/hChevron3"/>
    <dgm:cxn modelId="{1FA17B55-0281-493A-9DC2-2CCE56C8099F}" type="presParOf" srcId="{52F213C2-8840-431F-873A-B5DF1A54249D}" destId="{AED6E7C4-D024-4540-B747-125C8204C823}" srcOrd="6" destOrd="0" presId="urn:microsoft.com/office/officeart/2005/8/layout/hChevron3"/>
    <dgm:cxn modelId="{EBB473AC-F826-43C4-9D56-B3F33A138101}" type="presParOf" srcId="{52F213C2-8840-431F-873A-B5DF1A54249D}" destId="{6E2AE6A6-14D1-4F85-9AAD-967F6B2889A9}" srcOrd="7" destOrd="0" presId="urn:microsoft.com/office/officeart/2005/8/layout/hChevron3"/>
    <dgm:cxn modelId="{D7F183C3-4051-43D7-9D0B-27BA2DC0D6F3}" type="presParOf" srcId="{52F213C2-8840-431F-873A-B5DF1A54249D}" destId="{FFA50A86-FBAD-48AC-9F47-EC26312155FD}" srcOrd="8" destOrd="0" presId="urn:microsoft.com/office/officeart/2005/8/layout/hChevron3"/>
    <dgm:cxn modelId="{ECA6AB39-1804-4DEB-9317-54A8E970E6F1}" type="presParOf" srcId="{52F213C2-8840-431F-873A-B5DF1A54249D}" destId="{FFD4C251-CB40-4E2B-B754-5738152D770E}" srcOrd="9" destOrd="0" presId="urn:microsoft.com/office/officeart/2005/8/layout/hChevron3"/>
    <dgm:cxn modelId="{513ABAFE-F521-4D71-AA07-8875B7F70223}" type="presParOf" srcId="{52F213C2-8840-431F-873A-B5DF1A54249D}" destId="{38946FA6-8849-46B2-A396-B0654714A0A4}" srcOrd="10" destOrd="0" presId="urn:microsoft.com/office/officeart/2005/8/layout/hChevron3"/>
    <dgm:cxn modelId="{00FF4D72-10B0-49A6-8F29-D3534163D1BF}" type="presParOf" srcId="{52F213C2-8840-431F-873A-B5DF1A54249D}" destId="{D36E91FB-1EA2-4DF9-9B0B-D50B5EF72382}" srcOrd="11" destOrd="0" presId="urn:microsoft.com/office/officeart/2005/8/layout/hChevron3"/>
    <dgm:cxn modelId="{45A88D5D-2372-4A8A-99B9-B1F6403575AE}" type="presParOf" srcId="{52F213C2-8840-431F-873A-B5DF1A54249D}" destId="{F49D1616-BD16-4784-9A79-073199BD421B}" srcOrd="12" destOrd="0" presId="urn:microsoft.com/office/officeart/2005/8/layout/hChevron3"/>
    <dgm:cxn modelId="{5BE901AB-6622-45BC-A483-416F30DEC968}" type="presParOf" srcId="{52F213C2-8840-431F-873A-B5DF1A54249D}" destId="{753215D5-E2AD-439A-BC54-6042803B1488}" srcOrd="13" destOrd="0" presId="urn:microsoft.com/office/officeart/2005/8/layout/hChevron3"/>
    <dgm:cxn modelId="{CC221C84-F280-423E-A24F-01DD1617D1E2}" type="presParOf" srcId="{52F213C2-8840-431F-873A-B5DF1A54249D}" destId="{A7BE5676-72D9-4F1E-9C49-7EDD375E9DA0}"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B17F38A-DF8E-4703-BEC1-1F2169C3DF89}" type="doc">
      <dgm:prSet loTypeId="urn:microsoft.com/office/officeart/2005/8/layout/hChevron3" loCatId="process" qsTypeId="urn:microsoft.com/office/officeart/2005/8/quickstyle/simple1" qsCatId="simple" csTypeId="urn:microsoft.com/office/officeart/2005/8/colors/accent1_2" csCatId="accent1" phldr="1"/>
      <dgm:spPr/>
    </dgm:pt>
    <dgm:pt modelId="{D35FA697-9E51-4372-B5D1-B97FC10BCA43}">
      <dgm:prSet phldrT="[Text]" custT="1"/>
      <dgm:spPr>
        <a:solidFill>
          <a:srgbClr val="580A46"/>
        </a:solidFill>
        <a:ln>
          <a:solidFill>
            <a:srgbClr val="FF9D00"/>
          </a:solidFill>
        </a:ln>
      </dgm:spPr>
      <dgm:t>
        <a:bodyPr/>
        <a:lstStyle/>
        <a:p>
          <a:pPr algn="ctr"/>
          <a:r>
            <a:rPr lang="en-US" sz="1400" dirty="0">
              <a:latin typeface="Arial" panose="020B0604020202020204" pitchFamily="34" charset="0"/>
              <a:cs typeface="Arial" panose="020B0604020202020204" pitchFamily="34" charset="0"/>
            </a:rPr>
            <a:t>Objective</a:t>
          </a:r>
        </a:p>
      </dgm:t>
    </dgm:pt>
    <dgm:pt modelId="{9FA1B3C1-1956-4692-B9C6-42C82288819E}" type="par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926A554B-6BEC-4768-AAD2-7C6B44F6683D}" type="sib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51580CD7-B7E7-4277-883D-B9585AC467D0}">
      <dgm:prSet phldrT="[Text]" custT="1"/>
      <dgm:spPr>
        <a:solidFill>
          <a:srgbClr val="FF9D00"/>
        </a:solidFill>
        <a:ln>
          <a:solidFill>
            <a:srgbClr val="FF9D00"/>
          </a:solidFill>
        </a:ln>
      </dgm:spPr>
      <dgm:t>
        <a:bodyPr/>
        <a:lstStyle/>
        <a:p>
          <a:r>
            <a:rPr lang="en-US" sz="1400" dirty="0">
              <a:latin typeface="Arial" panose="020B0604020202020204" pitchFamily="34" charset="0"/>
              <a:cs typeface="Arial" panose="020B0604020202020204" pitchFamily="34" charset="0"/>
            </a:rPr>
            <a:t>App Selection</a:t>
          </a:r>
        </a:p>
      </dgm:t>
    </dgm:pt>
    <dgm:pt modelId="{76AA4DCC-B66A-4876-B7AE-DF19E967CE85}" type="par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1CDD2674-52FF-4930-94ED-3EA5BB8235AF}" type="sib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5D63203B-5198-4DAF-AEA2-C495526A6167}">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User Persona</a:t>
          </a:r>
        </a:p>
      </dgm:t>
    </dgm:pt>
    <dgm:pt modelId="{933D0AC7-4083-44C6-81D1-512F0076D304}" type="par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67F4CBF1-C21E-4630-817C-68A5506906CF}" type="sib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CC4B09C7-DA26-404A-9B43-446DA5FAEB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Features</a:t>
          </a:r>
        </a:p>
      </dgm:t>
    </dgm:pt>
    <dgm:pt modelId="{E9FFA4CC-98DF-4652-89A5-99B197697E49}" type="par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1710868-B09C-4291-A779-666633F7AD1F}" type="sib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9528743-2698-4F3B-8FC7-749C41BFFC05}">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F1</a:t>
          </a:r>
        </a:p>
      </dgm:t>
    </dgm:pt>
    <dgm:pt modelId="{53D52C0B-691E-49F1-8995-33A8903B3518}" type="par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40D899A6-49B7-4D00-980E-D3838E9E423B}" type="sib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D26EA93E-1479-4C30-BD74-4DF929033712}">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F2</a:t>
          </a:r>
        </a:p>
      </dgm:t>
    </dgm:pt>
    <dgm:pt modelId="{6E9B1F22-118A-4E21-98CF-110C87AA0E44}" type="par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E20320C4-2D9F-4858-A4E6-0070930670E3}" type="sib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814937A5-68CD-4E83-A671-A2643F6471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F3</a:t>
          </a:r>
        </a:p>
      </dgm:t>
    </dgm:pt>
    <dgm:pt modelId="{3085A690-C210-4046-9EF6-0AD1970B1A42}" type="par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4D3F19BD-7DD6-4C77-A17E-409FDA2EEE07}" type="sib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21C320F6-21C4-4BAD-ACA4-A10041B9EA0A}">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Prioritization</a:t>
          </a:r>
        </a:p>
      </dgm:t>
    </dgm:pt>
    <dgm:pt modelId="{F3E78122-4764-4745-AD32-838D58B51F00}" type="par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6E4DAC85-D6A6-4480-97B7-E6E8533FA42B}" type="sib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52F213C2-8840-431F-873A-B5DF1A54249D}" type="pres">
      <dgm:prSet presAssocID="{5B17F38A-DF8E-4703-BEC1-1F2169C3DF89}" presName="Name0" presStyleCnt="0">
        <dgm:presLayoutVars>
          <dgm:dir/>
          <dgm:resizeHandles val="exact"/>
        </dgm:presLayoutVars>
      </dgm:prSet>
      <dgm:spPr/>
    </dgm:pt>
    <dgm:pt modelId="{10C53830-0983-4DE9-A19D-96BA61231B1A}" type="pres">
      <dgm:prSet presAssocID="{D35FA697-9E51-4372-B5D1-B97FC10BCA43}" presName="parTxOnly" presStyleLbl="node1" presStyleIdx="0" presStyleCnt="8" custScaleY="39283">
        <dgm:presLayoutVars>
          <dgm:bulletEnabled val="1"/>
        </dgm:presLayoutVars>
      </dgm:prSet>
      <dgm:spPr/>
    </dgm:pt>
    <dgm:pt modelId="{9918FA62-3B2F-4A6D-830C-19DA29530164}" type="pres">
      <dgm:prSet presAssocID="{926A554B-6BEC-4768-AAD2-7C6B44F6683D}" presName="parSpace" presStyleCnt="0"/>
      <dgm:spPr/>
    </dgm:pt>
    <dgm:pt modelId="{228CDF89-8F66-4BA6-8EA9-323CC546BE85}" type="pres">
      <dgm:prSet presAssocID="{51580CD7-B7E7-4277-883D-B9585AC467D0}" presName="parTxOnly" presStyleLbl="node1" presStyleIdx="1" presStyleCnt="8" custScaleY="39283">
        <dgm:presLayoutVars>
          <dgm:bulletEnabled val="1"/>
        </dgm:presLayoutVars>
      </dgm:prSet>
      <dgm:spPr/>
    </dgm:pt>
    <dgm:pt modelId="{B5FE9FF4-500C-4CC5-BA09-A7D8B78013CA}" type="pres">
      <dgm:prSet presAssocID="{1CDD2674-52FF-4930-94ED-3EA5BB8235AF}" presName="parSpace" presStyleCnt="0"/>
      <dgm:spPr/>
    </dgm:pt>
    <dgm:pt modelId="{034D6D8B-E351-4995-88CE-86AD1D5B2D81}" type="pres">
      <dgm:prSet presAssocID="{5D63203B-5198-4DAF-AEA2-C495526A6167}" presName="parTxOnly" presStyleLbl="node1" presStyleIdx="2" presStyleCnt="8" custScaleY="39283">
        <dgm:presLayoutVars>
          <dgm:bulletEnabled val="1"/>
        </dgm:presLayoutVars>
      </dgm:prSet>
      <dgm:spPr/>
    </dgm:pt>
    <dgm:pt modelId="{990CCD19-17A2-40D3-B79D-2412014B24DF}" type="pres">
      <dgm:prSet presAssocID="{67F4CBF1-C21E-4630-817C-68A5506906CF}" presName="parSpace" presStyleCnt="0"/>
      <dgm:spPr/>
    </dgm:pt>
    <dgm:pt modelId="{AED6E7C4-D024-4540-B747-125C8204C823}" type="pres">
      <dgm:prSet presAssocID="{CC4B09C7-DA26-404A-9B43-446DA5FAEBDB}" presName="parTxOnly" presStyleLbl="node1" presStyleIdx="3" presStyleCnt="8" custScaleY="39283">
        <dgm:presLayoutVars>
          <dgm:bulletEnabled val="1"/>
        </dgm:presLayoutVars>
      </dgm:prSet>
      <dgm:spPr/>
    </dgm:pt>
    <dgm:pt modelId="{6E2AE6A6-14D1-4F85-9AAD-967F6B2889A9}" type="pres">
      <dgm:prSet presAssocID="{11710868-B09C-4291-A779-666633F7AD1F}" presName="parSpace" presStyleCnt="0"/>
      <dgm:spPr/>
    </dgm:pt>
    <dgm:pt modelId="{FFA50A86-FBAD-48AC-9F47-EC26312155FD}" type="pres">
      <dgm:prSet presAssocID="{19528743-2698-4F3B-8FC7-749C41BFFC05}" presName="parTxOnly" presStyleLbl="node1" presStyleIdx="4" presStyleCnt="8" custScaleY="39283">
        <dgm:presLayoutVars>
          <dgm:bulletEnabled val="1"/>
        </dgm:presLayoutVars>
      </dgm:prSet>
      <dgm:spPr/>
    </dgm:pt>
    <dgm:pt modelId="{FFD4C251-CB40-4E2B-B754-5738152D770E}" type="pres">
      <dgm:prSet presAssocID="{40D899A6-49B7-4D00-980E-D3838E9E423B}" presName="parSpace" presStyleCnt="0"/>
      <dgm:spPr/>
    </dgm:pt>
    <dgm:pt modelId="{38946FA6-8849-46B2-A396-B0654714A0A4}" type="pres">
      <dgm:prSet presAssocID="{D26EA93E-1479-4C30-BD74-4DF929033712}" presName="parTxOnly" presStyleLbl="node1" presStyleIdx="5" presStyleCnt="8" custScaleY="39283">
        <dgm:presLayoutVars>
          <dgm:bulletEnabled val="1"/>
        </dgm:presLayoutVars>
      </dgm:prSet>
      <dgm:spPr/>
    </dgm:pt>
    <dgm:pt modelId="{D36E91FB-1EA2-4DF9-9B0B-D50B5EF72382}" type="pres">
      <dgm:prSet presAssocID="{E20320C4-2D9F-4858-A4E6-0070930670E3}" presName="parSpace" presStyleCnt="0"/>
      <dgm:spPr/>
    </dgm:pt>
    <dgm:pt modelId="{F49D1616-BD16-4784-9A79-073199BD421B}" type="pres">
      <dgm:prSet presAssocID="{814937A5-68CD-4E83-A671-A2643F6471DB}" presName="parTxOnly" presStyleLbl="node1" presStyleIdx="6" presStyleCnt="8" custScaleY="39283">
        <dgm:presLayoutVars>
          <dgm:bulletEnabled val="1"/>
        </dgm:presLayoutVars>
      </dgm:prSet>
      <dgm:spPr/>
    </dgm:pt>
    <dgm:pt modelId="{753215D5-E2AD-439A-BC54-6042803B1488}" type="pres">
      <dgm:prSet presAssocID="{4D3F19BD-7DD6-4C77-A17E-409FDA2EEE07}" presName="parSpace" presStyleCnt="0"/>
      <dgm:spPr/>
    </dgm:pt>
    <dgm:pt modelId="{A7BE5676-72D9-4F1E-9C49-7EDD375E9DA0}" type="pres">
      <dgm:prSet presAssocID="{21C320F6-21C4-4BAD-ACA4-A10041B9EA0A}" presName="parTxOnly" presStyleLbl="node1" presStyleIdx="7" presStyleCnt="8" custScaleY="39283" custLinFactNeighborX="50645" custLinFactNeighborY="-573">
        <dgm:presLayoutVars>
          <dgm:bulletEnabled val="1"/>
        </dgm:presLayoutVars>
      </dgm:prSet>
      <dgm:spPr/>
    </dgm:pt>
  </dgm:ptLst>
  <dgm:cxnLst>
    <dgm:cxn modelId="{26AD1106-38E5-4C27-BC53-818F87F03DA0}" type="presOf" srcId="{21C320F6-21C4-4BAD-ACA4-A10041B9EA0A}" destId="{A7BE5676-72D9-4F1E-9C49-7EDD375E9DA0}" srcOrd="0" destOrd="0" presId="urn:microsoft.com/office/officeart/2005/8/layout/hChevron3"/>
    <dgm:cxn modelId="{AE191312-004E-493F-8178-06E1576BE624}" type="presOf" srcId="{5D63203B-5198-4DAF-AEA2-C495526A6167}" destId="{034D6D8B-E351-4995-88CE-86AD1D5B2D81}" srcOrd="0" destOrd="0" presId="urn:microsoft.com/office/officeart/2005/8/layout/hChevron3"/>
    <dgm:cxn modelId="{D29B1F12-F8EA-4F59-9FB5-50AB1C0D4ED1}" type="presOf" srcId="{19528743-2698-4F3B-8FC7-749C41BFFC05}" destId="{FFA50A86-FBAD-48AC-9F47-EC26312155FD}" srcOrd="0" destOrd="0" presId="urn:microsoft.com/office/officeart/2005/8/layout/hChevron3"/>
    <dgm:cxn modelId="{6ACD7B36-90BF-4EF2-A76C-1273B58DBD5F}" srcId="{5B17F38A-DF8E-4703-BEC1-1F2169C3DF89}" destId="{21C320F6-21C4-4BAD-ACA4-A10041B9EA0A}" srcOrd="7" destOrd="0" parTransId="{F3E78122-4764-4745-AD32-838D58B51F00}" sibTransId="{6E4DAC85-D6A6-4480-97B7-E6E8533FA42B}"/>
    <dgm:cxn modelId="{F9F75863-22B1-4E6C-8A41-44C1C34CD77D}" type="presOf" srcId="{D26EA93E-1479-4C30-BD74-4DF929033712}" destId="{38946FA6-8849-46B2-A396-B0654714A0A4}" srcOrd="0" destOrd="0" presId="urn:microsoft.com/office/officeart/2005/8/layout/hChevron3"/>
    <dgm:cxn modelId="{F8FFFA85-75C3-4A29-BC55-9F1E3A7F0938}" type="presOf" srcId="{51580CD7-B7E7-4277-883D-B9585AC467D0}" destId="{228CDF89-8F66-4BA6-8EA9-323CC546BE85}" srcOrd="0" destOrd="0" presId="urn:microsoft.com/office/officeart/2005/8/layout/hChevron3"/>
    <dgm:cxn modelId="{A2474E90-E91C-47A7-9CC9-1B63F1828D57}" type="presOf" srcId="{5B17F38A-DF8E-4703-BEC1-1F2169C3DF89}" destId="{52F213C2-8840-431F-873A-B5DF1A54249D}" srcOrd="0" destOrd="0" presId="urn:microsoft.com/office/officeart/2005/8/layout/hChevron3"/>
    <dgm:cxn modelId="{F9292893-EB84-483A-8E1A-234D9A09FBB8}" srcId="{5B17F38A-DF8E-4703-BEC1-1F2169C3DF89}" destId="{5D63203B-5198-4DAF-AEA2-C495526A6167}" srcOrd="2" destOrd="0" parTransId="{933D0AC7-4083-44C6-81D1-512F0076D304}" sibTransId="{67F4CBF1-C21E-4630-817C-68A5506906CF}"/>
    <dgm:cxn modelId="{849266A3-4003-4C03-B006-1324DA7529ED}" srcId="{5B17F38A-DF8E-4703-BEC1-1F2169C3DF89}" destId="{19528743-2698-4F3B-8FC7-749C41BFFC05}" srcOrd="4" destOrd="0" parTransId="{53D52C0B-691E-49F1-8995-33A8903B3518}" sibTransId="{40D899A6-49B7-4D00-980E-D3838E9E423B}"/>
    <dgm:cxn modelId="{6DBDD5A8-ECF7-4815-A0A3-9D9D51398F63}" type="presOf" srcId="{814937A5-68CD-4E83-A671-A2643F6471DB}" destId="{F49D1616-BD16-4784-9A79-073199BD421B}" srcOrd="0" destOrd="0" presId="urn:microsoft.com/office/officeart/2005/8/layout/hChevron3"/>
    <dgm:cxn modelId="{3C1990B9-9982-45A2-9968-EF7AEADAA298}" srcId="{5B17F38A-DF8E-4703-BEC1-1F2169C3DF89}" destId="{814937A5-68CD-4E83-A671-A2643F6471DB}" srcOrd="6" destOrd="0" parTransId="{3085A690-C210-4046-9EF6-0AD1970B1A42}" sibTransId="{4D3F19BD-7DD6-4C77-A17E-409FDA2EEE07}"/>
    <dgm:cxn modelId="{A8E5E1CB-8B52-4116-BAAB-4E6D203EB693}" srcId="{5B17F38A-DF8E-4703-BEC1-1F2169C3DF89}" destId="{D26EA93E-1479-4C30-BD74-4DF929033712}" srcOrd="5" destOrd="0" parTransId="{6E9B1F22-118A-4E21-98CF-110C87AA0E44}" sibTransId="{E20320C4-2D9F-4858-A4E6-0070930670E3}"/>
    <dgm:cxn modelId="{452227DC-7517-4305-886A-CEEE0C23B33F}" srcId="{5B17F38A-DF8E-4703-BEC1-1F2169C3DF89}" destId="{51580CD7-B7E7-4277-883D-B9585AC467D0}" srcOrd="1" destOrd="0" parTransId="{76AA4DCC-B66A-4876-B7AE-DF19E967CE85}" sibTransId="{1CDD2674-52FF-4930-94ED-3EA5BB8235AF}"/>
    <dgm:cxn modelId="{FEDE08E0-5ABE-4ADA-B7DF-8671FCF08904}" type="presOf" srcId="{CC4B09C7-DA26-404A-9B43-446DA5FAEBDB}" destId="{AED6E7C4-D024-4540-B747-125C8204C823}" srcOrd="0" destOrd="0" presId="urn:microsoft.com/office/officeart/2005/8/layout/hChevron3"/>
    <dgm:cxn modelId="{B3F57AE4-B8E5-4BDE-B907-44C437FEC77A}" srcId="{5B17F38A-DF8E-4703-BEC1-1F2169C3DF89}" destId="{D35FA697-9E51-4372-B5D1-B97FC10BCA43}" srcOrd="0" destOrd="0" parTransId="{9FA1B3C1-1956-4692-B9C6-42C82288819E}" sibTransId="{926A554B-6BEC-4768-AAD2-7C6B44F6683D}"/>
    <dgm:cxn modelId="{F25C85EA-A549-463E-BAAD-4ED46F2CB383}" srcId="{5B17F38A-DF8E-4703-BEC1-1F2169C3DF89}" destId="{CC4B09C7-DA26-404A-9B43-446DA5FAEBDB}" srcOrd="3" destOrd="0" parTransId="{E9FFA4CC-98DF-4652-89A5-99B197697E49}" sibTransId="{11710868-B09C-4291-A779-666633F7AD1F}"/>
    <dgm:cxn modelId="{287D18FE-4B2B-4D9D-9A62-974C6F042182}" type="presOf" srcId="{D35FA697-9E51-4372-B5D1-B97FC10BCA43}" destId="{10C53830-0983-4DE9-A19D-96BA61231B1A}" srcOrd="0" destOrd="0" presId="urn:microsoft.com/office/officeart/2005/8/layout/hChevron3"/>
    <dgm:cxn modelId="{648AB0FC-921F-456E-8A48-EB50891BDEA1}" type="presParOf" srcId="{52F213C2-8840-431F-873A-B5DF1A54249D}" destId="{10C53830-0983-4DE9-A19D-96BA61231B1A}" srcOrd="0" destOrd="0" presId="urn:microsoft.com/office/officeart/2005/8/layout/hChevron3"/>
    <dgm:cxn modelId="{FF5AAAF7-3C3E-477C-997B-31488C1369B4}" type="presParOf" srcId="{52F213C2-8840-431F-873A-B5DF1A54249D}" destId="{9918FA62-3B2F-4A6D-830C-19DA29530164}" srcOrd="1" destOrd="0" presId="urn:microsoft.com/office/officeart/2005/8/layout/hChevron3"/>
    <dgm:cxn modelId="{53A55D7B-97DC-4E64-A8BE-D3C1AE29C6CF}" type="presParOf" srcId="{52F213C2-8840-431F-873A-B5DF1A54249D}" destId="{228CDF89-8F66-4BA6-8EA9-323CC546BE85}" srcOrd="2" destOrd="0" presId="urn:microsoft.com/office/officeart/2005/8/layout/hChevron3"/>
    <dgm:cxn modelId="{172BBAA3-AC01-494C-8F48-A4618848A127}" type="presParOf" srcId="{52F213C2-8840-431F-873A-B5DF1A54249D}" destId="{B5FE9FF4-500C-4CC5-BA09-A7D8B78013CA}" srcOrd="3" destOrd="0" presId="urn:microsoft.com/office/officeart/2005/8/layout/hChevron3"/>
    <dgm:cxn modelId="{15EE3973-A907-4C31-87E2-844082AC5745}" type="presParOf" srcId="{52F213C2-8840-431F-873A-B5DF1A54249D}" destId="{034D6D8B-E351-4995-88CE-86AD1D5B2D81}" srcOrd="4" destOrd="0" presId="urn:microsoft.com/office/officeart/2005/8/layout/hChevron3"/>
    <dgm:cxn modelId="{2E99B0E3-E182-4070-8E94-E840DF3C54C8}" type="presParOf" srcId="{52F213C2-8840-431F-873A-B5DF1A54249D}" destId="{990CCD19-17A2-40D3-B79D-2412014B24DF}" srcOrd="5" destOrd="0" presId="urn:microsoft.com/office/officeart/2005/8/layout/hChevron3"/>
    <dgm:cxn modelId="{1FA17B55-0281-493A-9DC2-2CCE56C8099F}" type="presParOf" srcId="{52F213C2-8840-431F-873A-B5DF1A54249D}" destId="{AED6E7C4-D024-4540-B747-125C8204C823}" srcOrd="6" destOrd="0" presId="urn:microsoft.com/office/officeart/2005/8/layout/hChevron3"/>
    <dgm:cxn modelId="{EBB473AC-F826-43C4-9D56-B3F33A138101}" type="presParOf" srcId="{52F213C2-8840-431F-873A-B5DF1A54249D}" destId="{6E2AE6A6-14D1-4F85-9AAD-967F6B2889A9}" srcOrd="7" destOrd="0" presId="urn:microsoft.com/office/officeart/2005/8/layout/hChevron3"/>
    <dgm:cxn modelId="{D7F183C3-4051-43D7-9D0B-27BA2DC0D6F3}" type="presParOf" srcId="{52F213C2-8840-431F-873A-B5DF1A54249D}" destId="{FFA50A86-FBAD-48AC-9F47-EC26312155FD}" srcOrd="8" destOrd="0" presId="urn:microsoft.com/office/officeart/2005/8/layout/hChevron3"/>
    <dgm:cxn modelId="{ECA6AB39-1804-4DEB-9317-54A8E970E6F1}" type="presParOf" srcId="{52F213C2-8840-431F-873A-B5DF1A54249D}" destId="{FFD4C251-CB40-4E2B-B754-5738152D770E}" srcOrd="9" destOrd="0" presId="urn:microsoft.com/office/officeart/2005/8/layout/hChevron3"/>
    <dgm:cxn modelId="{513ABAFE-F521-4D71-AA07-8875B7F70223}" type="presParOf" srcId="{52F213C2-8840-431F-873A-B5DF1A54249D}" destId="{38946FA6-8849-46B2-A396-B0654714A0A4}" srcOrd="10" destOrd="0" presId="urn:microsoft.com/office/officeart/2005/8/layout/hChevron3"/>
    <dgm:cxn modelId="{00FF4D72-10B0-49A6-8F29-D3534163D1BF}" type="presParOf" srcId="{52F213C2-8840-431F-873A-B5DF1A54249D}" destId="{D36E91FB-1EA2-4DF9-9B0B-D50B5EF72382}" srcOrd="11" destOrd="0" presId="urn:microsoft.com/office/officeart/2005/8/layout/hChevron3"/>
    <dgm:cxn modelId="{45A88D5D-2372-4A8A-99B9-B1F6403575AE}" type="presParOf" srcId="{52F213C2-8840-431F-873A-B5DF1A54249D}" destId="{F49D1616-BD16-4784-9A79-073199BD421B}" srcOrd="12" destOrd="0" presId="urn:microsoft.com/office/officeart/2005/8/layout/hChevron3"/>
    <dgm:cxn modelId="{5BE901AB-6622-45BC-A483-416F30DEC968}" type="presParOf" srcId="{52F213C2-8840-431F-873A-B5DF1A54249D}" destId="{753215D5-E2AD-439A-BC54-6042803B1488}" srcOrd="13" destOrd="0" presId="urn:microsoft.com/office/officeart/2005/8/layout/hChevron3"/>
    <dgm:cxn modelId="{CC221C84-F280-423E-A24F-01DD1617D1E2}" type="presParOf" srcId="{52F213C2-8840-431F-873A-B5DF1A54249D}" destId="{A7BE5676-72D9-4F1E-9C49-7EDD375E9DA0}"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5B17F38A-DF8E-4703-BEC1-1F2169C3DF89}" type="doc">
      <dgm:prSet loTypeId="urn:microsoft.com/office/officeart/2005/8/layout/hChevron3" loCatId="process" qsTypeId="urn:microsoft.com/office/officeart/2005/8/quickstyle/simple1" qsCatId="simple" csTypeId="urn:microsoft.com/office/officeart/2005/8/colors/accent1_2" csCatId="accent1" phldr="1"/>
      <dgm:spPr/>
    </dgm:pt>
    <dgm:pt modelId="{D35FA697-9E51-4372-B5D1-B97FC10BCA43}">
      <dgm:prSet phldrT="[Text]" custT="1"/>
      <dgm:spPr>
        <a:solidFill>
          <a:srgbClr val="580A46"/>
        </a:solidFill>
        <a:ln>
          <a:solidFill>
            <a:srgbClr val="FF9D00"/>
          </a:solidFill>
        </a:ln>
      </dgm:spPr>
      <dgm:t>
        <a:bodyPr/>
        <a:lstStyle/>
        <a:p>
          <a:pPr algn="ctr"/>
          <a:r>
            <a:rPr lang="en-US" sz="1400" dirty="0">
              <a:latin typeface="Arial" panose="020B0604020202020204" pitchFamily="34" charset="0"/>
              <a:cs typeface="Arial" panose="020B0604020202020204" pitchFamily="34" charset="0"/>
            </a:rPr>
            <a:t>Objective</a:t>
          </a:r>
        </a:p>
      </dgm:t>
    </dgm:pt>
    <dgm:pt modelId="{9FA1B3C1-1956-4692-B9C6-42C82288819E}" type="par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926A554B-6BEC-4768-AAD2-7C6B44F6683D}" type="sib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51580CD7-B7E7-4277-883D-B9585AC467D0}">
      <dgm:prSet phldrT="[Text]" custT="1"/>
      <dgm:spPr>
        <a:solidFill>
          <a:srgbClr val="FF9D00"/>
        </a:solidFill>
        <a:ln>
          <a:solidFill>
            <a:srgbClr val="FF9D00"/>
          </a:solidFill>
        </a:ln>
      </dgm:spPr>
      <dgm:t>
        <a:bodyPr/>
        <a:lstStyle/>
        <a:p>
          <a:r>
            <a:rPr lang="en-US" sz="1400" dirty="0">
              <a:latin typeface="Arial" panose="020B0604020202020204" pitchFamily="34" charset="0"/>
              <a:cs typeface="Arial" panose="020B0604020202020204" pitchFamily="34" charset="0"/>
            </a:rPr>
            <a:t>App Selection</a:t>
          </a:r>
        </a:p>
      </dgm:t>
    </dgm:pt>
    <dgm:pt modelId="{76AA4DCC-B66A-4876-B7AE-DF19E967CE85}" type="par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1CDD2674-52FF-4930-94ED-3EA5BB8235AF}" type="sib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5D63203B-5198-4DAF-AEA2-C495526A6167}">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User Persona</a:t>
          </a:r>
        </a:p>
      </dgm:t>
    </dgm:pt>
    <dgm:pt modelId="{933D0AC7-4083-44C6-81D1-512F0076D304}" type="par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67F4CBF1-C21E-4630-817C-68A5506906CF}" type="sib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CC4B09C7-DA26-404A-9B43-446DA5FAEB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Features</a:t>
          </a:r>
        </a:p>
      </dgm:t>
    </dgm:pt>
    <dgm:pt modelId="{E9FFA4CC-98DF-4652-89A5-99B197697E49}" type="par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1710868-B09C-4291-A779-666633F7AD1F}" type="sib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9528743-2698-4F3B-8FC7-749C41BFFC05}">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F1</a:t>
          </a:r>
        </a:p>
      </dgm:t>
    </dgm:pt>
    <dgm:pt modelId="{53D52C0B-691E-49F1-8995-33A8903B3518}" type="par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40D899A6-49B7-4D00-980E-D3838E9E423B}" type="sib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D26EA93E-1479-4C30-BD74-4DF929033712}">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F2</a:t>
          </a:r>
        </a:p>
      </dgm:t>
    </dgm:pt>
    <dgm:pt modelId="{6E9B1F22-118A-4E21-98CF-110C87AA0E44}" type="par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E20320C4-2D9F-4858-A4E6-0070930670E3}" type="sib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814937A5-68CD-4E83-A671-A2643F6471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F3</a:t>
          </a:r>
        </a:p>
      </dgm:t>
    </dgm:pt>
    <dgm:pt modelId="{3085A690-C210-4046-9EF6-0AD1970B1A42}" type="par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4D3F19BD-7DD6-4C77-A17E-409FDA2EEE07}" type="sib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21C320F6-21C4-4BAD-ACA4-A10041B9EA0A}">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Prioritization</a:t>
          </a:r>
        </a:p>
      </dgm:t>
    </dgm:pt>
    <dgm:pt modelId="{F3E78122-4764-4745-AD32-838D58B51F00}" type="par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6E4DAC85-D6A6-4480-97B7-E6E8533FA42B}" type="sib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52F213C2-8840-431F-873A-B5DF1A54249D}" type="pres">
      <dgm:prSet presAssocID="{5B17F38A-DF8E-4703-BEC1-1F2169C3DF89}" presName="Name0" presStyleCnt="0">
        <dgm:presLayoutVars>
          <dgm:dir/>
          <dgm:resizeHandles val="exact"/>
        </dgm:presLayoutVars>
      </dgm:prSet>
      <dgm:spPr/>
    </dgm:pt>
    <dgm:pt modelId="{10C53830-0983-4DE9-A19D-96BA61231B1A}" type="pres">
      <dgm:prSet presAssocID="{D35FA697-9E51-4372-B5D1-B97FC10BCA43}" presName="parTxOnly" presStyleLbl="node1" presStyleIdx="0" presStyleCnt="8" custScaleY="39283">
        <dgm:presLayoutVars>
          <dgm:bulletEnabled val="1"/>
        </dgm:presLayoutVars>
      </dgm:prSet>
      <dgm:spPr/>
    </dgm:pt>
    <dgm:pt modelId="{9918FA62-3B2F-4A6D-830C-19DA29530164}" type="pres">
      <dgm:prSet presAssocID="{926A554B-6BEC-4768-AAD2-7C6B44F6683D}" presName="parSpace" presStyleCnt="0"/>
      <dgm:spPr/>
    </dgm:pt>
    <dgm:pt modelId="{228CDF89-8F66-4BA6-8EA9-323CC546BE85}" type="pres">
      <dgm:prSet presAssocID="{51580CD7-B7E7-4277-883D-B9585AC467D0}" presName="parTxOnly" presStyleLbl="node1" presStyleIdx="1" presStyleCnt="8" custScaleY="39283">
        <dgm:presLayoutVars>
          <dgm:bulletEnabled val="1"/>
        </dgm:presLayoutVars>
      </dgm:prSet>
      <dgm:spPr/>
    </dgm:pt>
    <dgm:pt modelId="{B5FE9FF4-500C-4CC5-BA09-A7D8B78013CA}" type="pres">
      <dgm:prSet presAssocID="{1CDD2674-52FF-4930-94ED-3EA5BB8235AF}" presName="parSpace" presStyleCnt="0"/>
      <dgm:spPr/>
    </dgm:pt>
    <dgm:pt modelId="{034D6D8B-E351-4995-88CE-86AD1D5B2D81}" type="pres">
      <dgm:prSet presAssocID="{5D63203B-5198-4DAF-AEA2-C495526A6167}" presName="parTxOnly" presStyleLbl="node1" presStyleIdx="2" presStyleCnt="8" custScaleY="39283">
        <dgm:presLayoutVars>
          <dgm:bulletEnabled val="1"/>
        </dgm:presLayoutVars>
      </dgm:prSet>
      <dgm:spPr/>
    </dgm:pt>
    <dgm:pt modelId="{990CCD19-17A2-40D3-B79D-2412014B24DF}" type="pres">
      <dgm:prSet presAssocID="{67F4CBF1-C21E-4630-817C-68A5506906CF}" presName="parSpace" presStyleCnt="0"/>
      <dgm:spPr/>
    </dgm:pt>
    <dgm:pt modelId="{AED6E7C4-D024-4540-B747-125C8204C823}" type="pres">
      <dgm:prSet presAssocID="{CC4B09C7-DA26-404A-9B43-446DA5FAEBDB}" presName="parTxOnly" presStyleLbl="node1" presStyleIdx="3" presStyleCnt="8" custScaleY="39283">
        <dgm:presLayoutVars>
          <dgm:bulletEnabled val="1"/>
        </dgm:presLayoutVars>
      </dgm:prSet>
      <dgm:spPr/>
    </dgm:pt>
    <dgm:pt modelId="{6E2AE6A6-14D1-4F85-9AAD-967F6B2889A9}" type="pres">
      <dgm:prSet presAssocID="{11710868-B09C-4291-A779-666633F7AD1F}" presName="parSpace" presStyleCnt="0"/>
      <dgm:spPr/>
    </dgm:pt>
    <dgm:pt modelId="{FFA50A86-FBAD-48AC-9F47-EC26312155FD}" type="pres">
      <dgm:prSet presAssocID="{19528743-2698-4F3B-8FC7-749C41BFFC05}" presName="parTxOnly" presStyleLbl="node1" presStyleIdx="4" presStyleCnt="8" custScaleY="39283">
        <dgm:presLayoutVars>
          <dgm:bulletEnabled val="1"/>
        </dgm:presLayoutVars>
      </dgm:prSet>
      <dgm:spPr/>
    </dgm:pt>
    <dgm:pt modelId="{FFD4C251-CB40-4E2B-B754-5738152D770E}" type="pres">
      <dgm:prSet presAssocID="{40D899A6-49B7-4D00-980E-D3838E9E423B}" presName="parSpace" presStyleCnt="0"/>
      <dgm:spPr/>
    </dgm:pt>
    <dgm:pt modelId="{38946FA6-8849-46B2-A396-B0654714A0A4}" type="pres">
      <dgm:prSet presAssocID="{D26EA93E-1479-4C30-BD74-4DF929033712}" presName="parTxOnly" presStyleLbl="node1" presStyleIdx="5" presStyleCnt="8" custScaleY="39283">
        <dgm:presLayoutVars>
          <dgm:bulletEnabled val="1"/>
        </dgm:presLayoutVars>
      </dgm:prSet>
      <dgm:spPr/>
    </dgm:pt>
    <dgm:pt modelId="{D36E91FB-1EA2-4DF9-9B0B-D50B5EF72382}" type="pres">
      <dgm:prSet presAssocID="{E20320C4-2D9F-4858-A4E6-0070930670E3}" presName="parSpace" presStyleCnt="0"/>
      <dgm:spPr/>
    </dgm:pt>
    <dgm:pt modelId="{F49D1616-BD16-4784-9A79-073199BD421B}" type="pres">
      <dgm:prSet presAssocID="{814937A5-68CD-4E83-A671-A2643F6471DB}" presName="parTxOnly" presStyleLbl="node1" presStyleIdx="6" presStyleCnt="8" custScaleY="39283">
        <dgm:presLayoutVars>
          <dgm:bulletEnabled val="1"/>
        </dgm:presLayoutVars>
      </dgm:prSet>
      <dgm:spPr/>
    </dgm:pt>
    <dgm:pt modelId="{753215D5-E2AD-439A-BC54-6042803B1488}" type="pres">
      <dgm:prSet presAssocID="{4D3F19BD-7DD6-4C77-A17E-409FDA2EEE07}" presName="parSpace" presStyleCnt="0"/>
      <dgm:spPr/>
    </dgm:pt>
    <dgm:pt modelId="{A7BE5676-72D9-4F1E-9C49-7EDD375E9DA0}" type="pres">
      <dgm:prSet presAssocID="{21C320F6-21C4-4BAD-ACA4-A10041B9EA0A}" presName="parTxOnly" presStyleLbl="node1" presStyleIdx="7" presStyleCnt="8" custScaleY="39283" custLinFactNeighborX="50645" custLinFactNeighborY="-573">
        <dgm:presLayoutVars>
          <dgm:bulletEnabled val="1"/>
        </dgm:presLayoutVars>
      </dgm:prSet>
      <dgm:spPr/>
    </dgm:pt>
  </dgm:ptLst>
  <dgm:cxnLst>
    <dgm:cxn modelId="{26AD1106-38E5-4C27-BC53-818F87F03DA0}" type="presOf" srcId="{21C320F6-21C4-4BAD-ACA4-A10041B9EA0A}" destId="{A7BE5676-72D9-4F1E-9C49-7EDD375E9DA0}" srcOrd="0" destOrd="0" presId="urn:microsoft.com/office/officeart/2005/8/layout/hChevron3"/>
    <dgm:cxn modelId="{AE191312-004E-493F-8178-06E1576BE624}" type="presOf" srcId="{5D63203B-5198-4DAF-AEA2-C495526A6167}" destId="{034D6D8B-E351-4995-88CE-86AD1D5B2D81}" srcOrd="0" destOrd="0" presId="urn:microsoft.com/office/officeart/2005/8/layout/hChevron3"/>
    <dgm:cxn modelId="{D29B1F12-F8EA-4F59-9FB5-50AB1C0D4ED1}" type="presOf" srcId="{19528743-2698-4F3B-8FC7-749C41BFFC05}" destId="{FFA50A86-FBAD-48AC-9F47-EC26312155FD}" srcOrd="0" destOrd="0" presId="urn:microsoft.com/office/officeart/2005/8/layout/hChevron3"/>
    <dgm:cxn modelId="{6ACD7B36-90BF-4EF2-A76C-1273B58DBD5F}" srcId="{5B17F38A-DF8E-4703-BEC1-1F2169C3DF89}" destId="{21C320F6-21C4-4BAD-ACA4-A10041B9EA0A}" srcOrd="7" destOrd="0" parTransId="{F3E78122-4764-4745-AD32-838D58B51F00}" sibTransId="{6E4DAC85-D6A6-4480-97B7-E6E8533FA42B}"/>
    <dgm:cxn modelId="{F9F75863-22B1-4E6C-8A41-44C1C34CD77D}" type="presOf" srcId="{D26EA93E-1479-4C30-BD74-4DF929033712}" destId="{38946FA6-8849-46B2-A396-B0654714A0A4}" srcOrd="0" destOrd="0" presId="urn:microsoft.com/office/officeart/2005/8/layout/hChevron3"/>
    <dgm:cxn modelId="{F8FFFA85-75C3-4A29-BC55-9F1E3A7F0938}" type="presOf" srcId="{51580CD7-B7E7-4277-883D-B9585AC467D0}" destId="{228CDF89-8F66-4BA6-8EA9-323CC546BE85}" srcOrd="0" destOrd="0" presId="urn:microsoft.com/office/officeart/2005/8/layout/hChevron3"/>
    <dgm:cxn modelId="{A2474E90-E91C-47A7-9CC9-1B63F1828D57}" type="presOf" srcId="{5B17F38A-DF8E-4703-BEC1-1F2169C3DF89}" destId="{52F213C2-8840-431F-873A-B5DF1A54249D}" srcOrd="0" destOrd="0" presId="urn:microsoft.com/office/officeart/2005/8/layout/hChevron3"/>
    <dgm:cxn modelId="{F9292893-EB84-483A-8E1A-234D9A09FBB8}" srcId="{5B17F38A-DF8E-4703-BEC1-1F2169C3DF89}" destId="{5D63203B-5198-4DAF-AEA2-C495526A6167}" srcOrd="2" destOrd="0" parTransId="{933D0AC7-4083-44C6-81D1-512F0076D304}" sibTransId="{67F4CBF1-C21E-4630-817C-68A5506906CF}"/>
    <dgm:cxn modelId="{849266A3-4003-4C03-B006-1324DA7529ED}" srcId="{5B17F38A-DF8E-4703-BEC1-1F2169C3DF89}" destId="{19528743-2698-4F3B-8FC7-749C41BFFC05}" srcOrd="4" destOrd="0" parTransId="{53D52C0B-691E-49F1-8995-33A8903B3518}" sibTransId="{40D899A6-49B7-4D00-980E-D3838E9E423B}"/>
    <dgm:cxn modelId="{6DBDD5A8-ECF7-4815-A0A3-9D9D51398F63}" type="presOf" srcId="{814937A5-68CD-4E83-A671-A2643F6471DB}" destId="{F49D1616-BD16-4784-9A79-073199BD421B}" srcOrd="0" destOrd="0" presId="urn:microsoft.com/office/officeart/2005/8/layout/hChevron3"/>
    <dgm:cxn modelId="{3C1990B9-9982-45A2-9968-EF7AEADAA298}" srcId="{5B17F38A-DF8E-4703-BEC1-1F2169C3DF89}" destId="{814937A5-68CD-4E83-A671-A2643F6471DB}" srcOrd="6" destOrd="0" parTransId="{3085A690-C210-4046-9EF6-0AD1970B1A42}" sibTransId="{4D3F19BD-7DD6-4C77-A17E-409FDA2EEE07}"/>
    <dgm:cxn modelId="{A8E5E1CB-8B52-4116-BAAB-4E6D203EB693}" srcId="{5B17F38A-DF8E-4703-BEC1-1F2169C3DF89}" destId="{D26EA93E-1479-4C30-BD74-4DF929033712}" srcOrd="5" destOrd="0" parTransId="{6E9B1F22-118A-4E21-98CF-110C87AA0E44}" sibTransId="{E20320C4-2D9F-4858-A4E6-0070930670E3}"/>
    <dgm:cxn modelId="{452227DC-7517-4305-886A-CEEE0C23B33F}" srcId="{5B17F38A-DF8E-4703-BEC1-1F2169C3DF89}" destId="{51580CD7-B7E7-4277-883D-B9585AC467D0}" srcOrd="1" destOrd="0" parTransId="{76AA4DCC-B66A-4876-B7AE-DF19E967CE85}" sibTransId="{1CDD2674-52FF-4930-94ED-3EA5BB8235AF}"/>
    <dgm:cxn modelId="{FEDE08E0-5ABE-4ADA-B7DF-8671FCF08904}" type="presOf" srcId="{CC4B09C7-DA26-404A-9B43-446DA5FAEBDB}" destId="{AED6E7C4-D024-4540-B747-125C8204C823}" srcOrd="0" destOrd="0" presId="urn:microsoft.com/office/officeart/2005/8/layout/hChevron3"/>
    <dgm:cxn modelId="{B3F57AE4-B8E5-4BDE-B907-44C437FEC77A}" srcId="{5B17F38A-DF8E-4703-BEC1-1F2169C3DF89}" destId="{D35FA697-9E51-4372-B5D1-B97FC10BCA43}" srcOrd="0" destOrd="0" parTransId="{9FA1B3C1-1956-4692-B9C6-42C82288819E}" sibTransId="{926A554B-6BEC-4768-AAD2-7C6B44F6683D}"/>
    <dgm:cxn modelId="{F25C85EA-A549-463E-BAAD-4ED46F2CB383}" srcId="{5B17F38A-DF8E-4703-BEC1-1F2169C3DF89}" destId="{CC4B09C7-DA26-404A-9B43-446DA5FAEBDB}" srcOrd="3" destOrd="0" parTransId="{E9FFA4CC-98DF-4652-89A5-99B197697E49}" sibTransId="{11710868-B09C-4291-A779-666633F7AD1F}"/>
    <dgm:cxn modelId="{287D18FE-4B2B-4D9D-9A62-974C6F042182}" type="presOf" srcId="{D35FA697-9E51-4372-B5D1-B97FC10BCA43}" destId="{10C53830-0983-4DE9-A19D-96BA61231B1A}" srcOrd="0" destOrd="0" presId="urn:microsoft.com/office/officeart/2005/8/layout/hChevron3"/>
    <dgm:cxn modelId="{648AB0FC-921F-456E-8A48-EB50891BDEA1}" type="presParOf" srcId="{52F213C2-8840-431F-873A-B5DF1A54249D}" destId="{10C53830-0983-4DE9-A19D-96BA61231B1A}" srcOrd="0" destOrd="0" presId="urn:microsoft.com/office/officeart/2005/8/layout/hChevron3"/>
    <dgm:cxn modelId="{FF5AAAF7-3C3E-477C-997B-31488C1369B4}" type="presParOf" srcId="{52F213C2-8840-431F-873A-B5DF1A54249D}" destId="{9918FA62-3B2F-4A6D-830C-19DA29530164}" srcOrd="1" destOrd="0" presId="urn:microsoft.com/office/officeart/2005/8/layout/hChevron3"/>
    <dgm:cxn modelId="{53A55D7B-97DC-4E64-A8BE-D3C1AE29C6CF}" type="presParOf" srcId="{52F213C2-8840-431F-873A-B5DF1A54249D}" destId="{228CDF89-8F66-4BA6-8EA9-323CC546BE85}" srcOrd="2" destOrd="0" presId="urn:microsoft.com/office/officeart/2005/8/layout/hChevron3"/>
    <dgm:cxn modelId="{172BBAA3-AC01-494C-8F48-A4618848A127}" type="presParOf" srcId="{52F213C2-8840-431F-873A-B5DF1A54249D}" destId="{B5FE9FF4-500C-4CC5-BA09-A7D8B78013CA}" srcOrd="3" destOrd="0" presId="urn:microsoft.com/office/officeart/2005/8/layout/hChevron3"/>
    <dgm:cxn modelId="{15EE3973-A907-4C31-87E2-844082AC5745}" type="presParOf" srcId="{52F213C2-8840-431F-873A-B5DF1A54249D}" destId="{034D6D8B-E351-4995-88CE-86AD1D5B2D81}" srcOrd="4" destOrd="0" presId="urn:microsoft.com/office/officeart/2005/8/layout/hChevron3"/>
    <dgm:cxn modelId="{2E99B0E3-E182-4070-8E94-E840DF3C54C8}" type="presParOf" srcId="{52F213C2-8840-431F-873A-B5DF1A54249D}" destId="{990CCD19-17A2-40D3-B79D-2412014B24DF}" srcOrd="5" destOrd="0" presId="urn:microsoft.com/office/officeart/2005/8/layout/hChevron3"/>
    <dgm:cxn modelId="{1FA17B55-0281-493A-9DC2-2CCE56C8099F}" type="presParOf" srcId="{52F213C2-8840-431F-873A-B5DF1A54249D}" destId="{AED6E7C4-D024-4540-B747-125C8204C823}" srcOrd="6" destOrd="0" presId="urn:microsoft.com/office/officeart/2005/8/layout/hChevron3"/>
    <dgm:cxn modelId="{EBB473AC-F826-43C4-9D56-B3F33A138101}" type="presParOf" srcId="{52F213C2-8840-431F-873A-B5DF1A54249D}" destId="{6E2AE6A6-14D1-4F85-9AAD-967F6B2889A9}" srcOrd="7" destOrd="0" presId="urn:microsoft.com/office/officeart/2005/8/layout/hChevron3"/>
    <dgm:cxn modelId="{D7F183C3-4051-43D7-9D0B-27BA2DC0D6F3}" type="presParOf" srcId="{52F213C2-8840-431F-873A-B5DF1A54249D}" destId="{FFA50A86-FBAD-48AC-9F47-EC26312155FD}" srcOrd="8" destOrd="0" presId="urn:microsoft.com/office/officeart/2005/8/layout/hChevron3"/>
    <dgm:cxn modelId="{ECA6AB39-1804-4DEB-9317-54A8E970E6F1}" type="presParOf" srcId="{52F213C2-8840-431F-873A-B5DF1A54249D}" destId="{FFD4C251-CB40-4E2B-B754-5738152D770E}" srcOrd="9" destOrd="0" presId="urn:microsoft.com/office/officeart/2005/8/layout/hChevron3"/>
    <dgm:cxn modelId="{513ABAFE-F521-4D71-AA07-8875B7F70223}" type="presParOf" srcId="{52F213C2-8840-431F-873A-B5DF1A54249D}" destId="{38946FA6-8849-46B2-A396-B0654714A0A4}" srcOrd="10" destOrd="0" presId="urn:microsoft.com/office/officeart/2005/8/layout/hChevron3"/>
    <dgm:cxn modelId="{00FF4D72-10B0-49A6-8F29-D3534163D1BF}" type="presParOf" srcId="{52F213C2-8840-431F-873A-B5DF1A54249D}" destId="{D36E91FB-1EA2-4DF9-9B0B-D50B5EF72382}" srcOrd="11" destOrd="0" presId="urn:microsoft.com/office/officeart/2005/8/layout/hChevron3"/>
    <dgm:cxn modelId="{45A88D5D-2372-4A8A-99B9-B1F6403575AE}" type="presParOf" srcId="{52F213C2-8840-431F-873A-B5DF1A54249D}" destId="{F49D1616-BD16-4784-9A79-073199BD421B}" srcOrd="12" destOrd="0" presId="urn:microsoft.com/office/officeart/2005/8/layout/hChevron3"/>
    <dgm:cxn modelId="{5BE901AB-6622-45BC-A483-416F30DEC968}" type="presParOf" srcId="{52F213C2-8840-431F-873A-B5DF1A54249D}" destId="{753215D5-E2AD-439A-BC54-6042803B1488}" srcOrd="13" destOrd="0" presId="urn:microsoft.com/office/officeart/2005/8/layout/hChevron3"/>
    <dgm:cxn modelId="{CC221C84-F280-423E-A24F-01DD1617D1E2}" type="presParOf" srcId="{52F213C2-8840-431F-873A-B5DF1A54249D}" destId="{A7BE5676-72D9-4F1E-9C49-7EDD375E9DA0}"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5B17F38A-DF8E-4703-BEC1-1F2169C3DF89}" type="doc">
      <dgm:prSet loTypeId="urn:microsoft.com/office/officeart/2005/8/layout/hChevron3" loCatId="process" qsTypeId="urn:microsoft.com/office/officeart/2005/8/quickstyle/simple1" qsCatId="simple" csTypeId="urn:microsoft.com/office/officeart/2005/8/colors/accent1_2" csCatId="accent1" phldr="1"/>
      <dgm:spPr/>
    </dgm:pt>
    <dgm:pt modelId="{D35FA697-9E51-4372-B5D1-B97FC10BCA43}">
      <dgm:prSet phldrT="[Text]" custT="1"/>
      <dgm:spPr>
        <a:solidFill>
          <a:srgbClr val="580A46"/>
        </a:solidFill>
        <a:ln>
          <a:solidFill>
            <a:srgbClr val="FF9D00"/>
          </a:solidFill>
        </a:ln>
      </dgm:spPr>
      <dgm:t>
        <a:bodyPr/>
        <a:lstStyle/>
        <a:p>
          <a:pPr algn="ctr"/>
          <a:r>
            <a:rPr lang="en-US" sz="1400" dirty="0">
              <a:latin typeface="Arial" panose="020B0604020202020204" pitchFamily="34" charset="0"/>
              <a:cs typeface="Arial" panose="020B0604020202020204" pitchFamily="34" charset="0"/>
            </a:rPr>
            <a:t>Objective</a:t>
          </a:r>
        </a:p>
      </dgm:t>
    </dgm:pt>
    <dgm:pt modelId="{9FA1B3C1-1956-4692-B9C6-42C82288819E}" type="par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926A554B-6BEC-4768-AAD2-7C6B44F6683D}" type="sib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51580CD7-B7E7-4277-883D-B9585AC467D0}">
      <dgm:prSet phldrT="[Text]" custT="1"/>
      <dgm:spPr>
        <a:solidFill>
          <a:srgbClr val="FF9D00"/>
        </a:solidFill>
        <a:ln>
          <a:solidFill>
            <a:srgbClr val="FF9D00"/>
          </a:solidFill>
        </a:ln>
      </dgm:spPr>
      <dgm:t>
        <a:bodyPr/>
        <a:lstStyle/>
        <a:p>
          <a:r>
            <a:rPr lang="en-US" sz="1400" dirty="0">
              <a:latin typeface="Arial" panose="020B0604020202020204" pitchFamily="34" charset="0"/>
              <a:cs typeface="Arial" panose="020B0604020202020204" pitchFamily="34" charset="0"/>
            </a:rPr>
            <a:t>App Selection</a:t>
          </a:r>
        </a:p>
      </dgm:t>
    </dgm:pt>
    <dgm:pt modelId="{76AA4DCC-B66A-4876-B7AE-DF19E967CE85}" type="par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1CDD2674-52FF-4930-94ED-3EA5BB8235AF}" type="sib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5D63203B-5198-4DAF-AEA2-C495526A6167}">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User Persona</a:t>
          </a:r>
        </a:p>
      </dgm:t>
    </dgm:pt>
    <dgm:pt modelId="{933D0AC7-4083-44C6-81D1-512F0076D304}" type="par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67F4CBF1-C21E-4630-817C-68A5506906CF}" type="sib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CC4B09C7-DA26-404A-9B43-446DA5FAEB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Features</a:t>
          </a:r>
        </a:p>
      </dgm:t>
    </dgm:pt>
    <dgm:pt modelId="{E9FFA4CC-98DF-4652-89A5-99B197697E49}" type="par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1710868-B09C-4291-A779-666633F7AD1F}" type="sib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9528743-2698-4F3B-8FC7-749C41BFFC05}">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F1</a:t>
          </a:r>
        </a:p>
      </dgm:t>
    </dgm:pt>
    <dgm:pt modelId="{53D52C0B-691E-49F1-8995-33A8903B3518}" type="par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40D899A6-49B7-4D00-980E-D3838E9E423B}" type="sib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D26EA93E-1479-4C30-BD74-4DF929033712}">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F2</a:t>
          </a:r>
        </a:p>
      </dgm:t>
    </dgm:pt>
    <dgm:pt modelId="{6E9B1F22-118A-4E21-98CF-110C87AA0E44}" type="par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E20320C4-2D9F-4858-A4E6-0070930670E3}" type="sib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814937A5-68CD-4E83-A671-A2643F6471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F3</a:t>
          </a:r>
        </a:p>
      </dgm:t>
    </dgm:pt>
    <dgm:pt modelId="{3085A690-C210-4046-9EF6-0AD1970B1A42}" type="par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4D3F19BD-7DD6-4C77-A17E-409FDA2EEE07}" type="sib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21C320F6-21C4-4BAD-ACA4-A10041B9EA0A}">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Prioritization</a:t>
          </a:r>
        </a:p>
      </dgm:t>
    </dgm:pt>
    <dgm:pt modelId="{F3E78122-4764-4745-AD32-838D58B51F00}" type="par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6E4DAC85-D6A6-4480-97B7-E6E8533FA42B}" type="sib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52F213C2-8840-431F-873A-B5DF1A54249D}" type="pres">
      <dgm:prSet presAssocID="{5B17F38A-DF8E-4703-BEC1-1F2169C3DF89}" presName="Name0" presStyleCnt="0">
        <dgm:presLayoutVars>
          <dgm:dir/>
          <dgm:resizeHandles val="exact"/>
        </dgm:presLayoutVars>
      </dgm:prSet>
      <dgm:spPr/>
    </dgm:pt>
    <dgm:pt modelId="{10C53830-0983-4DE9-A19D-96BA61231B1A}" type="pres">
      <dgm:prSet presAssocID="{D35FA697-9E51-4372-B5D1-B97FC10BCA43}" presName="parTxOnly" presStyleLbl="node1" presStyleIdx="0" presStyleCnt="8" custScaleY="39283">
        <dgm:presLayoutVars>
          <dgm:bulletEnabled val="1"/>
        </dgm:presLayoutVars>
      </dgm:prSet>
      <dgm:spPr/>
    </dgm:pt>
    <dgm:pt modelId="{9918FA62-3B2F-4A6D-830C-19DA29530164}" type="pres">
      <dgm:prSet presAssocID="{926A554B-6BEC-4768-AAD2-7C6B44F6683D}" presName="parSpace" presStyleCnt="0"/>
      <dgm:spPr/>
    </dgm:pt>
    <dgm:pt modelId="{228CDF89-8F66-4BA6-8EA9-323CC546BE85}" type="pres">
      <dgm:prSet presAssocID="{51580CD7-B7E7-4277-883D-B9585AC467D0}" presName="parTxOnly" presStyleLbl="node1" presStyleIdx="1" presStyleCnt="8" custScaleY="39283">
        <dgm:presLayoutVars>
          <dgm:bulletEnabled val="1"/>
        </dgm:presLayoutVars>
      </dgm:prSet>
      <dgm:spPr/>
    </dgm:pt>
    <dgm:pt modelId="{B5FE9FF4-500C-4CC5-BA09-A7D8B78013CA}" type="pres">
      <dgm:prSet presAssocID="{1CDD2674-52FF-4930-94ED-3EA5BB8235AF}" presName="parSpace" presStyleCnt="0"/>
      <dgm:spPr/>
    </dgm:pt>
    <dgm:pt modelId="{034D6D8B-E351-4995-88CE-86AD1D5B2D81}" type="pres">
      <dgm:prSet presAssocID="{5D63203B-5198-4DAF-AEA2-C495526A6167}" presName="parTxOnly" presStyleLbl="node1" presStyleIdx="2" presStyleCnt="8" custScaleY="39283">
        <dgm:presLayoutVars>
          <dgm:bulletEnabled val="1"/>
        </dgm:presLayoutVars>
      </dgm:prSet>
      <dgm:spPr/>
    </dgm:pt>
    <dgm:pt modelId="{990CCD19-17A2-40D3-B79D-2412014B24DF}" type="pres">
      <dgm:prSet presAssocID="{67F4CBF1-C21E-4630-817C-68A5506906CF}" presName="parSpace" presStyleCnt="0"/>
      <dgm:spPr/>
    </dgm:pt>
    <dgm:pt modelId="{AED6E7C4-D024-4540-B747-125C8204C823}" type="pres">
      <dgm:prSet presAssocID="{CC4B09C7-DA26-404A-9B43-446DA5FAEBDB}" presName="parTxOnly" presStyleLbl="node1" presStyleIdx="3" presStyleCnt="8" custScaleY="39283">
        <dgm:presLayoutVars>
          <dgm:bulletEnabled val="1"/>
        </dgm:presLayoutVars>
      </dgm:prSet>
      <dgm:spPr/>
    </dgm:pt>
    <dgm:pt modelId="{6E2AE6A6-14D1-4F85-9AAD-967F6B2889A9}" type="pres">
      <dgm:prSet presAssocID="{11710868-B09C-4291-A779-666633F7AD1F}" presName="parSpace" presStyleCnt="0"/>
      <dgm:spPr/>
    </dgm:pt>
    <dgm:pt modelId="{FFA50A86-FBAD-48AC-9F47-EC26312155FD}" type="pres">
      <dgm:prSet presAssocID="{19528743-2698-4F3B-8FC7-749C41BFFC05}" presName="parTxOnly" presStyleLbl="node1" presStyleIdx="4" presStyleCnt="8" custScaleY="39283">
        <dgm:presLayoutVars>
          <dgm:bulletEnabled val="1"/>
        </dgm:presLayoutVars>
      </dgm:prSet>
      <dgm:spPr/>
    </dgm:pt>
    <dgm:pt modelId="{FFD4C251-CB40-4E2B-B754-5738152D770E}" type="pres">
      <dgm:prSet presAssocID="{40D899A6-49B7-4D00-980E-D3838E9E423B}" presName="parSpace" presStyleCnt="0"/>
      <dgm:spPr/>
    </dgm:pt>
    <dgm:pt modelId="{38946FA6-8849-46B2-A396-B0654714A0A4}" type="pres">
      <dgm:prSet presAssocID="{D26EA93E-1479-4C30-BD74-4DF929033712}" presName="parTxOnly" presStyleLbl="node1" presStyleIdx="5" presStyleCnt="8" custScaleY="39283">
        <dgm:presLayoutVars>
          <dgm:bulletEnabled val="1"/>
        </dgm:presLayoutVars>
      </dgm:prSet>
      <dgm:spPr/>
    </dgm:pt>
    <dgm:pt modelId="{D36E91FB-1EA2-4DF9-9B0B-D50B5EF72382}" type="pres">
      <dgm:prSet presAssocID="{E20320C4-2D9F-4858-A4E6-0070930670E3}" presName="parSpace" presStyleCnt="0"/>
      <dgm:spPr/>
    </dgm:pt>
    <dgm:pt modelId="{F49D1616-BD16-4784-9A79-073199BD421B}" type="pres">
      <dgm:prSet presAssocID="{814937A5-68CD-4E83-A671-A2643F6471DB}" presName="parTxOnly" presStyleLbl="node1" presStyleIdx="6" presStyleCnt="8" custScaleY="39283">
        <dgm:presLayoutVars>
          <dgm:bulletEnabled val="1"/>
        </dgm:presLayoutVars>
      </dgm:prSet>
      <dgm:spPr/>
    </dgm:pt>
    <dgm:pt modelId="{753215D5-E2AD-439A-BC54-6042803B1488}" type="pres">
      <dgm:prSet presAssocID="{4D3F19BD-7DD6-4C77-A17E-409FDA2EEE07}" presName="parSpace" presStyleCnt="0"/>
      <dgm:spPr/>
    </dgm:pt>
    <dgm:pt modelId="{A7BE5676-72D9-4F1E-9C49-7EDD375E9DA0}" type="pres">
      <dgm:prSet presAssocID="{21C320F6-21C4-4BAD-ACA4-A10041B9EA0A}" presName="parTxOnly" presStyleLbl="node1" presStyleIdx="7" presStyleCnt="8" custScaleY="39283" custLinFactNeighborX="50645" custLinFactNeighborY="-573">
        <dgm:presLayoutVars>
          <dgm:bulletEnabled val="1"/>
        </dgm:presLayoutVars>
      </dgm:prSet>
      <dgm:spPr/>
    </dgm:pt>
  </dgm:ptLst>
  <dgm:cxnLst>
    <dgm:cxn modelId="{26AD1106-38E5-4C27-BC53-818F87F03DA0}" type="presOf" srcId="{21C320F6-21C4-4BAD-ACA4-A10041B9EA0A}" destId="{A7BE5676-72D9-4F1E-9C49-7EDD375E9DA0}" srcOrd="0" destOrd="0" presId="urn:microsoft.com/office/officeart/2005/8/layout/hChevron3"/>
    <dgm:cxn modelId="{AE191312-004E-493F-8178-06E1576BE624}" type="presOf" srcId="{5D63203B-5198-4DAF-AEA2-C495526A6167}" destId="{034D6D8B-E351-4995-88CE-86AD1D5B2D81}" srcOrd="0" destOrd="0" presId="urn:microsoft.com/office/officeart/2005/8/layout/hChevron3"/>
    <dgm:cxn modelId="{D29B1F12-F8EA-4F59-9FB5-50AB1C0D4ED1}" type="presOf" srcId="{19528743-2698-4F3B-8FC7-749C41BFFC05}" destId="{FFA50A86-FBAD-48AC-9F47-EC26312155FD}" srcOrd="0" destOrd="0" presId="urn:microsoft.com/office/officeart/2005/8/layout/hChevron3"/>
    <dgm:cxn modelId="{6ACD7B36-90BF-4EF2-A76C-1273B58DBD5F}" srcId="{5B17F38A-DF8E-4703-BEC1-1F2169C3DF89}" destId="{21C320F6-21C4-4BAD-ACA4-A10041B9EA0A}" srcOrd="7" destOrd="0" parTransId="{F3E78122-4764-4745-AD32-838D58B51F00}" sibTransId="{6E4DAC85-D6A6-4480-97B7-E6E8533FA42B}"/>
    <dgm:cxn modelId="{F9F75863-22B1-4E6C-8A41-44C1C34CD77D}" type="presOf" srcId="{D26EA93E-1479-4C30-BD74-4DF929033712}" destId="{38946FA6-8849-46B2-A396-B0654714A0A4}" srcOrd="0" destOrd="0" presId="urn:microsoft.com/office/officeart/2005/8/layout/hChevron3"/>
    <dgm:cxn modelId="{F8FFFA85-75C3-4A29-BC55-9F1E3A7F0938}" type="presOf" srcId="{51580CD7-B7E7-4277-883D-B9585AC467D0}" destId="{228CDF89-8F66-4BA6-8EA9-323CC546BE85}" srcOrd="0" destOrd="0" presId="urn:microsoft.com/office/officeart/2005/8/layout/hChevron3"/>
    <dgm:cxn modelId="{A2474E90-E91C-47A7-9CC9-1B63F1828D57}" type="presOf" srcId="{5B17F38A-DF8E-4703-BEC1-1F2169C3DF89}" destId="{52F213C2-8840-431F-873A-B5DF1A54249D}" srcOrd="0" destOrd="0" presId="urn:microsoft.com/office/officeart/2005/8/layout/hChevron3"/>
    <dgm:cxn modelId="{F9292893-EB84-483A-8E1A-234D9A09FBB8}" srcId="{5B17F38A-DF8E-4703-BEC1-1F2169C3DF89}" destId="{5D63203B-5198-4DAF-AEA2-C495526A6167}" srcOrd="2" destOrd="0" parTransId="{933D0AC7-4083-44C6-81D1-512F0076D304}" sibTransId="{67F4CBF1-C21E-4630-817C-68A5506906CF}"/>
    <dgm:cxn modelId="{849266A3-4003-4C03-B006-1324DA7529ED}" srcId="{5B17F38A-DF8E-4703-BEC1-1F2169C3DF89}" destId="{19528743-2698-4F3B-8FC7-749C41BFFC05}" srcOrd="4" destOrd="0" parTransId="{53D52C0B-691E-49F1-8995-33A8903B3518}" sibTransId="{40D899A6-49B7-4D00-980E-D3838E9E423B}"/>
    <dgm:cxn modelId="{6DBDD5A8-ECF7-4815-A0A3-9D9D51398F63}" type="presOf" srcId="{814937A5-68CD-4E83-A671-A2643F6471DB}" destId="{F49D1616-BD16-4784-9A79-073199BD421B}" srcOrd="0" destOrd="0" presId="urn:microsoft.com/office/officeart/2005/8/layout/hChevron3"/>
    <dgm:cxn modelId="{3C1990B9-9982-45A2-9968-EF7AEADAA298}" srcId="{5B17F38A-DF8E-4703-BEC1-1F2169C3DF89}" destId="{814937A5-68CD-4E83-A671-A2643F6471DB}" srcOrd="6" destOrd="0" parTransId="{3085A690-C210-4046-9EF6-0AD1970B1A42}" sibTransId="{4D3F19BD-7DD6-4C77-A17E-409FDA2EEE07}"/>
    <dgm:cxn modelId="{A8E5E1CB-8B52-4116-BAAB-4E6D203EB693}" srcId="{5B17F38A-DF8E-4703-BEC1-1F2169C3DF89}" destId="{D26EA93E-1479-4C30-BD74-4DF929033712}" srcOrd="5" destOrd="0" parTransId="{6E9B1F22-118A-4E21-98CF-110C87AA0E44}" sibTransId="{E20320C4-2D9F-4858-A4E6-0070930670E3}"/>
    <dgm:cxn modelId="{452227DC-7517-4305-886A-CEEE0C23B33F}" srcId="{5B17F38A-DF8E-4703-BEC1-1F2169C3DF89}" destId="{51580CD7-B7E7-4277-883D-B9585AC467D0}" srcOrd="1" destOrd="0" parTransId="{76AA4DCC-B66A-4876-B7AE-DF19E967CE85}" sibTransId="{1CDD2674-52FF-4930-94ED-3EA5BB8235AF}"/>
    <dgm:cxn modelId="{FEDE08E0-5ABE-4ADA-B7DF-8671FCF08904}" type="presOf" srcId="{CC4B09C7-DA26-404A-9B43-446DA5FAEBDB}" destId="{AED6E7C4-D024-4540-B747-125C8204C823}" srcOrd="0" destOrd="0" presId="urn:microsoft.com/office/officeart/2005/8/layout/hChevron3"/>
    <dgm:cxn modelId="{B3F57AE4-B8E5-4BDE-B907-44C437FEC77A}" srcId="{5B17F38A-DF8E-4703-BEC1-1F2169C3DF89}" destId="{D35FA697-9E51-4372-B5D1-B97FC10BCA43}" srcOrd="0" destOrd="0" parTransId="{9FA1B3C1-1956-4692-B9C6-42C82288819E}" sibTransId="{926A554B-6BEC-4768-AAD2-7C6B44F6683D}"/>
    <dgm:cxn modelId="{F25C85EA-A549-463E-BAAD-4ED46F2CB383}" srcId="{5B17F38A-DF8E-4703-BEC1-1F2169C3DF89}" destId="{CC4B09C7-DA26-404A-9B43-446DA5FAEBDB}" srcOrd="3" destOrd="0" parTransId="{E9FFA4CC-98DF-4652-89A5-99B197697E49}" sibTransId="{11710868-B09C-4291-A779-666633F7AD1F}"/>
    <dgm:cxn modelId="{287D18FE-4B2B-4D9D-9A62-974C6F042182}" type="presOf" srcId="{D35FA697-9E51-4372-B5D1-B97FC10BCA43}" destId="{10C53830-0983-4DE9-A19D-96BA61231B1A}" srcOrd="0" destOrd="0" presId="urn:microsoft.com/office/officeart/2005/8/layout/hChevron3"/>
    <dgm:cxn modelId="{648AB0FC-921F-456E-8A48-EB50891BDEA1}" type="presParOf" srcId="{52F213C2-8840-431F-873A-B5DF1A54249D}" destId="{10C53830-0983-4DE9-A19D-96BA61231B1A}" srcOrd="0" destOrd="0" presId="urn:microsoft.com/office/officeart/2005/8/layout/hChevron3"/>
    <dgm:cxn modelId="{FF5AAAF7-3C3E-477C-997B-31488C1369B4}" type="presParOf" srcId="{52F213C2-8840-431F-873A-B5DF1A54249D}" destId="{9918FA62-3B2F-4A6D-830C-19DA29530164}" srcOrd="1" destOrd="0" presId="urn:microsoft.com/office/officeart/2005/8/layout/hChevron3"/>
    <dgm:cxn modelId="{53A55D7B-97DC-4E64-A8BE-D3C1AE29C6CF}" type="presParOf" srcId="{52F213C2-8840-431F-873A-B5DF1A54249D}" destId="{228CDF89-8F66-4BA6-8EA9-323CC546BE85}" srcOrd="2" destOrd="0" presId="urn:microsoft.com/office/officeart/2005/8/layout/hChevron3"/>
    <dgm:cxn modelId="{172BBAA3-AC01-494C-8F48-A4618848A127}" type="presParOf" srcId="{52F213C2-8840-431F-873A-B5DF1A54249D}" destId="{B5FE9FF4-500C-4CC5-BA09-A7D8B78013CA}" srcOrd="3" destOrd="0" presId="urn:microsoft.com/office/officeart/2005/8/layout/hChevron3"/>
    <dgm:cxn modelId="{15EE3973-A907-4C31-87E2-844082AC5745}" type="presParOf" srcId="{52F213C2-8840-431F-873A-B5DF1A54249D}" destId="{034D6D8B-E351-4995-88CE-86AD1D5B2D81}" srcOrd="4" destOrd="0" presId="urn:microsoft.com/office/officeart/2005/8/layout/hChevron3"/>
    <dgm:cxn modelId="{2E99B0E3-E182-4070-8E94-E840DF3C54C8}" type="presParOf" srcId="{52F213C2-8840-431F-873A-B5DF1A54249D}" destId="{990CCD19-17A2-40D3-B79D-2412014B24DF}" srcOrd="5" destOrd="0" presId="urn:microsoft.com/office/officeart/2005/8/layout/hChevron3"/>
    <dgm:cxn modelId="{1FA17B55-0281-493A-9DC2-2CCE56C8099F}" type="presParOf" srcId="{52F213C2-8840-431F-873A-B5DF1A54249D}" destId="{AED6E7C4-D024-4540-B747-125C8204C823}" srcOrd="6" destOrd="0" presId="urn:microsoft.com/office/officeart/2005/8/layout/hChevron3"/>
    <dgm:cxn modelId="{EBB473AC-F826-43C4-9D56-B3F33A138101}" type="presParOf" srcId="{52F213C2-8840-431F-873A-B5DF1A54249D}" destId="{6E2AE6A6-14D1-4F85-9AAD-967F6B2889A9}" srcOrd="7" destOrd="0" presId="urn:microsoft.com/office/officeart/2005/8/layout/hChevron3"/>
    <dgm:cxn modelId="{D7F183C3-4051-43D7-9D0B-27BA2DC0D6F3}" type="presParOf" srcId="{52F213C2-8840-431F-873A-B5DF1A54249D}" destId="{FFA50A86-FBAD-48AC-9F47-EC26312155FD}" srcOrd="8" destOrd="0" presId="urn:microsoft.com/office/officeart/2005/8/layout/hChevron3"/>
    <dgm:cxn modelId="{ECA6AB39-1804-4DEB-9317-54A8E970E6F1}" type="presParOf" srcId="{52F213C2-8840-431F-873A-B5DF1A54249D}" destId="{FFD4C251-CB40-4E2B-B754-5738152D770E}" srcOrd="9" destOrd="0" presId="urn:microsoft.com/office/officeart/2005/8/layout/hChevron3"/>
    <dgm:cxn modelId="{513ABAFE-F521-4D71-AA07-8875B7F70223}" type="presParOf" srcId="{52F213C2-8840-431F-873A-B5DF1A54249D}" destId="{38946FA6-8849-46B2-A396-B0654714A0A4}" srcOrd="10" destOrd="0" presId="urn:microsoft.com/office/officeart/2005/8/layout/hChevron3"/>
    <dgm:cxn modelId="{00FF4D72-10B0-49A6-8F29-D3534163D1BF}" type="presParOf" srcId="{52F213C2-8840-431F-873A-B5DF1A54249D}" destId="{D36E91FB-1EA2-4DF9-9B0B-D50B5EF72382}" srcOrd="11" destOrd="0" presId="urn:microsoft.com/office/officeart/2005/8/layout/hChevron3"/>
    <dgm:cxn modelId="{45A88D5D-2372-4A8A-99B9-B1F6403575AE}" type="presParOf" srcId="{52F213C2-8840-431F-873A-B5DF1A54249D}" destId="{F49D1616-BD16-4784-9A79-073199BD421B}" srcOrd="12" destOrd="0" presId="urn:microsoft.com/office/officeart/2005/8/layout/hChevron3"/>
    <dgm:cxn modelId="{5BE901AB-6622-45BC-A483-416F30DEC968}" type="presParOf" srcId="{52F213C2-8840-431F-873A-B5DF1A54249D}" destId="{753215D5-E2AD-439A-BC54-6042803B1488}" srcOrd="13" destOrd="0" presId="urn:microsoft.com/office/officeart/2005/8/layout/hChevron3"/>
    <dgm:cxn modelId="{CC221C84-F280-423E-A24F-01DD1617D1E2}" type="presParOf" srcId="{52F213C2-8840-431F-873A-B5DF1A54249D}" destId="{A7BE5676-72D9-4F1E-9C49-7EDD375E9DA0}"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5B17F38A-DF8E-4703-BEC1-1F2169C3DF89}" type="doc">
      <dgm:prSet loTypeId="urn:microsoft.com/office/officeart/2005/8/layout/hChevron3" loCatId="process" qsTypeId="urn:microsoft.com/office/officeart/2005/8/quickstyle/simple1" qsCatId="simple" csTypeId="urn:microsoft.com/office/officeart/2005/8/colors/accent1_2" csCatId="accent1" phldr="1"/>
      <dgm:spPr/>
    </dgm:pt>
    <dgm:pt modelId="{D35FA697-9E51-4372-B5D1-B97FC10BCA43}">
      <dgm:prSet phldrT="[Text]" custT="1"/>
      <dgm:spPr>
        <a:solidFill>
          <a:srgbClr val="580A46"/>
        </a:solidFill>
        <a:ln>
          <a:solidFill>
            <a:srgbClr val="FF9D00"/>
          </a:solidFill>
        </a:ln>
      </dgm:spPr>
      <dgm:t>
        <a:bodyPr/>
        <a:lstStyle/>
        <a:p>
          <a:pPr algn="ctr"/>
          <a:r>
            <a:rPr lang="en-US" sz="1400" dirty="0">
              <a:latin typeface="Arial" panose="020B0604020202020204" pitchFamily="34" charset="0"/>
              <a:cs typeface="Arial" panose="020B0604020202020204" pitchFamily="34" charset="0"/>
            </a:rPr>
            <a:t>Objective</a:t>
          </a:r>
        </a:p>
      </dgm:t>
    </dgm:pt>
    <dgm:pt modelId="{9FA1B3C1-1956-4692-B9C6-42C82288819E}" type="par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926A554B-6BEC-4768-AAD2-7C6B44F6683D}" type="sibTrans" cxnId="{B3F57AE4-B8E5-4BDE-B907-44C437FEC77A}">
      <dgm:prSet/>
      <dgm:spPr/>
      <dgm:t>
        <a:bodyPr/>
        <a:lstStyle/>
        <a:p>
          <a:endParaRPr lang="en-US" sz="1400">
            <a:latin typeface="Arial" panose="020B0604020202020204" pitchFamily="34" charset="0"/>
            <a:cs typeface="Arial" panose="020B0604020202020204" pitchFamily="34" charset="0"/>
          </a:endParaRPr>
        </a:p>
      </dgm:t>
    </dgm:pt>
    <dgm:pt modelId="{51580CD7-B7E7-4277-883D-B9585AC467D0}">
      <dgm:prSet phldrT="[Text]" custT="1"/>
      <dgm:spPr>
        <a:solidFill>
          <a:srgbClr val="FF9D00"/>
        </a:solidFill>
        <a:ln>
          <a:solidFill>
            <a:srgbClr val="FF9D00"/>
          </a:solidFill>
        </a:ln>
      </dgm:spPr>
      <dgm:t>
        <a:bodyPr/>
        <a:lstStyle/>
        <a:p>
          <a:r>
            <a:rPr lang="en-US" sz="1400" dirty="0">
              <a:latin typeface="Arial" panose="020B0604020202020204" pitchFamily="34" charset="0"/>
              <a:cs typeface="Arial" panose="020B0604020202020204" pitchFamily="34" charset="0"/>
            </a:rPr>
            <a:t>App Selection</a:t>
          </a:r>
        </a:p>
      </dgm:t>
    </dgm:pt>
    <dgm:pt modelId="{76AA4DCC-B66A-4876-B7AE-DF19E967CE85}" type="par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1CDD2674-52FF-4930-94ED-3EA5BB8235AF}" type="sibTrans" cxnId="{452227DC-7517-4305-886A-CEEE0C23B33F}">
      <dgm:prSet/>
      <dgm:spPr/>
      <dgm:t>
        <a:bodyPr/>
        <a:lstStyle/>
        <a:p>
          <a:endParaRPr lang="en-US" sz="1400">
            <a:latin typeface="Arial" panose="020B0604020202020204" pitchFamily="34" charset="0"/>
            <a:cs typeface="Arial" panose="020B0604020202020204" pitchFamily="34" charset="0"/>
          </a:endParaRPr>
        </a:p>
      </dgm:t>
    </dgm:pt>
    <dgm:pt modelId="{5D63203B-5198-4DAF-AEA2-C495526A6167}">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User Persona</a:t>
          </a:r>
        </a:p>
      </dgm:t>
    </dgm:pt>
    <dgm:pt modelId="{933D0AC7-4083-44C6-81D1-512F0076D304}" type="par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67F4CBF1-C21E-4630-817C-68A5506906CF}" type="sibTrans" cxnId="{F9292893-EB84-483A-8E1A-234D9A09FBB8}">
      <dgm:prSet/>
      <dgm:spPr/>
      <dgm:t>
        <a:bodyPr/>
        <a:lstStyle/>
        <a:p>
          <a:endParaRPr lang="en-US" sz="1400">
            <a:latin typeface="Arial" panose="020B0604020202020204" pitchFamily="34" charset="0"/>
            <a:cs typeface="Arial" panose="020B0604020202020204" pitchFamily="34" charset="0"/>
          </a:endParaRPr>
        </a:p>
      </dgm:t>
    </dgm:pt>
    <dgm:pt modelId="{CC4B09C7-DA26-404A-9B43-446DA5FAEB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Features</a:t>
          </a:r>
        </a:p>
      </dgm:t>
    </dgm:pt>
    <dgm:pt modelId="{E9FFA4CC-98DF-4652-89A5-99B197697E49}" type="par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1710868-B09C-4291-A779-666633F7AD1F}" type="sibTrans" cxnId="{F25C85EA-A549-463E-BAAD-4ED46F2CB383}">
      <dgm:prSet/>
      <dgm:spPr/>
      <dgm:t>
        <a:bodyPr/>
        <a:lstStyle/>
        <a:p>
          <a:endParaRPr lang="en-US" sz="1400">
            <a:latin typeface="Arial" panose="020B0604020202020204" pitchFamily="34" charset="0"/>
            <a:cs typeface="Arial" panose="020B0604020202020204" pitchFamily="34" charset="0"/>
          </a:endParaRPr>
        </a:p>
      </dgm:t>
    </dgm:pt>
    <dgm:pt modelId="{19528743-2698-4F3B-8FC7-749C41BFFC05}">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F1</a:t>
          </a:r>
        </a:p>
      </dgm:t>
    </dgm:pt>
    <dgm:pt modelId="{53D52C0B-691E-49F1-8995-33A8903B3518}" type="par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40D899A6-49B7-4D00-980E-D3838E9E423B}" type="sibTrans" cxnId="{849266A3-4003-4C03-B006-1324DA7529ED}">
      <dgm:prSet/>
      <dgm:spPr/>
      <dgm:t>
        <a:bodyPr/>
        <a:lstStyle/>
        <a:p>
          <a:endParaRPr lang="en-US" sz="1400">
            <a:latin typeface="Arial" panose="020B0604020202020204" pitchFamily="34" charset="0"/>
            <a:cs typeface="Arial" panose="020B0604020202020204" pitchFamily="34" charset="0"/>
          </a:endParaRPr>
        </a:p>
      </dgm:t>
    </dgm:pt>
    <dgm:pt modelId="{D26EA93E-1479-4C30-BD74-4DF929033712}">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F2</a:t>
          </a:r>
        </a:p>
      </dgm:t>
    </dgm:pt>
    <dgm:pt modelId="{6E9B1F22-118A-4E21-98CF-110C87AA0E44}" type="par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E20320C4-2D9F-4858-A4E6-0070930670E3}" type="sibTrans" cxnId="{A8E5E1CB-8B52-4116-BAAB-4E6D203EB693}">
      <dgm:prSet/>
      <dgm:spPr/>
      <dgm:t>
        <a:bodyPr/>
        <a:lstStyle/>
        <a:p>
          <a:endParaRPr lang="en-US" sz="1400">
            <a:latin typeface="Arial" panose="020B0604020202020204" pitchFamily="34" charset="0"/>
            <a:cs typeface="Arial" panose="020B0604020202020204" pitchFamily="34" charset="0"/>
          </a:endParaRPr>
        </a:p>
      </dgm:t>
    </dgm:pt>
    <dgm:pt modelId="{814937A5-68CD-4E83-A671-A2643F6471DB}">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F3</a:t>
          </a:r>
        </a:p>
      </dgm:t>
    </dgm:pt>
    <dgm:pt modelId="{3085A690-C210-4046-9EF6-0AD1970B1A42}" type="par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4D3F19BD-7DD6-4C77-A17E-409FDA2EEE07}" type="sibTrans" cxnId="{3C1990B9-9982-45A2-9968-EF7AEADAA298}">
      <dgm:prSet/>
      <dgm:spPr/>
      <dgm:t>
        <a:bodyPr/>
        <a:lstStyle/>
        <a:p>
          <a:endParaRPr lang="en-US" sz="1400">
            <a:latin typeface="Arial" panose="020B0604020202020204" pitchFamily="34" charset="0"/>
            <a:cs typeface="Arial" panose="020B0604020202020204" pitchFamily="34" charset="0"/>
          </a:endParaRPr>
        </a:p>
      </dgm:t>
    </dgm:pt>
    <dgm:pt modelId="{21C320F6-21C4-4BAD-ACA4-A10041B9EA0A}">
      <dgm:prSet phldrT="[Text]" custT="1"/>
      <dgm:spPr>
        <a:solidFill>
          <a:srgbClr val="580A46"/>
        </a:solidFill>
        <a:ln>
          <a:solidFill>
            <a:srgbClr val="FF9D00"/>
          </a:solidFill>
        </a:ln>
      </dgm:spPr>
      <dgm:t>
        <a:bodyPr/>
        <a:lstStyle/>
        <a:p>
          <a:r>
            <a:rPr lang="en-US" sz="1400" dirty="0">
              <a:latin typeface="Arial" panose="020B0604020202020204" pitchFamily="34" charset="0"/>
              <a:cs typeface="Arial" panose="020B0604020202020204" pitchFamily="34" charset="0"/>
            </a:rPr>
            <a:t>Prioritization</a:t>
          </a:r>
        </a:p>
      </dgm:t>
    </dgm:pt>
    <dgm:pt modelId="{F3E78122-4764-4745-AD32-838D58B51F00}" type="par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6E4DAC85-D6A6-4480-97B7-E6E8533FA42B}" type="sibTrans" cxnId="{6ACD7B36-90BF-4EF2-A76C-1273B58DBD5F}">
      <dgm:prSet/>
      <dgm:spPr/>
      <dgm:t>
        <a:bodyPr/>
        <a:lstStyle/>
        <a:p>
          <a:endParaRPr lang="en-US" sz="1400">
            <a:latin typeface="Arial" panose="020B0604020202020204" pitchFamily="34" charset="0"/>
            <a:cs typeface="Arial" panose="020B0604020202020204" pitchFamily="34" charset="0"/>
          </a:endParaRPr>
        </a:p>
      </dgm:t>
    </dgm:pt>
    <dgm:pt modelId="{52F213C2-8840-431F-873A-B5DF1A54249D}" type="pres">
      <dgm:prSet presAssocID="{5B17F38A-DF8E-4703-BEC1-1F2169C3DF89}" presName="Name0" presStyleCnt="0">
        <dgm:presLayoutVars>
          <dgm:dir/>
          <dgm:resizeHandles val="exact"/>
        </dgm:presLayoutVars>
      </dgm:prSet>
      <dgm:spPr/>
    </dgm:pt>
    <dgm:pt modelId="{10C53830-0983-4DE9-A19D-96BA61231B1A}" type="pres">
      <dgm:prSet presAssocID="{D35FA697-9E51-4372-B5D1-B97FC10BCA43}" presName="parTxOnly" presStyleLbl="node1" presStyleIdx="0" presStyleCnt="8" custScaleY="39283">
        <dgm:presLayoutVars>
          <dgm:bulletEnabled val="1"/>
        </dgm:presLayoutVars>
      </dgm:prSet>
      <dgm:spPr/>
    </dgm:pt>
    <dgm:pt modelId="{9918FA62-3B2F-4A6D-830C-19DA29530164}" type="pres">
      <dgm:prSet presAssocID="{926A554B-6BEC-4768-AAD2-7C6B44F6683D}" presName="parSpace" presStyleCnt="0"/>
      <dgm:spPr/>
    </dgm:pt>
    <dgm:pt modelId="{228CDF89-8F66-4BA6-8EA9-323CC546BE85}" type="pres">
      <dgm:prSet presAssocID="{51580CD7-B7E7-4277-883D-B9585AC467D0}" presName="parTxOnly" presStyleLbl="node1" presStyleIdx="1" presStyleCnt="8" custScaleY="39283">
        <dgm:presLayoutVars>
          <dgm:bulletEnabled val="1"/>
        </dgm:presLayoutVars>
      </dgm:prSet>
      <dgm:spPr/>
    </dgm:pt>
    <dgm:pt modelId="{B5FE9FF4-500C-4CC5-BA09-A7D8B78013CA}" type="pres">
      <dgm:prSet presAssocID="{1CDD2674-52FF-4930-94ED-3EA5BB8235AF}" presName="parSpace" presStyleCnt="0"/>
      <dgm:spPr/>
    </dgm:pt>
    <dgm:pt modelId="{034D6D8B-E351-4995-88CE-86AD1D5B2D81}" type="pres">
      <dgm:prSet presAssocID="{5D63203B-5198-4DAF-AEA2-C495526A6167}" presName="parTxOnly" presStyleLbl="node1" presStyleIdx="2" presStyleCnt="8" custScaleY="39283">
        <dgm:presLayoutVars>
          <dgm:bulletEnabled val="1"/>
        </dgm:presLayoutVars>
      </dgm:prSet>
      <dgm:spPr/>
    </dgm:pt>
    <dgm:pt modelId="{990CCD19-17A2-40D3-B79D-2412014B24DF}" type="pres">
      <dgm:prSet presAssocID="{67F4CBF1-C21E-4630-817C-68A5506906CF}" presName="parSpace" presStyleCnt="0"/>
      <dgm:spPr/>
    </dgm:pt>
    <dgm:pt modelId="{AED6E7C4-D024-4540-B747-125C8204C823}" type="pres">
      <dgm:prSet presAssocID="{CC4B09C7-DA26-404A-9B43-446DA5FAEBDB}" presName="parTxOnly" presStyleLbl="node1" presStyleIdx="3" presStyleCnt="8" custScaleY="39283">
        <dgm:presLayoutVars>
          <dgm:bulletEnabled val="1"/>
        </dgm:presLayoutVars>
      </dgm:prSet>
      <dgm:spPr/>
    </dgm:pt>
    <dgm:pt modelId="{6E2AE6A6-14D1-4F85-9AAD-967F6B2889A9}" type="pres">
      <dgm:prSet presAssocID="{11710868-B09C-4291-A779-666633F7AD1F}" presName="parSpace" presStyleCnt="0"/>
      <dgm:spPr/>
    </dgm:pt>
    <dgm:pt modelId="{FFA50A86-FBAD-48AC-9F47-EC26312155FD}" type="pres">
      <dgm:prSet presAssocID="{19528743-2698-4F3B-8FC7-749C41BFFC05}" presName="parTxOnly" presStyleLbl="node1" presStyleIdx="4" presStyleCnt="8" custScaleY="39283">
        <dgm:presLayoutVars>
          <dgm:bulletEnabled val="1"/>
        </dgm:presLayoutVars>
      </dgm:prSet>
      <dgm:spPr/>
    </dgm:pt>
    <dgm:pt modelId="{FFD4C251-CB40-4E2B-B754-5738152D770E}" type="pres">
      <dgm:prSet presAssocID="{40D899A6-49B7-4D00-980E-D3838E9E423B}" presName="parSpace" presStyleCnt="0"/>
      <dgm:spPr/>
    </dgm:pt>
    <dgm:pt modelId="{38946FA6-8849-46B2-A396-B0654714A0A4}" type="pres">
      <dgm:prSet presAssocID="{D26EA93E-1479-4C30-BD74-4DF929033712}" presName="parTxOnly" presStyleLbl="node1" presStyleIdx="5" presStyleCnt="8" custScaleY="39283">
        <dgm:presLayoutVars>
          <dgm:bulletEnabled val="1"/>
        </dgm:presLayoutVars>
      </dgm:prSet>
      <dgm:spPr/>
    </dgm:pt>
    <dgm:pt modelId="{D36E91FB-1EA2-4DF9-9B0B-D50B5EF72382}" type="pres">
      <dgm:prSet presAssocID="{E20320C4-2D9F-4858-A4E6-0070930670E3}" presName="parSpace" presStyleCnt="0"/>
      <dgm:spPr/>
    </dgm:pt>
    <dgm:pt modelId="{F49D1616-BD16-4784-9A79-073199BD421B}" type="pres">
      <dgm:prSet presAssocID="{814937A5-68CD-4E83-A671-A2643F6471DB}" presName="parTxOnly" presStyleLbl="node1" presStyleIdx="6" presStyleCnt="8" custScaleY="39283">
        <dgm:presLayoutVars>
          <dgm:bulletEnabled val="1"/>
        </dgm:presLayoutVars>
      </dgm:prSet>
      <dgm:spPr/>
    </dgm:pt>
    <dgm:pt modelId="{753215D5-E2AD-439A-BC54-6042803B1488}" type="pres">
      <dgm:prSet presAssocID="{4D3F19BD-7DD6-4C77-A17E-409FDA2EEE07}" presName="parSpace" presStyleCnt="0"/>
      <dgm:spPr/>
    </dgm:pt>
    <dgm:pt modelId="{A7BE5676-72D9-4F1E-9C49-7EDD375E9DA0}" type="pres">
      <dgm:prSet presAssocID="{21C320F6-21C4-4BAD-ACA4-A10041B9EA0A}" presName="parTxOnly" presStyleLbl="node1" presStyleIdx="7" presStyleCnt="8" custScaleY="39283" custLinFactNeighborX="50645" custLinFactNeighborY="-573">
        <dgm:presLayoutVars>
          <dgm:bulletEnabled val="1"/>
        </dgm:presLayoutVars>
      </dgm:prSet>
      <dgm:spPr/>
    </dgm:pt>
  </dgm:ptLst>
  <dgm:cxnLst>
    <dgm:cxn modelId="{26AD1106-38E5-4C27-BC53-818F87F03DA0}" type="presOf" srcId="{21C320F6-21C4-4BAD-ACA4-A10041B9EA0A}" destId="{A7BE5676-72D9-4F1E-9C49-7EDD375E9DA0}" srcOrd="0" destOrd="0" presId="urn:microsoft.com/office/officeart/2005/8/layout/hChevron3"/>
    <dgm:cxn modelId="{AE191312-004E-493F-8178-06E1576BE624}" type="presOf" srcId="{5D63203B-5198-4DAF-AEA2-C495526A6167}" destId="{034D6D8B-E351-4995-88CE-86AD1D5B2D81}" srcOrd="0" destOrd="0" presId="urn:microsoft.com/office/officeart/2005/8/layout/hChevron3"/>
    <dgm:cxn modelId="{D29B1F12-F8EA-4F59-9FB5-50AB1C0D4ED1}" type="presOf" srcId="{19528743-2698-4F3B-8FC7-749C41BFFC05}" destId="{FFA50A86-FBAD-48AC-9F47-EC26312155FD}" srcOrd="0" destOrd="0" presId="urn:microsoft.com/office/officeart/2005/8/layout/hChevron3"/>
    <dgm:cxn modelId="{6ACD7B36-90BF-4EF2-A76C-1273B58DBD5F}" srcId="{5B17F38A-DF8E-4703-BEC1-1F2169C3DF89}" destId="{21C320F6-21C4-4BAD-ACA4-A10041B9EA0A}" srcOrd="7" destOrd="0" parTransId="{F3E78122-4764-4745-AD32-838D58B51F00}" sibTransId="{6E4DAC85-D6A6-4480-97B7-E6E8533FA42B}"/>
    <dgm:cxn modelId="{F9F75863-22B1-4E6C-8A41-44C1C34CD77D}" type="presOf" srcId="{D26EA93E-1479-4C30-BD74-4DF929033712}" destId="{38946FA6-8849-46B2-A396-B0654714A0A4}" srcOrd="0" destOrd="0" presId="urn:microsoft.com/office/officeart/2005/8/layout/hChevron3"/>
    <dgm:cxn modelId="{F8FFFA85-75C3-4A29-BC55-9F1E3A7F0938}" type="presOf" srcId="{51580CD7-B7E7-4277-883D-B9585AC467D0}" destId="{228CDF89-8F66-4BA6-8EA9-323CC546BE85}" srcOrd="0" destOrd="0" presId="urn:microsoft.com/office/officeart/2005/8/layout/hChevron3"/>
    <dgm:cxn modelId="{A2474E90-E91C-47A7-9CC9-1B63F1828D57}" type="presOf" srcId="{5B17F38A-DF8E-4703-BEC1-1F2169C3DF89}" destId="{52F213C2-8840-431F-873A-B5DF1A54249D}" srcOrd="0" destOrd="0" presId="urn:microsoft.com/office/officeart/2005/8/layout/hChevron3"/>
    <dgm:cxn modelId="{F9292893-EB84-483A-8E1A-234D9A09FBB8}" srcId="{5B17F38A-DF8E-4703-BEC1-1F2169C3DF89}" destId="{5D63203B-5198-4DAF-AEA2-C495526A6167}" srcOrd="2" destOrd="0" parTransId="{933D0AC7-4083-44C6-81D1-512F0076D304}" sibTransId="{67F4CBF1-C21E-4630-817C-68A5506906CF}"/>
    <dgm:cxn modelId="{849266A3-4003-4C03-B006-1324DA7529ED}" srcId="{5B17F38A-DF8E-4703-BEC1-1F2169C3DF89}" destId="{19528743-2698-4F3B-8FC7-749C41BFFC05}" srcOrd="4" destOrd="0" parTransId="{53D52C0B-691E-49F1-8995-33A8903B3518}" sibTransId="{40D899A6-49B7-4D00-980E-D3838E9E423B}"/>
    <dgm:cxn modelId="{6DBDD5A8-ECF7-4815-A0A3-9D9D51398F63}" type="presOf" srcId="{814937A5-68CD-4E83-A671-A2643F6471DB}" destId="{F49D1616-BD16-4784-9A79-073199BD421B}" srcOrd="0" destOrd="0" presId="urn:microsoft.com/office/officeart/2005/8/layout/hChevron3"/>
    <dgm:cxn modelId="{3C1990B9-9982-45A2-9968-EF7AEADAA298}" srcId="{5B17F38A-DF8E-4703-BEC1-1F2169C3DF89}" destId="{814937A5-68CD-4E83-A671-A2643F6471DB}" srcOrd="6" destOrd="0" parTransId="{3085A690-C210-4046-9EF6-0AD1970B1A42}" sibTransId="{4D3F19BD-7DD6-4C77-A17E-409FDA2EEE07}"/>
    <dgm:cxn modelId="{A8E5E1CB-8B52-4116-BAAB-4E6D203EB693}" srcId="{5B17F38A-DF8E-4703-BEC1-1F2169C3DF89}" destId="{D26EA93E-1479-4C30-BD74-4DF929033712}" srcOrd="5" destOrd="0" parTransId="{6E9B1F22-118A-4E21-98CF-110C87AA0E44}" sibTransId="{E20320C4-2D9F-4858-A4E6-0070930670E3}"/>
    <dgm:cxn modelId="{452227DC-7517-4305-886A-CEEE0C23B33F}" srcId="{5B17F38A-DF8E-4703-BEC1-1F2169C3DF89}" destId="{51580CD7-B7E7-4277-883D-B9585AC467D0}" srcOrd="1" destOrd="0" parTransId="{76AA4DCC-B66A-4876-B7AE-DF19E967CE85}" sibTransId="{1CDD2674-52FF-4930-94ED-3EA5BB8235AF}"/>
    <dgm:cxn modelId="{FEDE08E0-5ABE-4ADA-B7DF-8671FCF08904}" type="presOf" srcId="{CC4B09C7-DA26-404A-9B43-446DA5FAEBDB}" destId="{AED6E7C4-D024-4540-B747-125C8204C823}" srcOrd="0" destOrd="0" presId="urn:microsoft.com/office/officeart/2005/8/layout/hChevron3"/>
    <dgm:cxn modelId="{B3F57AE4-B8E5-4BDE-B907-44C437FEC77A}" srcId="{5B17F38A-DF8E-4703-BEC1-1F2169C3DF89}" destId="{D35FA697-9E51-4372-B5D1-B97FC10BCA43}" srcOrd="0" destOrd="0" parTransId="{9FA1B3C1-1956-4692-B9C6-42C82288819E}" sibTransId="{926A554B-6BEC-4768-AAD2-7C6B44F6683D}"/>
    <dgm:cxn modelId="{F25C85EA-A549-463E-BAAD-4ED46F2CB383}" srcId="{5B17F38A-DF8E-4703-BEC1-1F2169C3DF89}" destId="{CC4B09C7-DA26-404A-9B43-446DA5FAEBDB}" srcOrd="3" destOrd="0" parTransId="{E9FFA4CC-98DF-4652-89A5-99B197697E49}" sibTransId="{11710868-B09C-4291-A779-666633F7AD1F}"/>
    <dgm:cxn modelId="{287D18FE-4B2B-4D9D-9A62-974C6F042182}" type="presOf" srcId="{D35FA697-9E51-4372-B5D1-B97FC10BCA43}" destId="{10C53830-0983-4DE9-A19D-96BA61231B1A}" srcOrd="0" destOrd="0" presId="urn:microsoft.com/office/officeart/2005/8/layout/hChevron3"/>
    <dgm:cxn modelId="{648AB0FC-921F-456E-8A48-EB50891BDEA1}" type="presParOf" srcId="{52F213C2-8840-431F-873A-B5DF1A54249D}" destId="{10C53830-0983-4DE9-A19D-96BA61231B1A}" srcOrd="0" destOrd="0" presId="urn:microsoft.com/office/officeart/2005/8/layout/hChevron3"/>
    <dgm:cxn modelId="{FF5AAAF7-3C3E-477C-997B-31488C1369B4}" type="presParOf" srcId="{52F213C2-8840-431F-873A-B5DF1A54249D}" destId="{9918FA62-3B2F-4A6D-830C-19DA29530164}" srcOrd="1" destOrd="0" presId="urn:microsoft.com/office/officeart/2005/8/layout/hChevron3"/>
    <dgm:cxn modelId="{53A55D7B-97DC-4E64-A8BE-D3C1AE29C6CF}" type="presParOf" srcId="{52F213C2-8840-431F-873A-B5DF1A54249D}" destId="{228CDF89-8F66-4BA6-8EA9-323CC546BE85}" srcOrd="2" destOrd="0" presId="urn:microsoft.com/office/officeart/2005/8/layout/hChevron3"/>
    <dgm:cxn modelId="{172BBAA3-AC01-494C-8F48-A4618848A127}" type="presParOf" srcId="{52F213C2-8840-431F-873A-B5DF1A54249D}" destId="{B5FE9FF4-500C-4CC5-BA09-A7D8B78013CA}" srcOrd="3" destOrd="0" presId="urn:microsoft.com/office/officeart/2005/8/layout/hChevron3"/>
    <dgm:cxn modelId="{15EE3973-A907-4C31-87E2-844082AC5745}" type="presParOf" srcId="{52F213C2-8840-431F-873A-B5DF1A54249D}" destId="{034D6D8B-E351-4995-88CE-86AD1D5B2D81}" srcOrd="4" destOrd="0" presId="urn:microsoft.com/office/officeart/2005/8/layout/hChevron3"/>
    <dgm:cxn modelId="{2E99B0E3-E182-4070-8E94-E840DF3C54C8}" type="presParOf" srcId="{52F213C2-8840-431F-873A-B5DF1A54249D}" destId="{990CCD19-17A2-40D3-B79D-2412014B24DF}" srcOrd="5" destOrd="0" presId="urn:microsoft.com/office/officeart/2005/8/layout/hChevron3"/>
    <dgm:cxn modelId="{1FA17B55-0281-493A-9DC2-2CCE56C8099F}" type="presParOf" srcId="{52F213C2-8840-431F-873A-B5DF1A54249D}" destId="{AED6E7C4-D024-4540-B747-125C8204C823}" srcOrd="6" destOrd="0" presId="urn:microsoft.com/office/officeart/2005/8/layout/hChevron3"/>
    <dgm:cxn modelId="{EBB473AC-F826-43C4-9D56-B3F33A138101}" type="presParOf" srcId="{52F213C2-8840-431F-873A-B5DF1A54249D}" destId="{6E2AE6A6-14D1-4F85-9AAD-967F6B2889A9}" srcOrd="7" destOrd="0" presId="urn:microsoft.com/office/officeart/2005/8/layout/hChevron3"/>
    <dgm:cxn modelId="{D7F183C3-4051-43D7-9D0B-27BA2DC0D6F3}" type="presParOf" srcId="{52F213C2-8840-431F-873A-B5DF1A54249D}" destId="{FFA50A86-FBAD-48AC-9F47-EC26312155FD}" srcOrd="8" destOrd="0" presId="urn:microsoft.com/office/officeart/2005/8/layout/hChevron3"/>
    <dgm:cxn modelId="{ECA6AB39-1804-4DEB-9317-54A8E970E6F1}" type="presParOf" srcId="{52F213C2-8840-431F-873A-B5DF1A54249D}" destId="{FFD4C251-CB40-4E2B-B754-5738152D770E}" srcOrd="9" destOrd="0" presId="urn:microsoft.com/office/officeart/2005/8/layout/hChevron3"/>
    <dgm:cxn modelId="{513ABAFE-F521-4D71-AA07-8875B7F70223}" type="presParOf" srcId="{52F213C2-8840-431F-873A-B5DF1A54249D}" destId="{38946FA6-8849-46B2-A396-B0654714A0A4}" srcOrd="10" destOrd="0" presId="urn:microsoft.com/office/officeart/2005/8/layout/hChevron3"/>
    <dgm:cxn modelId="{00FF4D72-10B0-49A6-8F29-D3534163D1BF}" type="presParOf" srcId="{52F213C2-8840-431F-873A-B5DF1A54249D}" destId="{D36E91FB-1EA2-4DF9-9B0B-D50B5EF72382}" srcOrd="11" destOrd="0" presId="urn:microsoft.com/office/officeart/2005/8/layout/hChevron3"/>
    <dgm:cxn modelId="{45A88D5D-2372-4A8A-99B9-B1F6403575AE}" type="presParOf" srcId="{52F213C2-8840-431F-873A-B5DF1A54249D}" destId="{F49D1616-BD16-4784-9A79-073199BD421B}" srcOrd="12" destOrd="0" presId="urn:microsoft.com/office/officeart/2005/8/layout/hChevron3"/>
    <dgm:cxn modelId="{5BE901AB-6622-45BC-A483-416F30DEC968}" type="presParOf" srcId="{52F213C2-8840-431F-873A-B5DF1A54249D}" destId="{753215D5-E2AD-439A-BC54-6042803B1488}" srcOrd="13" destOrd="0" presId="urn:microsoft.com/office/officeart/2005/8/layout/hChevron3"/>
    <dgm:cxn modelId="{CC221C84-F280-423E-A24F-01DD1617D1E2}" type="presParOf" srcId="{52F213C2-8840-431F-873A-B5DF1A54249D}" destId="{A7BE5676-72D9-4F1E-9C49-7EDD375E9DA0}"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53830-0983-4DE9-A19D-96BA61231B1A}">
      <dsp:nvSpPr>
        <dsp:cNvPr id="0" name=""/>
        <dsp:cNvSpPr/>
      </dsp:nvSpPr>
      <dsp:spPr>
        <a:xfrm>
          <a:off x="5953" y="80980"/>
          <a:ext cx="1845468" cy="289982"/>
        </a:xfrm>
        <a:prstGeom prst="homePlate">
          <a:avLst/>
        </a:prstGeom>
        <a:solidFill>
          <a:srgbClr val="FF9D00"/>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Objective</a:t>
          </a:r>
        </a:p>
      </dsp:txBody>
      <dsp:txXfrm>
        <a:off x="5953" y="80980"/>
        <a:ext cx="1772973" cy="289982"/>
      </dsp:txXfrm>
    </dsp:sp>
    <dsp:sp modelId="{228CDF89-8F66-4BA6-8EA9-323CC546BE85}">
      <dsp:nvSpPr>
        <dsp:cNvPr id="0" name=""/>
        <dsp:cNvSpPr/>
      </dsp:nvSpPr>
      <dsp:spPr>
        <a:xfrm>
          <a:off x="1482328"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App Selection</a:t>
          </a:r>
        </a:p>
      </dsp:txBody>
      <dsp:txXfrm>
        <a:off x="1627319" y="80980"/>
        <a:ext cx="1555486" cy="289982"/>
      </dsp:txXfrm>
    </dsp:sp>
    <dsp:sp modelId="{034D6D8B-E351-4995-88CE-86AD1D5B2D81}">
      <dsp:nvSpPr>
        <dsp:cNvPr id="0" name=""/>
        <dsp:cNvSpPr/>
      </dsp:nvSpPr>
      <dsp:spPr>
        <a:xfrm>
          <a:off x="2958703"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User Persona</a:t>
          </a:r>
        </a:p>
      </dsp:txBody>
      <dsp:txXfrm>
        <a:off x="3103694" y="80980"/>
        <a:ext cx="1555486" cy="289982"/>
      </dsp:txXfrm>
    </dsp:sp>
    <dsp:sp modelId="{AED6E7C4-D024-4540-B747-125C8204C823}">
      <dsp:nvSpPr>
        <dsp:cNvPr id="0" name=""/>
        <dsp:cNvSpPr/>
      </dsp:nvSpPr>
      <dsp:spPr>
        <a:xfrm>
          <a:off x="4435078"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Features</a:t>
          </a:r>
        </a:p>
      </dsp:txBody>
      <dsp:txXfrm>
        <a:off x="4580069" y="80980"/>
        <a:ext cx="1555486" cy="289982"/>
      </dsp:txXfrm>
    </dsp:sp>
    <dsp:sp modelId="{FFA50A86-FBAD-48AC-9F47-EC26312155FD}">
      <dsp:nvSpPr>
        <dsp:cNvPr id="0" name=""/>
        <dsp:cNvSpPr/>
      </dsp:nvSpPr>
      <dsp:spPr>
        <a:xfrm>
          <a:off x="5911453"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F1</a:t>
          </a:r>
        </a:p>
      </dsp:txBody>
      <dsp:txXfrm>
        <a:off x="6056444" y="80980"/>
        <a:ext cx="1555486" cy="289982"/>
      </dsp:txXfrm>
    </dsp:sp>
    <dsp:sp modelId="{38946FA6-8849-46B2-A396-B0654714A0A4}">
      <dsp:nvSpPr>
        <dsp:cNvPr id="0" name=""/>
        <dsp:cNvSpPr/>
      </dsp:nvSpPr>
      <dsp:spPr>
        <a:xfrm>
          <a:off x="7387828"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F2</a:t>
          </a:r>
        </a:p>
      </dsp:txBody>
      <dsp:txXfrm>
        <a:off x="7532819" y="80980"/>
        <a:ext cx="1555486" cy="289982"/>
      </dsp:txXfrm>
    </dsp:sp>
    <dsp:sp modelId="{F49D1616-BD16-4784-9A79-073199BD421B}">
      <dsp:nvSpPr>
        <dsp:cNvPr id="0" name=""/>
        <dsp:cNvSpPr/>
      </dsp:nvSpPr>
      <dsp:spPr>
        <a:xfrm>
          <a:off x="8864203"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F3</a:t>
          </a:r>
        </a:p>
      </dsp:txBody>
      <dsp:txXfrm>
        <a:off x="9009194" y="80980"/>
        <a:ext cx="1555486" cy="289982"/>
      </dsp:txXfrm>
    </dsp:sp>
    <dsp:sp modelId="{A7BE5676-72D9-4F1E-9C49-7EDD375E9DA0}">
      <dsp:nvSpPr>
        <dsp:cNvPr id="0" name=""/>
        <dsp:cNvSpPr/>
      </dsp:nvSpPr>
      <dsp:spPr>
        <a:xfrm>
          <a:off x="10346531" y="767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Prioritization</a:t>
          </a:r>
        </a:p>
      </dsp:txBody>
      <dsp:txXfrm>
        <a:off x="10491522" y="76750"/>
        <a:ext cx="1555486" cy="289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53830-0983-4DE9-A19D-96BA61231B1A}">
      <dsp:nvSpPr>
        <dsp:cNvPr id="0" name=""/>
        <dsp:cNvSpPr/>
      </dsp:nvSpPr>
      <dsp:spPr>
        <a:xfrm>
          <a:off x="5953" y="48809"/>
          <a:ext cx="1845468" cy="289982"/>
        </a:xfrm>
        <a:prstGeom prst="homePlate">
          <a:avLst/>
        </a:prstGeom>
        <a:solidFill>
          <a:srgbClr val="FF9D00"/>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Objective</a:t>
          </a:r>
        </a:p>
      </dsp:txBody>
      <dsp:txXfrm>
        <a:off x="5953" y="48809"/>
        <a:ext cx="1772973" cy="289982"/>
      </dsp:txXfrm>
    </dsp:sp>
    <dsp:sp modelId="{228CDF89-8F66-4BA6-8EA9-323CC546BE85}">
      <dsp:nvSpPr>
        <dsp:cNvPr id="0" name=""/>
        <dsp:cNvSpPr/>
      </dsp:nvSpPr>
      <dsp:spPr>
        <a:xfrm>
          <a:off x="1482328" y="48809"/>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App Selection</a:t>
          </a:r>
        </a:p>
      </dsp:txBody>
      <dsp:txXfrm>
        <a:off x="1627319" y="48809"/>
        <a:ext cx="1555486" cy="289982"/>
      </dsp:txXfrm>
    </dsp:sp>
    <dsp:sp modelId="{034D6D8B-E351-4995-88CE-86AD1D5B2D81}">
      <dsp:nvSpPr>
        <dsp:cNvPr id="0" name=""/>
        <dsp:cNvSpPr/>
      </dsp:nvSpPr>
      <dsp:spPr>
        <a:xfrm>
          <a:off x="2958703" y="48809"/>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User Persona</a:t>
          </a:r>
        </a:p>
      </dsp:txBody>
      <dsp:txXfrm>
        <a:off x="3103694" y="48809"/>
        <a:ext cx="1555486" cy="289982"/>
      </dsp:txXfrm>
    </dsp:sp>
    <dsp:sp modelId="{AED6E7C4-D024-4540-B747-125C8204C823}">
      <dsp:nvSpPr>
        <dsp:cNvPr id="0" name=""/>
        <dsp:cNvSpPr/>
      </dsp:nvSpPr>
      <dsp:spPr>
        <a:xfrm>
          <a:off x="4435078" y="48809"/>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Features</a:t>
          </a:r>
        </a:p>
      </dsp:txBody>
      <dsp:txXfrm>
        <a:off x="4580069" y="48809"/>
        <a:ext cx="1555486" cy="289982"/>
      </dsp:txXfrm>
    </dsp:sp>
    <dsp:sp modelId="{FFA50A86-FBAD-48AC-9F47-EC26312155FD}">
      <dsp:nvSpPr>
        <dsp:cNvPr id="0" name=""/>
        <dsp:cNvSpPr/>
      </dsp:nvSpPr>
      <dsp:spPr>
        <a:xfrm>
          <a:off x="5911453" y="48809"/>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F1</a:t>
          </a:r>
        </a:p>
      </dsp:txBody>
      <dsp:txXfrm>
        <a:off x="6056444" y="48809"/>
        <a:ext cx="1555486" cy="289982"/>
      </dsp:txXfrm>
    </dsp:sp>
    <dsp:sp modelId="{38946FA6-8849-46B2-A396-B0654714A0A4}">
      <dsp:nvSpPr>
        <dsp:cNvPr id="0" name=""/>
        <dsp:cNvSpPr/>
      </dsp:nvSpPr>
      <dsp:spPr>
        <a:xfrm>
          <a:off x="7387828" y="48809"/>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F2</a:t>
          </a:r>
        </a:p>
      </dsp:txBody>
      <dsp:txXfrm>
        <a:off x="7532819" y="48809"/>
        <a:ext cx="1555486" cy="289982"/>
      </dsp:txXfrm>
    </dsp:sp>
    <dsp:sp modelId="{F49D1616-BD16-4784-9A79-073199BD421B}">
      <dsp:nvSpPr>
        <dsp:cNvPr id="0" name=""/>
        <dsp:cNvSpPr/>
      </dsp:nvSpPr>
      <dsp:spPr>
        <a:xfrm>
          <a:off x="8864203" y="48809"/>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F3</a:t>
          </a:r>
        </a:p>
      </dsp:txBody>
      <dsp:txXfrm>
        <a:off x="9009194" y="48809"/>
        <a:ext cx="1555486" cy="289982"/>
      </dsp:txXfrm>
    </dsp:sp>
    <dsp:sp modelId="{A7BE5676-72D9-4F1E-9C49-7EDD375E9DA0}">
      <dsp:nvSpPr>
        <dsp:cNvPr id="0" name=""/>
        <dsp:cNvSpPr/>
      </dsp:nvSpPr>
      <dsp:spPr>
        <a:xfrm>
          <a:off x="10346531" y="44579"/>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Prioritization</a:t>
          </a:r>
        </a:p>
      </dsp:txBody>
      <dsp:txXfrm>
        <a:off x="10491522" y="44579"/>
        <a:ext cx="1555486" cy="289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53830-0983-4DE9-A19D-96BA61231B1A}">
      <dsp:nvSpPr>
        <dsp:cNvPr id="0" name=""/>
        <dsp:cNvSpPr/>
      </dsp:nvSpPr>
      <dsp:spPr>
        <a:xfrm>
          <a:off x="5953" y="80980"/>
          <a:ext cx="1845468" cy="289982"/>
        </a:xfrm>
        <a:prstGeom prst="homePlate">
          <a:avLst/>
        </a:prstGeom>
        <a:solidFill>
          <a:srgbClr val="FF9D00"/>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Objective</a:t>
          </a:r>
        </a:p>
      </dsp:txBody>
      <dsp:txXfrm>
        <a:off x="5953" y="80980"/>
        <a:ext cx="1772973" cy="289982"/>
      </dsp:txXfrm>
    </dsp:sp>
    <dsp:sp modelId="{228CDF89-8F66-4BA6-8EA9-323CC546BE85}">
      <dsp:nvSpPr>
        <dsp:cNvPr id="0" name=""/>
        <dsp:cNvSpPr/>
      </dsp:nvSpPr>
      <dsp:spPr>
        <a:xfrm>
          <a:off x="1482328"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App Selection</a:t>
          </a:r>
        </a:p>
      </dsp:txBody>
      <dsp:txXfrm>
        <a:off x="1627319" y="80980"/>
        <a:ext cx="1555486" cy="289982"/>
      </dsp:txXfrm>
    </dsp:sp>
    <dsp:sp modelId="{034D6D8B-E351-4995-88CE-86AD1D5B2D81}">
      <dsp:nvSpPr>
        <dsp:cNvPr id="0" name=""/>
        <dsp:cNvSpPr/>
      </dsp:nvSpPr>
      <dsp:spPr>
        <a:xfrm>
          <a:off x="2958703"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User Persona</a:t>
          </a:r>
        </a:p>
      </dsp:txBody>
      <dsp:txXfrm>
        <a:off x="3103694" y="80980"/>
        <a:ext cx="1555486" cy="289982"/>
      </dsp:txXfrm>
    </dsp:sp>
    <dsp:sp modelId="{AED6E7C4-D024-4540-B747-125C8204C823}">
      <dsp:nvSpPr>
        <dsp:cNvPr id="0" name=""/>
        <dsp:cNvSpPr/>
      </dsp:nvSpPr>
      <dsp:spPr>
        <a:xfrm>
          <a:off x="4435078"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Features</a:t>
          </a:r>
        </a:p>
      </dsp:txBody>
      <dsp:txXfrm>
        <a:off x="4580069" y="80980"/>
        <a:ext cx="1555486" cy="289982"/>
      </dsp:txXfrm>
    </dsp:sp>
    <dsp:sp modelId="{FFA50A86-FBAD-48AC-9F47-EC26312155FD}">
      <dsp:nvSpPr>
        <dsp:cNvPr id="0" name=""/>
        <dsp:cNvSpPr/>
      </dsp:nvSpPr>
      <dsp:spPr>
        <a:xfrm>
          <a:off x="5911453"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F1</a:t>
          </a:r>
        </a:p>
      </dsp:txBody>
      <dsp:txXfrm>
        <a:off x="6056444" y="80980"/>
        <a:ext cx="1555486" cy="289982"/>
      </dsp:txXfrm>
    </dsp:sp>
    <dsp:sp modelId="{38946FA6-8849-46B2-A396-B0654714A0A4}">
      <dsp:nvSpPr>
        <dsp:cNvPr id="0" name=""/>
        <dsp:cNvSpPr/>
      </dsp:nvSpPr>
      <dsp:spPr>
        <a:xfrm>
          <a:off x="7387828"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F2</a:t>
          </a:r>
        </a:p>
      </dsp:txBody>
      <dsp:txXfrm>
        <a:off x="7532819" y="80980"/>
        <a:ext cx="1555486" cy="289982"/>
      </dsp:txXfrm>
    </dsp:sp>
    <dsp:sp modelId="{F49D1616-BD16-4784-9A79-073199BD421B}">
      <dsp:nvSpPr>
        <dsp:cNvPr id="0" name=""/>
        <dsp:cNvSpPr/>
      </dsp:nvSpPr>
      <dsp:spPr>
        <a:xfrm>
          <a:off x="8864203" y="8098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F3</a:t>
          </a:r>
        </a:p>
      </dsp:txBody>
      <dsp:txXfrm>
        <a:off x="9009194" y="80980"/>
        <a:ext cx="1555486" cy="289982"/>
      </dsp:txXfrm>
    </dsp:sp>
    <dsp:sp modelId="{A7BE5676-72D9-4F1E-9C49-7EDD375E9DA0}">
      <dsp:nvSpPr>
        <dsp:cNvPr id="0" name=""/>
        <dsp:cNvSpPr/>
      </dsp:nvSpPr>
      <dsp:spPr>
        <a:xfrm>
          <a:off x="10346531" y="767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Prioritization</a:t>
          </a:r>
        </a:p>
      </dsp:txBody>
      <dsp:txXfrm>
        <a:off x="10491522" y="76750"/>
        <a:ext cx="1555486" cy="289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53830-0983-4DE9-A19D-96BA61231B1A}">
      <dsp:nvSpPr>
        <dsp:cNvPr id="0" name=""/>
        <dsp:cNvSpPr/>
      </dsp:nvSpPr>
      <dsp:spPr>
        <a:xfrm>
          <a:off x="5953" y="40747"/>
          <a:ext cx="1845468" cy="289982"/>
        </a:xfrm>
        <a:prstGeom prst="homePlate">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Objective</a:t>
          </a:r>
        </a:p>
      </dsp:txBody>
      <dsp:txXfrm>
        <a:off x="5953" y="40747"/>
        <a:ext cx="1772973" cy="289982"/>
      </dsp:txXfrm>
    </dsp:sp>
    <dsp:sp modelId="{228CDF89-8F66-4BA6-8EA9-323CC546BE85}">
      <dsp:nvSpPr>
        <dsp:cNvPr id="0" name=""/>
        <dsp:cNvSpPr/>
      </dsp:nvSpPr>
      <dsp:spPr>
        <a:xfrm>
          <a:off x="1482328" y="40747"/>
          <a:ext cx="1845468" cy="289982"/>
        </a:xfrm>
        <a:prstGeom prst="chevron">
          <a:avLst/>
        </a:prstGeom>
        <a:solidFill>
          <a:srgbClr val="FF9D00"/>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App Selection</a:t>
          </a:r>
        </a:p>
      </dsp:txBody>
      <dsp:txXfrm>
        <a:off x="1627319" y="40747"/>
        <a:ext cx="1555486" cy="289982"/>
      </dsp:txXfrm>
    </dsp:sp>
    <dsp:sp modelId="{034D6D8B-E351-4995-88CE-86AD1D5B2D81}">
      <dsp:nvSpPr>
        <dsp:cNvPr id="0" name=""/>
        <dsp:cNvSpPr/>
      </dsp:nvSpPr>
      <dsp:spPr>
        <a:xfrm>
          <a:off x="2958703" y="40747"/>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User Persona</a:t>
          </a:r>
        </a:p>
      </dsp:txBody>
      <dsp:txXfrm>
        <a:off x="3103694" y="40747"/>
        <a:ext cx="1555486" cy="289982"/>
      </dsp:txXfrm>
    </dsp:sp>
    <dsp:sp modelId="{AED6E7C4-D024-4540-B747-125C8204C823}">
      <dsp:nvSpPr>
        <dsp:cNvPr id="0" name=""/>
        <dsp:cNvSpPr/>
      </dsp:nvSpPr>
      <dsp:spPr>
        <a:xfrm>
          <a:off x="4435078" y="40747"/>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Features</a:t>
          </a:r>
        </a:p>
      </dsp:txBody>
      <dsp:txXfrm>
        <a:off x="4580069" y="40747"/>
        <a:ext cx="1555486" cy="289982"/>
      </dsp:txXfrm>
    </dsp:sp>
    <dsp:sp modelId="{FFA50A86-FBAD-48AC-9F47-EC26312155FD}">
      <dsp:nvSpPr>
        <dsp:cNvPr id="0" name=""/>
        <dsp:cNvSpPr/>
      </dsp:nvSpPr>
      <dsp:spPr>
        <a:xfrm>
          <a:off x="5911453" y="40747"/>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F1</a:t>
          </a:r>
        </a:p>
      </dsp:txBody>
      <dsp:txXfrm>
        <a:off x="6056444" y="40747"/>
        <a:ext cx="1555486" cy="289982"/>
      </dsp:txXfrm>
    </dsp:sp>
    <dsp:sp modelId="{38946FA6-8849-46B2-A396-B0654714A0A4}">
      <dsp:nvSpPr>
        <dsp:cNvPr id="0" name=""/>
        <dsp:cNvSpPr/>
      </dsp:nvSpPr>
      <dsp:spPr>
        <a:xfrm>
          <a:off x="7387828" y="40747"/>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F2</a:t>
          </a:r>
        </a:p>
      </dsp:txBody>
      <dsp:txXfrm>
        <a:off x="7532819" y="40747"/>
        <a:ext cx="1555486" cy="289982"/>
      </dsp:txXfrm>
    </dsp:sp>
    <dsp:sp modelId="{F49D1616-BD16-4784-9A79-073199BD421B}">
      <dsp:nvSpPr>
        <dsp:cNvPr id="0" name=""/>
        <dsp:cNvSpPr/>
      </dsp:nvSpPr>
      <dsp:spPr>
        <a:xfrm>
          <a:off x="8864203" y="40747"/>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F3</a:t>
          </a:r>
        </a:p>
      </dsp:txBody>
      <dsp:txXfrm>
        <a:off x="9009194" y="40747"/>
        <a:ext cx="1555486" cy="289982"/>
      </dsp:txXfrm>
    </dsp:sp>
    <dsp:sp modelId="{A7BE5676-72D9-4F1E-9C49-7EDD375E9DA0}">
      <dsp:nvSpPr>
        <dsp:cNvPr id="0" name=""/>
        <dsp:cNvSpPr/>
      </dsp:nvSpPr>
      <dsp:spPr>
        <a:xfrm>
          <a:off x="10346531" y="36517"/>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Prioritization</a:t>
          </a:r>
        </a:p>
      </dsp:txBody>
      <dsp:txXfrm>
        <a:off x="10491522" y="36517"/>
        <a:ext cx="1555486" cy="2899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53830-0983-4DE9-A19D-96BA61231B1A}">
      <dsp:nvSpPr>
        <dsp:cNvPr id="0" name=""/>
        <dsp:cNvSpPr/>
      </dsp:nvSpPr>
      <dsp:spPr>
        <a:xfrm>
          <a:off x="5953" y="69321"/>
          <a:ext cx="1845468" cy="289982"/>
        </a:xfrm>
        <a:prstGeom prst="homePlate">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Objective</a:t>
          </a:r>
        </a:p>
      </dsp:txBody>
      <dsp:txXfrm>
        <a:off x="5953" y="69321"/>
        <a:ext cx="1772973" cy="289982"/>
      </dsp:txXfrm>
    </dsp:sp>
    <dsp:sp modelId="{228CDF89-8F66-4BA6-8EA9-323CC546BE85}">
      <dsp:nvSpPr>
        <dsp:cNvPr id="0" name=""/>
        <dsp:cNvSpPr/>
      </dsp:nvSpPr>
      <dsp:spPr>
        <a:xfrm>
          <a:off x="1482328" y="69321"/>
          <a:ext cx="1845468" cy="289982"/>
        </a:xfrm>
        <a:prstGeom prst="chevron">
          <a:avLst/>
        </a:prstGeom>
        <a:solidFill>
          <a:srgbClr val="FF9D00"/>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App Selection</a:t>
          </a:r>
        </a:p>
      </dsp:txBody>
      <dsp:txXfrm>
        <a:off x="1627319" y="69321"/>
        <a:ext cx="1555486" cy="289982"/>
      </dsp:txXfrm>
    </dsp:sp>
    <dsp:sp modelId="{034D6D8B-E351-4995-88CE-86AD1D5B2D81}">
      <dsp:nvSpPr>
        <dsp:cNvPr id="0" name=""/>
        <dsp:cNvSpPr/>
      </dsp:nvSpPr>
      <dsp:spPr>
        <a:xfrm>
          <a:off x="2958703" y="69321"/>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User Persona</a:t>
          </a:r>
        </a:p>
      </dsp:txBody>
      <dsp:txXfrm>
        <a:off x="3103694" y="69321"/>
        <a:ext cx="1555486" cy="289982"/>
      </dsp:txXfrm>
    </dsp:sp>
    <dsp:sp modelId="{AED6E7C4-D024-4540-B747-125C8204C823}">
      <dsp:nvSpPr>
        <dsp:cNvPr id="0" name=""/>
        <dsp:cNvSpPr/>
      </dsp:nvSpPr>
      <dsp:spPr>
        <a:xfrm>
          <a:off x="4435078" y="69321"/>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Features</a:t>
          </a:r>
        </a:p>
      </dsp:txBody>
      <dsp:txXfrm>
        <a:off x="4580069" y="69321"/>
        <a:ext cx="1555486" cy="289982"/>
      </dsp:txXfrm>
    </dsp:sp>
    <dsp:sp modelId="{FFA50A86-FBAD-48AC-9F47-EC26312155FD}">
      <dsp:nvSpPr>
        <dsp:cNvPr id="0" name=""/>
        <dsp:cNvSpPr/>
      </dsp:nvSpPr>
      <dsp:spPr>
        <a:xfrm>
          <a:off x="5911453" y="69321"/>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F1</a:t>
          </a:r>
        </a:p>
      </dsp:txBody>
      <dsp:txXfrm>
        <a:off x="6056444" y="69321"/>
        <a:ext cx="1555486" cy="289982"/>
      </dsp:txXfrm>
    </dsp:sp>
    <dsp:sp modelId="{38946FA6-8849-46B2-A396-B0654714A0A4}">
      <dsp:nvSpPr>
        <dsp:cNvPr id="0" name=""/>
        <dsp:cNvSpPr/>
      </dsp:nvSpPr>
      <dsp:spPr>
        <a:xfrm>
          <a:off x="7387828" y="69321"/>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F2</a:t>
          </a:r>
        </a:p>
      </dsp:txBody>
      <dsp:txXfrm>
        <a:off x="7532819" y="69321"/>
        <a:ext cx="1555486" cy="289982"/>
      </dsp:txXfrm>
    </dsp:sp>
    <dsp:sp modelId="{F49D1616-BD16-4784-9A79-073199BD421B}">
      <dsp:nvSpPr>
        <dsp:cNvPr id="0" name=""/>
        <dsp:cNvSpPr/>
      </dsp:nvSpPr>
      <dsp:spPr>
        <a:xfrm>
          <a:off x="8864203" y="69321"/>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F3</a:t>
          </a:r>
        </a:p>
      </dsp:txBody>
      <dsp:txXfrm>
        <a:off x="9009194" y="69321"/>
        <a:ext cx="1555486" cy="289982"/>
      </dsp:txXfrm>
    </dsp:sp>
    <dsp:sp modelId="{A7BE5676-72D9-4F1E-9C49-7EDD375E9DA0}">
      <dsp:nvSpPr>
        <dsp:cNvPr id="0" name=""/>
        <dsp:cNvSpPr/>
      </dsp:nvSpPr>
      <dsp:spPr>
        <a:xfrm>
          <a:off x="10346531" y="65091"/>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Prioritization</a:t>
          </a:r>
        </a:p>
      </dsp:txBody>
      <dsp:txXfrm>
        <a:off x="10491522" y="65091"/>
        <a:ext cx="1555486" cy="2899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53830-0983-4DE9-A19D-96BA61231B1A}">
      <dsp:nvSpPr>
        <dsp:cNvPr id="0" name=""/>
        <dsp:cNvSpPr/>
      </dsp:nvSpPr>
      <dsp:spPr>
        <a:xfrm>
          <a:off x="5953" y="56550"/>
          <a:ext cx="1845468" cy="289982"/>
        </a:xfrm>
        <a:prstGeom prst="homePlate">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Objective</a:t>
          </a:r>
        </a:p>
      </dsp:txBody>
      <dsp:txXfrm>
        <a:off x="5953" y="56550"/>
        <a:ext cx="1772973" cy="289982"/>
      </dsp:txXfrm>
    </dsp:sp>
    <dsp:sp modelId="{228CDF89-8F66-4BA6-8EA9-323CC546BE85}">
      <dsp:nvSpPr>
        <dsp:cNvPr id="0" name=""/>
        <dsp:cNvSpPr/>
      </dsp:nvSpPr>
      <dsp:spPr>
        <a:xfrm>
          <a:off x="1482328" y="56550"/>
          <a:ext cx="1845468" cy="289982"/>
        </a:xfrm>
        <a:prstGeom prst="chevron">
          <a:avLst/>
        </a:prstGeom>
        <a:solidFill>
          <a:srgbClr val="FF9D00"/>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App Selection</a:t>
          </a:r>
        </a:p>
      </dsp:txBody>
      <dsp:txXfrm>
        <a:off x="1627319" y="56550"/>
        <a:ext cx="1555486" cy="289982"/>
      </dsp:txXfrm>
    </dsp:sp>
    <dsp:sp modelId="{034D6D8B-E351-4995-88CE-86AD1D5B2D81}">
      <dsp:nvSpPr>
        <dsp:cNvPr id="0" name=""/>
        <dsp:cNvSpPr/>
      </dsp:nvSpPr>
      <dsp:spPr>
        <a:xfrm>
          <a:off x="2958703" y="565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User Persona</a:t>
          </a:r>
        </a:p>
      </dsp:txBody>
      <dsp:txXfrm>
        <a:off x="3103694" y="56550"/>
        <a:ext cx="1555486" cy="289982"/>
      </dsp:txXfrm>
    </dsp:sp>
    <dsp:sp modelId="{AED6E7C4-D024-4540-B747-125C8204C823}">
      <dsp:nvSpPr>
        <dsp:cNvPr id="0" name=""/>
        <dsp:cNvSpPr/>
      </dsp:nvSpPr>
      <dsp:spPr>
        <a:xfrm>
          <a:off x="4435078" y="565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Features</a:t>
          </a:r>
        </a:p>
      </dsp:txBody>
      <dsp:txXfrm>
        <a:off x="4580069" y="56550"/>
        <a:ext cx="1555486" cy="289982"/>
      </dsp:txXfrm>
    </dsp:sp>
    <dsp:sp modelId="{FFA50A86-FBAD-48AC-9F47-EC26312155FD}">
      <dsp:nvSpPr>
        <dsp:cNvPr id="0" name=""/>
        <dsp:cNvSpPr/>
      </dsp:nvSpPr>
      <dsp:spPr>
        <a:xfrm>
          <a:off x="5911453" y="565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F1</a:t>
          </a:r>
        </a:p>
      </dsp:txBody>
      <dsp:txXfrm>
        <a:off x="6056444" y="56550"/>
        <a:ext cx="1555486" cy="289982"/>
      </dsp:txXfrm>
    </dsp:sp>
    <dsp:sp modelId="{38946FA6-8849-46B2-A396-B0654714A0A4}">
      <dsp:nvSpPr>
        <dsp:cNvPr id="0" name=""/>
        <dsp:cNvSpPr/>
      </dsp:nvSpPr>
      <dsp:spPr>
        <a:xfrm>
          <a:off x="7387828" y="565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F2</a:t>
          </a:r>
        </a:p>
      </dsp:txBody>
      <dsp:txXfrm>
        <a:off x="7532819" y="56550"/>
        <a:ext cx="1555486" cy="289982"/>
      </dsp:txXfrm>
    </dsp:sp>
    <dsp:sp modelId="{F49D1616-BD16-4784-9A79-073199BD421B}">
      <dsp:nvSpPr>
        <dsp:cNvPr id="0" name=""/>
        <dsp:cNvSpPr/>
      </dsp:nvSpPr>
      <dsp:spPr>
        <a:xfrm>
          <a:off x="8864203" y="565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F3</a:t>
          </a:r>
        </a:p>
      </dsp:txBody>
      <dsp:txXfrm>
        <a:off x="9009194" y="56550"/>
        <a:ext cx="1555486" cy="289982"/>
      </dsp:txXfrm>
    </dsp:sp>
    <dsp:sp modelId="{A7BE5676-72D9-4F1E-9C49-7EDD375E9DA0}">
      <dsp:nvSpPr>
        <dsp:cNvPr id="0" name=""/>
        <dsp:cNvSpPr/>
      </dsp:nvSpPr>
      <dsp:spPr>
        <a:xfrm>
          <a:off x="10346531" y="52321"/>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Prioritization</a:t>
          </a:r>
        </a:p>
      </dsp:txBody>
      <dsp:txXfrm>
        <a:off x="10491522" y="52321"/>
        <a:ext cx="1555486" cy="2899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53830-0983-4DE9-A19D-96BA61231B1A}">
      <dsp:nvSpPr>
        <dsp:cNvPr id="0" name=""/>
        <dsp:cNvSpPr/>
      </dsp:nvSpPr>
      <dsp:spPr>
        <a:xfrm>
          <a:off x="5953" y="2076450"/>
          <a:ext cx="1845468" cy="289982"/>
        </a:xfrm>
        <a:prstGeom prst="homePlate">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Objective</a:t>
          </a:r>
        </a:p>
      </dsp:txBody>
      <dsp:txXfrm>
        <a:off x="5953" y="2076450"/>
        <a:ext cx="1772973" cy="289982"/>
      </dsp:txXfrm>
    </dsp:sp>
    <dsp:sp modelId="{228CDF89-8F66-4BA6-8EA9-323CC546BE85}">
      <dsp:nvSpPr>
        <dsp:cNvPr id="0" name=""/>
        <dsp:cNvSpPr/>
      </dsp:nvSpPr>
      <dsp:spPr>
        <a:xfrm>
          <a:off x="1482328" y="2076450"/>
          <a:ext cx="1845468" cy="289982"/>
        </a:xfrm>
        <a:prstGeom prst="chevron">
          <a:avLst/>
        </a:prstGeom>
        <a:solidFill>
          <a:srgbClr val="FF9D00"/>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App Selection</a:t>
          </a:r>
        </a:p>
      </dsp:txBody>
      <dsp:txXfrm>
        <a:off x="1627319" y="2076450"/>
        <a:ext cx="1555486" cy="289982"/>
      </dsp:txXfrm>
    </dsp:sp>
    <dsp:sp modelId="{034D6D8B-E351-4995-88CE-86AD1D5B2D81}">
      <dsp:nvSpPr>
        <dsp:cNvPr id="0" name=""/>
        <dsp:cNvSpPr/>
      </dsp:nvSpPr>
      <dsp:spPr>
        <a:xfrm>
          <a:off x="2958703" y="20764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User Persona</a:t>
          </a:r>
        </a:p>
      </dsp:txBody>
      <dsp:txXfrm>
        <a:off x="3103694" y="2076450"/>
        <a:ext cx="1555486" cy="289982"/>
      </dsp:txXfrm>
    </dsp:sp>
    <dsp:sp modelId="{AED6E7C4-D024-4540-B747-125C8204C823}">
      <dsp:nvSpPr>
        <dsp:cNvPr id="0" name=""/>
        <dsp:cNvSpPr/>
      </dsp:nvSpPr>
      <dsp:spPr>
        <a:xfrm>
          <a:off x="4435078" y="20764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Features</a:t>
          </a:r>
        </a:p>
      </dsp:txBody>
      <dsp:txXfrm>
        <a:off x="4580069" y="2076450"/>
        <a:ext cx="1555486" cy="289982"/>
      </dsp:txXfrm>
    </dsp:sp>
    <dsp:sp modelId="{FFA50A86-FBAD-48AC-9F47-EC26312155FD}">
      <dsp:nvSpPr>
        <dsp:cNvPr id="0" name=""/>
        <dsp:cNvSpPr/>
      </dsp:nvSpPr>
      <dsp:spPr>
        <a:xfrm>
          <a:off x="5911453" y="20764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F1</a:t>
          </a:r>
        </a:p>
      </dsp:txBody>
      <dsp:txXfrm>
        <a:off x="6056444" y="2076450"/>
        <a:ext cx="1555486" cy="289982"/>
      </dsp:txXfrm>
    </dsp:sp>
    <dsp:sp modelId="{38946FA6-8849-46B2-A396-B0654714A0A4}">
      <dsp:nvSpPr>
        <dsp:cNvPr id="0" name=""/>
        <dsp:cNvSpPr/>
      </dsp:nvSpPr>
      <dsp:spPr>
        <a:xfrm>
          <a:off x="7387828" y="20764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F2</a:t>
          </a:r>
        </a:p>
      </dsp:txBody>
      <dsp:txXfrm>
        <a:off x="7532819" y="2076450"/>
        <a:ext cx="1555486" cy="289982"/>
      </dsp:txXfrm>
    </dsp:sp>
    <dsp:sp modelId="{F49D1616-BD16-4784-9A79-073199BD421B}">
      <dsp:nvSpPr>
        <dsp:cNvPr id="0" name=""/>
        <dsp:cNvSpPr/>
      </dsp:nvSpPr>
      <dsp:spPr>
        <a:xfrm>
          <a:off x="8864203" y="207645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F3</a:t>
          </a:r>
        </a:p>
      </dsp:txBody>
      <dsp:txXfrm>
        <a:off x="9009194" y="2076450"/>
        <a:ext cx="1555486" cy="289982"/>
      </dsp:txXfrm>
    </dsp:sp>
    <dsp:sp modelId="{A7BE5676-72D9-4F1E-9C49-7EDD375E9DA0}">
      <dsp:nvSpPr>
        <dsp:cNvPr id="0" name=""/>
        <dsp:cNvSpPr/>
      </dsp:nvSpPr>
      <dsp:spPr>
        <a:xfrm>
          <a:off x="10346531" y="2072220"/>
          <a:ext cx="1845468" cy="289982"/>
        </a:xfrm>
        <a:prstGeom prst="chevron">
          <a:avLst/>
        </a:prstGeom>
        <a:solidFill>
          <a:srgbClr val="580A46"/>
        </a:solidFill>
        <a:ln w="19050" cap="flat" cmpd="sng" algn="ctr">
          <a:solidFill>
            <a:srgbClr val="FF9D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Prioritization</a:t>
          </a:r>
        </a:p>
      </dsp:txBody>
      <dsp:txXfrm>
        <a:off x="10491522" y="2072220"/>
        <a:ext cx="1555486" cy="28998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30A4-E81F-445D-B026-8513C5B06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42F5DD-1049-037E-372A-EFF2495B3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7D8F5A-0FD1-C98B-A70D-DA4A791AC063}"/>
              </a:ext>
            </a:extLst>
          </p:cNvPr>
          <p:cNvSpPr>
            <a:spLocks noGrp="1"/>
          </p:cNvSpPr>
          <p:nvPr>
            <p:ph type="dt" sz="half" idx="10"/>
          </p:nvPr>
        </p:nvSpPr>
        <p:spPr/>
        <p:txBody>
          <a:bodyPr/>
          <a:lstStyle/>
          <a:p>
            <a:fld id="{2F2FA733-DA84-4884-A649-70FA8B40E628}" type="datetimeFigureOut">
              <a:rPr lang="en-US" smtClean="0"/>
              <a:t>3/17/2024</a:t>
            </a:fld>
            <a:endParaRPr lang="en-US"/>
          </a:p>
        </p:txBody>
      </p:sp>
      <p:sp>
        <p:nvSpPr>
          <p:cNvPr id="5" name="Footer Placeholder 4">
            <a:extLst>
              <a:ext uri="{FF2B5EF4-FFF2-40B4-BE49-F238E27FC236}">
                <a16:creationId xmlns:a16="http://schemas.microsoft.com/office/drawing/2014/main" id="{98E501D7-C32D-7050-0947-DE66E2934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E4620-2BBA-4675-BE3F-5DCDACB2D932}"/>
              </a:ext>
            </a:extLst>
          </p:cNvPr>
          <p:cNvSpPr>
            <a:spLocks noGrp="1"/>
          </p:cNvSpPr>
          <p:nvPr>
            <p:ph type="sldNum" sz="quarter" idx="12"/>
          </p:nvPr>
        </p:nvSpPr>
        <p:spPr/>
        <p:txBody>
          <a:bodyPr/>
          <a:lstStyle/>
          <a:p>
            <a:fld id="{E6DB75C8-2107-4070-B391-06EC0B73FA0D}" type="slidenum">
              <a:rPr lang="en-US" smtClean="0"/>
              <a:t>‹#›</a:t>
            </a:fld>
            <a:endParaRPr lang="en-US"/>
          </a:p>
        </p:txBody>
      </p:sp>
    </p:spTree>
    <p:extLst>
      <p:ext uri="{BB962C8B-B14F-4D97-AF65-F5344CB8AC3E}">
        <p14:creationId xmlns:p14="http://schemas.microsoft.com/office/powerpoint/2010/main" val="154718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3D42-84E2-FA35-83F9-2D4FB9B323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F723B4-91BB-00DD-5A71-DCEEC6FDC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C2DB8-26B5-B48A-6F4A-C565AF8918B6}"/>
              </a:ext>
            </a:extLst>
          </p:cNvPr>
          <p:cNvSpPr>
            <a:spLocks noGrp="1"/>
          </p:cNvSpPr>
          <p:nvPr>
            <p:ph type="dt" sz="half" idx="10"/>
          </p:nvPr>
        </p:nvSpPr>
        <p:spPr/>
        <p:txBody>
          <a:bodyPr/>
          <a:lstStyle/>
          <a:p>
            <a:fld id="{2F2FA733-DA84-4884-A649-70FA8B40E628}" type="datetimeFigureOut">
              <a:rPr lang="en-US" smtClean="0"/>
              <a:t>3/17/2024</a:t>
            </a:fld>
            <a:endParaRPr lang="en-US"/>
          </a:p>
        </p:txBody>
      </p:sp>
      <p:sp>
        <p:nvSpPr>
          <p:cNvPr id="5" name="Footer Placeholder 4">
            <a:extLst>
              <a:ext uri="{FF2B5EF4-FFF2-40B4-BE49-F238E27FC236}">
                <a16:creationId xmlns:a16="http://schemas.microsoft.com/office/drawing/2014/main" id="{90256B4D-41BC-ED2B-B5F5-8F9824C5A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6FE80-6D8A-41A9-4072-07491E996845}"/>
              </a:ext>
            </a:extLst>
          </p:cNvPr>
          <p:cNvSpPr>
            <a:spLocks noGrp="1"/>
          </p:cNvSpPr>
          <p:nvPr>
            <p:ph type="sldNum" sz="quarter" idx="12"/>
          </p:nvPr>
        </p:nvSpPr>
        <p:spPr/>
        <p:txBody>
          <a:bodyPr/>
          <a:lstStyle/>
          <a:p>
            <a:fld id="{E6DB75C8-2107-4070-B391-06EC0B73FA0D}" type="slidenum">
              <a:rPr lang="en-US" smtClean="0"/>
              <a:t>‹#›</a:t>
            </a:fld>
            <a:endParaRPr lang="en-US"/>
          </a:p>
        </p:txBody>
      </p:sp>
    </p:spTree>
    <p:extLst>
      <p:ext uri="{BB962C8B-B14F-4D97-AF65-F5344CB8AC3E}">
        <p14:creationId xmlns:p14="http://schemas.microsoft.com/office/powerpoint/2010/main" val="2469510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8D433-2AC6-BDFA-6C0E-D476CCFE61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13B777-9928-DBB3-0DD3-74FD4F5634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C819B-F414-5039-FBCB-3240B4D3DC56}"/>
              </a:ext>
            </a:extLst>
          </p:cNvPr>
          <p:cNvSpPr>
            <a:spLocks noGrp="1"/>
          </p:cNvSpPr>
          <p:nvPr>
            <p:ph type="dt" sz="half" idx="10"/>
          </p:nvPr>
        </p:nvSpPr>
        <p:spPr/>
        <p:txBody>
          <a:bodyPr/>
          <a:lstStyle/>
          <a:p>
            <a:fld id="{2F2FA733-DA84-4884-A649-70FA8B40E628}" type="datetimeFigureOut">
              <a:rPr lang="en-US" smtClean="0"/>
              <a:t>3/17/2024</a:t>
            </a:fld>
            <a:endParaRPr lang="en-US"/>
          </a:p>
        </p:txBody>
      </p:sp>
      <p:sp>
        <p:nvSpPr>
          <p:cNvPr id="5" name="Footer Placeholder 4">
            <a:extLst>
              <a:ext uri="{FF2B5EF4-FFF2-40B4-BE49-F238E27FC236}">
                <a16:creationId xmlns:a16="http://schemas.microsoft.com/office/drawing/2014/main" id="{60A864E1-AA74-F8D1-7B0C-93197AE05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CFD29-CD04-15F7-59E4-BA6CF36CC0DA}"/>
              </a:ext>
            </a:extLst>
          </p:cNvPr>
          <p:cNvSpPr>
            <a:spLocks noGrp="1"/>
          </p:cNvSpPr>
          <p:nvPr>
            <p:ph type="sldNum" sz="quarter" idx="12"/>
          </p:nvPr>
        </p:nvSpPr>
        <p:spPr/>
        <p:txBody>
          <a:bodyPr/>
          <a:lstStyle/>
          <a:p>
            <a:fld id="{E6DB75C8-2107-4070-B391-06EC0B73FA0D}" type="slidenum">
              <a:rPr lang="en-US" smtClean="0"/>
              <a:t>‹#›</a:t>
            </a:fld>
            <a:endParaRPr lang="en-US"/>
          </a:p>
        </p:txBody>
      </p:sp>
    </p:spTree>
    <p:extLst>
      <p:ext uri="{BB962C8B-B14F-4D97-AF65-F5344CB8AC3E}">
        <p14:creationId xmlns:p14="http://schemas.microsoft.com/office/powerpoint/2010/main" val="349064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7EEA-7ECB-BC78-F3CE-C29CF9DA4B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DED7DD-5CF1-FB9E-0DC3-B84890C8C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CC766-3786-7B05-D857-636C9D9B19FF}"/>
              </a:ext>
            </a:extLst>
          </p:cNvPr>
          <p:cNvSpPr>
            <a:spLocks noGrp="1"/>
          </p:cNvSpPr>
          <p:nvPr>
            <p:ph type="dt" sz="half" idx="10"/>
          </p:nvPr>
        </p:nvSpPr>
        <p:spPr/>
        <p:txBody>
          <a:bodyPr/>
          <a:lstStyle/>
          <a:p>
            <a:fld id="{2F2FA733-DA84-4884-A649-70FA8B40E628}" type="datetimeFigureOut">
              <a:rPr lang="en-US" smtClean="0"/>
              <a:t>3/17/2024</a:t>
            </a:fld>
            <a:endParaRPr lang="en-US"/>
          </a:p>
        </p:txBody>
      </p:sp>
      <p:sp>
        <p:nvSpPr>
          <p:cNvPr id="5" name="Footer Placeholder 4">
            <a:extLst>
              <a:ext uri="{FF2B5EF4-FFF2-40B4-BE49-F238E27FC236}">
                <a16:creationId xmlns:a16="http://schemas.microsoft.com/office/drawing/2014/main" id="{E177DE4E-D7A3-8156-4A7D-E6E0EE7C2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EF990-D3B3-B7D0-4BBE-0F0BBF8E2F32}"/>
              </a:ext>
            </a:extLst>
          </p:cNvPr>
          <p:cNvSpPr>
            <a:spLocks noGrp="1"/>
          </p:cNvSpPr>
          <p:nvPr>
            <p:ph type="sldNum" sz="quarter" idx="12"/>
          </p:nvPr>
        </p:nvSpPr>
        <p:spPr/>
        <p:txBody>
          <a:bodyPr/>
          <a:lstStyle/>
          <a:p>
            <a:fld id="{E6DB75C8-2107-4070-B391-06EC0B73FA0D}" type="slidenum">
              <a:rPr lang="en-US" smtClean="0"/>
              <a:t>‹#›</a:t>
            </a:fld>
            <a:endParaRPr lang="en-US"/>
          </a:p>
        </p:txBody>
      </p:sp>
    </p:spTree>
    <p:extLst>
      <p:ext uri="{BB962C8B-B14F-4D97-AF65-F5344CB8AC3E}">
        <p14:creationId xmlns:p14="http://schemas.microsoft.com/office/powerpoint/2010/main" val="401846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0341-CEE9-8426-6F71-BA144DE82A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5AF1A6-2AD9-218B-95AE-9D92141061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C05189-10E4-5DFD-AE18-631B71D91FE6}"/>
              </a:ext>
            </a:extLst>
          </p:cNvPr>
          <p:cNvSpPr>
            <a:spLocks noGrp="1"/>
          </p:cNvSpPr>
          <p:nvPr>
            <p:ph type="dt" sz="half" idx="10"/>
          </p:nvPr>
        </p:nvSpPr>
        <p:spPr/>
        <p:txBody>
          <a:bodyPr/>
          <a:lstStyle/>
          <a:p>
            <a:fld id="{2F2FA733-DA84-4884-A649-70FA8B40E628}" type="datetimeFigureOut">
              <a:rPr lang="en-US" smtClean="0"/>
              <a:t>3/17/2024</a:t>
            </a:fld>
            <a:endParaRPr lang="en-US"/>
          </a:p>
        </p:txBody>
      </p:sp>
      <p:sp>
        <p:nvSpPr>
          <p:cNvPr id="5" name="Footer Placeholder 4">
            <a:extLst>
              <a:ext uri="{FF2B5EF4-FFF2-40B4-BE49-F238E27FC236}">
                <a16:creationId xmlns:a16="http://schemas.microsoft.com/office/drawing/2014/main" id="{0E87FC83-D0C2-B7FE-87F8-52F5670DB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980AF-08E1-AF01-5638-09BF9C3248DC}"/>
              </a:ext>
            </a:extLst>
          </p:cNvPr>
          <p:cNvSpPr>
            <a:spLocks noGrp="1"/>
          </p:cNvSpPr>
          <p:nvPr>
            <p:ph type="sldNum" sz="quarter" idx="12"/>
          </p:nvPr>
        </p:nvSpPr>
        <p:spPr/>
        <p:txBody>
          <a:bodyPr/>
          <a:lstStyle/>
          <a:p>
            <a:fld id="{E6DB75C8-2107-4070-B391-06EC0B73FA0D}" type="slidenum">
              <a:rPr lang="en-US" smtClean="0"/>
              <a:t>‹#›</a:t>
            </a:fld>
            <a:endParaRPr lang="en-US"/>
          </a:p>
        </p:txBody>
      </p:sp>
    </p:spTree>
    <p:extLst>
      <p:ext uri="{BB962C8B-B14F-4D97-AF65-F5344CB8AC3E}">
        <p14:creationId xmlns:p14="http://schemas.microsoft.com/office/powerpoint/2010/main" val="421571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F1F9-985D-712E-C232-AA5C81F143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B71FE-062A-0CA8-B761-A5163BF288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6D3CA3-63D0-69E4-3E2F-F0FD8E228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503074-CDED-2AB4-110B-7A77A32A22F6}"/>
              </a:ext>
            </a:extLst>
          </p:cNvPr>
          <p:cNvSpPr>
            <a:spLocks noGrp="1"/>
          </p:cNvSpPr>
          <p:nvPr>
            <p:ph type="dt" sz="half" idx="10"/>
          </p:nvPr>
        </p:nvSpPr>
        <p:spPr/>
        <p:txBody>
          <a:bodyPr/>
          <a:lstStyle/>
          <a:p>
            <a:fld id="{2F2FA733-DA84-4884-A649-70FA8B40E628}" type="datetimeFigureOut">
              <a:rPr lang="en-US" smtClean="0"/>
              <a:t>3/17/2024</a:t>
            </a:fld>
            <a:endParaRPr lang="en-US"/>
          </a:p>
        </p:txBody>
      </p:sp>
      <p:sp>
        <p:nvSpPr>
          <p:cNvPr id="6" name="Footer Placeholder 5">
            <a:extLst>
              <a:ext uri="{FF2B5EF4-FFF2-40B4-BE49-F238E27FC236}">
                <a16:creationId xmlns:a16="http://schemas.microsoft.com/office/drawing/2014/main" id="{44B26C29-722D-AE84-0B3C-9BF7EB9A4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81DBD-0D10-E222-4000-9B61675767F2}"/>
              </a:ext>
            </a:extLst>
          </p:cNvPr>
          <p:cNvSpPr>
            <a:spLocks noGrp="1"/>
          </p:cNvSpPr>
          <p:nvPr>
            <p:ph type="sldNum" sz="quarter" idx="12"/>
          </p:nvPr>
        </p:nvSpPr>
        <p:spPr/>
        <p:txBody>
          <a:bodyPr/>
          <a:lstStyle/>
          <a:p>
            <a:fld id="{E6DB75C8-2107-4070-B391-06EC0B73FA0D}" type="slidenum">
              <a:rPr lang="en-US" smtClean="0"/>
              <a:t>‹#›</a:t>
            </a:fld>
            <a:endParaRPr lang="en-US"/>
          </a:p>
        </p:txBody>
      </p:sp>
    </p:spTree>
    <p:extLst>
      <p:ext uri="{BB962C8B-B14F-4D97-AF65-F5344CB8AC3E}">
        <p14:creationId xmlns:p14="http://schemas.microsoft.com/office/powerpoint/2010/main" val="3300394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F72B-63BE-E196-2CF4-37BEB7A271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EEAD0E-C5C4-268E-2DA0-7C6F603E2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57953-57E1-5926-002E-5A7D358331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C7022-A316-7286-93F9-820A629784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325872-B882-D6F0-341C-A8BE9F976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AB4949-00AB-455D-6DCD-39BA9AB52412}"/>
              </a:ext>
            </a:extLst>
          </p:cNvPr>
          <p:cNvSpPr>
            <a:spLocks noGrp="1"/>
          </p:cNvSpPr>
          <p:nvPr>
            <p:ph type="dt" sz="half" idx="10"/>
          </p:nvPr>
        </p:nvSpPr>
        <p:spPr/>
        <p:txBody>
          <a:bodyPr/>
          <a:lstStyle/>
          <a:p>
            <a:fld id="{2F2FA733-DA84-4884-A649-70FA8B40E628}" type="datetimeFigureOut">
              <a:rPr lang="en-US" smtClean="0"/>
              <a:t>3/17/2024</a:t>
            </a:fld>
            <a:endParaRPr lang="en-US"/>
          </a:p>
        </p:txBody>
      </p:sp>
      <p:sp>
        <p:nvSpPr>
          <p:cNvPr id="8" name="Footer Placeholder 7">
            <a:extLst>
              <a:ext uri="{FF2B5EF4-FFF2-40B4-BE49-F238E27FC236}">
                <a16:creationId xmlns:a16="http://schemas.microsoft.com/office/drawing/2014/main" id="{3CC4CA44-8511-5A29-7E1B-6A1FF54A5E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10157E-8448-8C05-B78C-26370E39D545}"/>
              </a:ext>
            </a:extLst>
          </p:cNvPr>
          <p:cNvSpPr>
            <a:spLocks noGrp="1"/>
          </p:cNvSpPr>
          <p:nvPr>
            <p:ph type="sldNum" sz="quarter" idx="12"/>
          </p:nvPr>
        </p:nvSpPr>
        <p:spPr/>
        <p:txBody>
          <a:bodyPr/>
          <a:lstStyle/>
          <a:p>
            <a:fld id="{E6DB75C8-2107-4070-B391-06EC0B73FA0D}" type="slidenum">
              <a:rPr lang="en-US" smtClean="0"/>
              <a:t>‹#›</a:t>
            </a:fld>
            <a:endParaRPr lang="en-US"/>
          </a:p>
        </p:txBody>
      </p:sp>
    </p:spTree>
    <p:extLst>
      <p:ext uri="{BB962C8B-B14F-4D97-AF65-F5344CB8AC3E}">
        <p14:creationId xmlns:p14="http://schemas.microsoft.com/office/powerpoint/2010/main" val="267533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FBD4-C863-8442-9F5B-01DE7D30BF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621914-83C2-3204-840A-62CD4F957277}"/>
              </a:ext>
            </a:extLst>
          </p:cNvPr>
          <p:cNvSpPr>
            <a:spLocks noGrp="1"/>
          </p:cNvSpPr>
          <p:nvPr>
            <p:ph type="dt" sz="half" idx="10"/>
          </p:nvPr>
        </p:nvSpPr>
        <p:spPr/>
        <p:txBody>
          <a:bodyPr/>
          <a:lstStyle/>
          <a:p>
            <a:fld id="{2F2FA733-DA84-4884-A649-70FA8B40E628}" type="datetimeFigureOut">
              <a:rPr lang="en-US" smtClean="0"/>
              <a:t>3/17/2024</a:t>
            </a:fld>
            <a:endParaRPr lang="en-US"/>
          </a:p>
        </p:txBody>
      </p:sp>
      <p:sp>
        <p:nvSpPr>
          <p:cNvPr id="4" name="Footer Placeholder 3">
            <a:extLst>
              <a:ext uri="{FF2B5EF4-FFF2-40B4-BE49-F238E27FC236}">
                <a16:creationId xmlns:a16="http://schemas.microsoft.com/office/drawing/2014/main" id="{389B36DD-3BA9-3D35-3458-AA46574D54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529E32-9CB3-E540-9374-98B4F41FE809}"/>
              </a:ext>
            </a:extLst>
          </p:cNvPr>
          <p:cNvSpPr>
            <a:spLocks noGrp="1"/>
          </p:cNvSpPr>
          <p:nvPr>
            <p:ph type="sldNum" sz="quarter" idx="12"/>
          </p:nvPr>
        </p:nvSpPr>
        <p:spPr/>
        <p:txBody>
          <a:bodyPr/>
          <a:lstStyle/>
          <a:p>
            <a:fld id="{E6DB75C8-2107-4070-B391-06EC0B73FA0D}" type="slidenum">
              <a:rPr lang="en-US" smtClean="0"/>
              <a:t>‹#›</a:t>
            </a:fld>
            <a:endParaRPr lang="en-US"/>
          </a:p>
        </p:txBody>
      </p:sp>
    </p:spTree>
    <p:extLst>
      <p:ext uri="{BB962C8B-B14F-4D97-AF65-F5344CB8AC3E}">
        <p14:creationId xmlns:p14="http://schemas.microsoft.com/office/powerpoint/2010/main" val="143647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C34BC1-739A-4244-4850-54C9C85A7DFA}"/>
              </a:ext>
            </a:extLst>
          </p:cNvPr>
          <p:cNvSpPr>
            <a:spLocks noGrp="1"/>
          </p:cNvSpPr>
          <p:nvPr>
            <p:ph type="dt" sz="half" idx="10"/>
          </p:nvPr>
        </p:nvSpPr>
        <p:spPr/>
        <p:txBody>
          <a:bodyPr/>
          <a:lstStyle/>
          <a:p>
            <a:fld id="{2F2FA733-DA84-4884-A649-70FA8B40E628}" type="datetimeFigureOut">
              <a:rPr lang="en-US" smtClean="0"/>
              <a:t>3/17/2024</a:t>
            </a:fld>
            <a:endParaRPr lang="en-US"/>
          </a:p>
        </p:txBody>
      </p:sp>
      <p:sp>
        <p:nvSpPr>
          <p:cNvPr id="3" name="Footer Placeholder 2">
            <a:extLst>
              <a:ext uri="{FF2B5EF4-FFF2-40B4-BE49-F238E27FC236}">
                <a16:creationId xmlns:a16="http://schemas.microsoft.com/office/drawing/2014/main" id="{219EC372-AF1B-1FD4-D0CA-4292517DD1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BA9BE6-F3F4-2471-6F57-1B10D3D9C5A8}"/>
              </a:ext>
            </a:extLst>
          </p:cNvPr>
          <p:cNvSpPr>
            <a:spLocks noGrp="1"/>
          </p:cNvSpPr>
          <p:nvPr>
            <p:ph type="sldNum" sz="quarter" idx="12"/>
          </p:nvPr>
        </p:nvSpPr>
        <p:spPr/>
        <p:txBody>
          <a:bodyPr/>
          <a:lstStyle/>
          <a:p>
            <a:fld id="{E6DB75C8-2107-4070-B391-06EC0B73FA0D}" type="slidenum">
              <a:rPr lang="en-US" smtClean="0"/>
              <a:t>‹#›</a:t>
            </a:fld>
            <a:endParaRPr lang="en-US"/>
          </a:p>
        </p:txBody>
      </p:sp>
    </p:spTree>
    <p:extLst>
      <p:ext uri="{BB962C8B-B14F-4D97-AF65-F5344CB8AC3E}">
        <p14:creationId xmlns:p14="http://schemas.microsoft.com/office/powerpoint/2010/main" val="4217489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545C-6432-68CE-E8F4-3A9EF111F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F8D086-CF9C-4395-93BA-2862A727A7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1AD8D9-59D0-F2A3-D47A-C4856E9B0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CEB48-D5A1-3B33-F4C4-A6FDC23DDA2C}"/>
              </a:ext>
            </a:extLst>
          </p:cNvPr>
          <p:cNvSpPr>
            <a:spLocks noGrp="1"/>
          </p:cNvSpPr>
          <p:nvPr>
            <p:ph type="dt" sz="half" idx="10"/>
          </p:nvPr>
        </p:nvSpPr>
        <p:spPr/>
        <p:txBody>
          <a:bodyPr/>
          <a:lstStyle/>
          <a:p>
            <a:fld id="{2F2FA733-DA84-4884-A649-70FA8B40E628}" type="datetimeFigureOut">
              <a:rPr lang="en-US" smtClean="0"/>
              <a:t>3/17/2024</a:t>
            </a:fld>
            <a:endParaRPr lang="en-US"/>
          </a:p>
        </p:txBody>
      </p:sp>
      <p:sp>
        <p:nvSpPr>
          <p:cNvPr id="6" name="Footer Placeholder 5">
            <a:extLst>
              <a:ext uri="{FF2B5EF4-FFF2-40B4-BE49-F238E27FC236}">
                <a16:creationId xmlns:a16="http://schemas.microsoft.com/office/drawing/2014/main" id="{70B21DE8-9ACF-4EB2-1D83-03A1929F8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B4A29-5D37-7315-E4C1-12F46BBCA1F6}"/>
              </a:ext>
            </a:extLst>
          </p:cNvPr>
          <p:cNvSpPr>
            <a:spLocks noGrp="1"/>
          </p:cNvSpPr>
          <p:nvPr>
            <p:ph type="sldNum" sz="quarter" idx="12"/>
          </p:nvPr>
        </p:nvSpPr>
        <p:spPr/>
        <p:txBody>
          <a:bodyPr/>
          <a:lstStyle/>
          <a:p>
            <a:fld id="{E6DB75C8-2107-4070-B391-06EC0B73FA0D}" type="slidenum">
              <a:rPr lang="en-US" smtClean="0"/>
              <a:t>‹#›</a:t>
            </a:fld>
            <a:endParaRPr lang="en-US"/>
          </a:p>
        </p:txBody>
      </p:sp>
    </p:spTree>
    <p:extLst>
      <p:ext uri="{BB962C8B-B14F-4D97-AF65-F5344CB8AC3E}">
        <p14:creationId xmlns:p14="http://schemas.microsoft.com/office/powerpoint/2010/main" val="148508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DAFF-60FC-BD1A-BC77-75E7DAA94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5194A-E655-9B76-F3B4-612C79D801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A0E71A-A2B3-959A-3BB0-0A589B3AD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9DA3B-33FB-B509-1B32-538AC974A4C5}"/>
              </a:ext>
            </a:extLst>
          </p:cNvPr>
          <p:cNvSpPr>
            <a:spLocks noGrp="1"/>
          </p:cNvSpPr>
          <p:nvPr>
            <p:ph type="dt" sz="half" idx="10"/>
          </p:nvPr>
        </p:nvSpPr>
        <p:spPr/>
        <p:txBody>
          <a:bodyPr/>
          <a:lstStyle/>
          <a:p>
            <a:fld id="{2F2FA733-DA84-4884-A649-70FA8B40E628}" type="datetimeFigureOut">
              <a:rPr lang="en-US" smtClean="0"/>
              <a:t>3/17/2024</a:t>
            </a:fld>
            <a:endParaRPr lang="en-US"/>
          </a:p>
        </p:txBody>
      </p:sp>
      <p:sp>
        <p:nvSpPr>
          <p:cNvPr id="6" name="Footer Placeholder 5">
            <a:extLst>
              <a:ext uri="{FF2B5EF4-FFF2-40B4-BE49-F238E27FC236}">
                <a16:creationId xmlns:a16="http://schemas.microsoft.com/office/drawing/2014/main" id="{66D3C65B-6524-5526-E1B6-A3CF10BB7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7F9D1-88B2-770D-3310-078D1DA62296}"/>
              </a:ext>
            </a:extLst>
          </p:cNvPr>
          <p:cNvSpPr>
            <a:spLocks noGrp="1"/>
          </p:cNvSpPr>
          <p:nvPr>
            <p:ph type="sldNum" sz="quarter" idx="12"/>
          </p:nvPr>
        </p:nvSpPr>
        <p:spPr/>
        <p:txBody>
          <a:bodyPr/>
          <a:lstStyle/>
          <a:p>
            <a:fld id="{E6DB75C8-2107-4070-B391-06EC0B73FA0D}" type="slidenum">
              <a:rPr lang="en-US" smtClean="0"/>
              <a:t>‹#›</a:t>
            </a:fld>
            <a:endParaRPr lang="en-US"/>
          </a:p>
        </p:txBody>
      </p:sp>
    </p:spTree>
    <p:extLst>
      <p:ext uri="{BB962C8B-B14F-4D97-AF65-F5344CB8AC3E}">
        <p14:creationId xmlns:p14="http://schemas.microsoft.com/office/powerpoint/2010/main" val="216749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6DEB8-DCBC-33BC-EA28-D4CFC540D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E22D28-044A-2CD1-3825-E9DBC0830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A3C81-5D9C-516F-AA15-41CB32442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2FA733-DA84-4884-A649-70FA8B40E628}" type="datetimeFigureOut">
              <a:rPr lang="en-US" smtClean="0"/>
              <a:t>3/17/2024</a:t>
            </a:fld>
            <a:endParaRPr lang="en-US"/>
          </a:p>
        </p:txBody>
      </p:sp>
      <p:sp>
        <p:nvSpPr>
          <p:cNvPr id="5" name="Footer Placeholder 4">
            <a:extLst>
              <a:ext uri="{FF2B5EF4-FFF2-40B4-BE49-F238E27FC236}">
                <a16:creationId xmlns:a16="http://schemas.microsoft.com/office/drawing/2014/main" id="{ED8F7FA1-3A77-3367-1267-E60AF6AE92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E63FB31-F62B-7442-F3BE-941BCC7B5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DB75C8-2107-4070-B391-06EC0B73FA0D}" type="slidenum">
              <a:rPr lang="en-US" smtClean="0"/>
              <a:t>‹#›</a:t>
            </a:fld>
            <a:endParaRPr lang="en-US"/>
          </a:p>
        </p:txBody>
      </p:sp>
    </p:spTree>
    <p:extLst>
      <p:ext uri="{BB962C8B-B14F-4D97-AF65-F5344CB8AC3E}">
        <p14:creationId xmlns:p14="http://schemas.microsoft.com/office/powerpoint/2010/main" val="266942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diagramLayout" Target="../diagrams/layout2.xml"/><Relationship Id="rId7" Type="http://schemas.openxmlformats.org/officeDocument/2006/relationships/image" Target="../media/image8.jpe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0.jpe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jpe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Layout" Target="../diagrams/layout6.xml"/><Relationship Id="rId7" Type="http://schemas.openxmlformats.org/officeDocument/2006/relationships/image" Target="../media/image12.jpe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4.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BD2ED146-8131-9486-E7EB-6B153FB8B4BF}"/>
              </a:ext>
            </a:extLst>
          </p:cNvPr>
          <p:cNvGraphicFramePr/>
          <p:nvPr>
            <p:extLst>
              <p:ext uri="{D42A27DB-BD31-4B8C-83A1-F6EECF244321}">
                <p14:modId xmlns:p14="http://schemas.microsoft.com/office/powerpoint/2010/main" val="3957490612"/>
              </p:ext>
            </p:extLst>
          </p:nvPr>
        </p:nvGraphicFramePr>
        <p:xfrm>
          <a:off x="0" y="6479840"/>
          <a:ext cx="12192000" cy="451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128A5932-485B-1D05-BE4D-1B50DB3D3941}"/>
              </a:ext>
            </a:extLst>
          </p:cNvPr>
          <p:cNvSpPr txBox="1"/>
          <p:nvPr/>
        </p:nvSpPr>
        <p:spPr>
          <a:xfrm>
            <a:off x="247650" y="161877"/>
            <a:ext cx="7886700" cy="523220"/>
          </a:xfrm>
          <a:prstGeom prst="rect">
            <a:avLst/>
          </a:prstGeom>
          <a:noFill/>
        </p:spPr>
        <p:txBody>
          <a:bodyPr wrap="square" rtlCol="0">
            <a:spAutoFit/>
          </a:bodyPr>
          <a:lstStyle/>
          <a:p>
            <a:r>
              <a:rPr lang="en-US" sz="2800" b="1" dirty="0">
                <a:solidFill>
                  <a:srgbClr val="580A46"/>
                </a:solidFill>
                <a:latin typeface="Arial" panose="020B0604020202020204" pitchFamily="34" charset="0"/>
                <a:cs typeface="Arial" panose="020B0604020202020204" pitchFamily="34" charset="0"/>
              </a:rPr>
              <a:t>OBJECTIVE</a:t>
            </a:r>
          </a:p>
        </p:txBody>
      </p:sp>
      <p:grpSp>
        <p:nvGrpSpPr>
          <p:cNvPr id="8" name="Group 7">
            <a:extLst>
              <a:ext uri="{FF2B5EF4-FFF2-40B4-BE49-F238E27FC236}">
                <a16:creationId xmlns:a16="http://schemas.microsoft.com/office/drawing/2014/main" id="{9756DCD4-2A45-7D07-6FAB-3CBE019719D8}"/>
              </a:ext>
            </a:extLst>
          </p:cNvPr>
          <p:cNvGrpSpPr/>
          <p:nvPr/>
        </p:nvGrpSpPr>
        <p:grpSpPr>
          <a:xfrm>
            <a:off x="283368" y="799584"/>
            <a:ext cx="11625263" cy="1163033"/>
            <a:chOff x="366712" y="1084867"/>
            <a:chExt cx="11625263" cy="1163033"/>
          </a:xfrm>
        </p:grpSpPr>
        <p:sp>
          <p:nvSpPr>
            <p:cNvPr id="3" name="Rectangle: Rounded Corners 2">
              <a:extLst>
                <a:ext uri="{FF2B5EF4-FFF2-40B4-BE49-F238E27FC236}">
                  <a16:creationId xmlns:a16="http://schemas.microsoft.com/office/drawing/2014/main" id="{BC8EBC2B-14FD-4C39-BBC8-90B915CACF46}"/>
                </a:ext>
              </a:extLst>
            </p:cNvPr>
            <p:cNvSpPr/>
            <p:nvPr/>
          </p:nvSpPr>
          <p:spPr>
            <a:xfrm>
              <a:off x="366712" y="1266497"/>
              <a:ext cx="11625263" cy="981403"/>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A46708E5-724C-499E-BCA3-4A0E56917EB2}"/>
                </a:ext>
              </a:extLst>
            </p:cNvPr>
            <p:cNvSpPr/>
            <p:nvPr/>
          </p:nvSpPr>
          <p:spPr>
            <a:xfrm>
              <a:off x="571500" y="1084867"/>
              <a:ext cx="2676525"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Problem Statement</a:t>
              </a:r>
            </a:p>
          </p:txBody>
        </p:sp>
        <p:sp>
          <p:nvSpPr>
            <p:cNvPr id="5" name="TextBox 4">
              <a:extLst>
                <a:ext uri="{FF2B5EF4-FFF2-40B4-BE49-F238E27FC236}">
                  <a16:creationId xmlns:a16="http://schemas.microsoft.com/office/drawing/2014/main" id="{CB261DD1-0511-E0E0-F767-0453F8B9D662}"/>
                </a:ext>
              </a:extLst>
            </p:cNvPr>
            <p:cNvSpPr txBox="1"/>
            <p:nvPr/>
          </p:nvSpPr>
          <p:spPr>
            <a:xfrm>
              <a:off x="571500" y="1627464"/>
              <a:ext cx="11253788" cy="523220"/>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Pick </a:t>
              </a:r>
              <a:r>
                <a:rPr lang="en-US" sz="1400" dirty="0" err="1">
                  <a:latin typeface="Arial" panose="020B0604020202020204" pitchFamily="34" charset="0"/>
                  <a:cs typeface="Arial" panose="020B0604020202020204" pitchFamily="34" charset="0"/>
                </a:rPr>
                <a:t>Meesho</a:t>
              </a:r>
              <a:r>
                <a:rPr lang="en-US" sz="1400" dirty="0">
                  <a:latin typeface="Arial" panose="020B0604020202020204" pitchFamily="34" charset="0"/>
                  <a:cs typeface="Arial" panose="020B0604020202020204" pitchFamily="34" charset="0"/>
                </a:rPr>
                <a:t> and one global e-commerce app. Evaluate the two homepages. Tell us the 3 most impactful changes we can make on the homepage and why. </a:t>
              </a:r>
            </a:p>
          </p:txBody>
        </p:sp>
      </p:grpSp>
      <p:grpSp>
        <p:nvGrpSpPr>
          <p:cNvPr id="22" name="Group 21">
            <a:extLst>
              <a:ext uri="{FF2B5EF4-FFF2-40B4-BE49-F238E27FC236}">
                <a16:creationId xmlns:a16="http://schemas.microsoft.com/office/drawing/2014/main" id="{AF950742-BA43-179A-68ED-24744B66FF61}"/>
              </a:ext>
            </a:extLst>
          </p:cNvPr>
          <p:cNvGrpSpPr/>
          <p:nvPr/>
        </p:nvGrpSpPr>
        <p:grpSpPr>
          <a:xfrm>
            <a:off x="302417" y="2117918"/>
            <a:ext cx="11625263" cy="1806617"/>
            <a:chOff x="302418" y="2221090"/>
            <a:chExt cx="11625263" cy="1865135"/>
          </a:xfrm>
        </p:grpSpPr>
        <p:sp>
          <p:nvSpPr>
            <p:cNvPr id="12" name="Rectangle: Rounded Corners 11">
              <a:extLst>
                <a:ext uri="{FF2B5EF4-FFF2-40B4-BE49-F238E27FC236}">
                  <a16:creationId xmlns:a16="http://schemas.microsoft.com/office/drawing/2014/main" id="{175963DF-C1E8-F746-6DC6-D0A62F5EC33F}"/>
                </a:ext>
              </a:extLst>
            </p:cNvPr>
            <p:cNvSpPr/>
            <p:nvPr/>
          </p:nvSpPr>
          <p:spPr>
            <a:xfrm>
              <a:off x="302418" y="2402720"/>
              <a:ext cx="11625263" cy="1683505"/>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7D3E6E-8FC4-FB9B-6DD2-75A5D9106318}"/>
                </a:ext>
              </a:extLst>
            </p:cNvPr>
            <p:cNvSpPr/>
            <p:nvPr/>
          </p:nvSpPr>
          <p:spPr>
            <a:xfrm>
              <a:off x="507206" y="2221090"/>
              <a:ext cx="3178969"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The Role of the Homepage</a:t>
              </a:r>
            </a:p>
          </p:txBody>
        </p:sp>
      </p:grpSp>
      <p:graphicFrame>
        <p:nvGraphicFramePr>
          <p:cNvPr id="15" name="Table 14">
            <a:extLst>
              <a:ext uri="{FF2B5EF4-FFF2-40B4-BE49-F238E27FC236}">
                <a16:creationId xmlns:a16="http://schemas.microsoft.com/office/drawing/2014/main" id="{2EA2EF3E-44A6-FADD-0C90-FDFB7C30FE23}"/>
              </a:ext>
            </a:extLst>
          </p:cNvPr>
          <p:cNvGraphicFramePr>
            <a:graphicFrameLocks noGrp="1"/>
          </p:cNvGraphicFramePr>
          <p:nvPr>
            <p:extLst>
              <p:ext uri="{D42A27DB-BD31-4B8C-83A1-F6EECF244321}">
                <p14:modId xmlns:p14="http://schemas.microsoft.com/office/powerpoint/2010/main" val="3294612235"/>
              </p:ext>
            </p:extLst>
          </p:nvPr>
        </p:nvGraphicFramePr>
        <p:xfrm>
          <a:off x="488156" y="2687147"/>
          <a:ext cx="11160000" cy="103632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1131056237"/>
                    </a:ext>
                  </a:extLst>
                </a:gridCol>
                <a:gridCol w="4680000">
                  <a:extLst>
                    <a:ext uri="{9D8B030D-6E8A-4147-A177-3AD203B41FA5}">
                      <a16:colId xmlns:a16="http://schemas.microsoft.com/office/drawing/2014/main" val="2177683596"/>
                    </a:ext>
                  </a:extLst>
                </a:gridCol>
                <a:gridCol w="900000">
                  <a:extLst>
                    <a:ext uri="{9D8B030D-6E8A-4147-A177-3AD203B41FA5}">
                      <a16:colId xmlns:a16="http://schemas.microsoft.com/office/drawing/2014/main" val="655707345"/>
                    </a:ext>
                  </a:extLst>
                </a:gridCol>
                <a:gridCol w="4680000">
                  <a:extLst>
                    <a:ext uri="{9D8B030D-6E8A-4147-A177-3AD203B41FA5}">
                      <a16:colId xmlns:a16="http://schemas.microsoft.com/office/drawing/2014/main" val="1147242975"/>
                    </a:ext>
                  </a:extLst>
                </a:gridCol>
              </a:tblGrid>
              <a:tr h="370840">
                <a:tc>
                  <a:txBody>
                    <a:bodyPr/>
                    <a:lstStyle/>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Arial" panose="020B0604020202020204" pitchFamily="34" charset="0"/>
                          <a:cs typeface="Arial" panose="020B0604020202020204" pitchFamily="34" charset="0"/>
                        </a:rPr>
                        <a:t>First Impression: </a:t>
                      </a:r>
                      <a:r>
                        <a:rPr lang="en-US" sz="1400" b="0" dirty="0">
                          <a:solidFill>
                            <a:schemeClr val="tx1"/>
                          </a:solidFill>
                          <a:latin typeface="Arial" panose="020B0604020202020204" pitchFamily="34" charset="0"/>
                          <a:cs typeface="Arial" panose="020B0604020202020204" pitchFamily="34" charset="0"/>
                        </a:rPr>
                        <a:t>Communicate what the app sells &amp; establish brand identity.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Arial" panose="020B0604020202020204" pitchFamily="34" charset="0"/>
                          <a:cs typeface="Arial" panose="020B0604020202020204" pitchFamily="34" charset="0"/>
                        </a:rPr>
                        <a:t>Seamless Navigation: </a:t>
                      </a:r>
                      <a:r>
                        <a:rPr lang="en-US" sz="1400" b="0" dirty="0">
                          <a:solidFill>
                            <a:schemeClr val="tx1"/>
                          </a:solidFill>
                          <a:latin typeface="Arial" panose="020B0604020202020204" pitchFamily="34" charset="0"/>
                          <a:cs typeface="Arial" panose="020B0604020202020204" pitchFamily="34" charset="0"/>
                        </a:rPr>
                        <a:t>Guide users effortlessly to their desired products or categories.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4009342"/>
                  </a:ext>
                </a:extLst>
              </a:tr>
              <a:tr h="370840">
                <a:tc>
                  <a:txBody>
                    <a:bodyPr/>
                    <a:lstStyle/>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dirty="0">
                          <a:solidFill>
                            <a:schemeClr val="tx1"/>
                          </a:solidFill>
                          <a:latin typeface="Arial" panose="020B0604020202020204" pitchFamily="34" charset="0"/>
                          <a:cs typeface="Arial" panose="020B0604020202020204" pitchFamily="34" charset="0"/>
                        </a:rPr>
                        <a:t>Product Discovery: </a:t>
                      </a:r>
                      <a:r>
                        <a:rPr lang="en-US" sz="1400" dirty="0">
                          <a:solidFill>
                            <a:schemeClr val="tx1"/>
                          </a:solidFill>
                          <a:latin typeface="Arial" panose="020B0604020202020204" pitchFamily="34" charset="0"/>
                          <a:cs typeface="Arial" panose="020B0604020202020204" pitchFamily="34" charset="0"/>
                        </a:rPr>
                        <a:t>Showcase a curated selection of products to spark user interest and encourage browsing.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dirty="0">
                          <a:solidFill>
                            <a:schemeClr val="tx1"/>
                          </a:solidFill>
                          <a:latin typeface="Arial" panose="020B0604020202020204" pitchFamily="34" charset="0"/>
                          <a:cs typeface="Arial" panose="020B0604020202020204" pitchFamily="34" charset="0"/>
                        </a:rPr>
                        <a:t>Drive Conversions: </a:t>
                      </a:r>
                      <a:r>
                        <a:rPr lang="en-US" sz="1400" dirty="0">
                          <a:solidFill>
                            <a:schemeClr val="tx1"/>
                          </a:solidFill>
                          <a:latin typeface="Arial" panose="020B0604020202020204" pitchFamily="34" charset="0"/>
                          <a:cs typeface="Arial" panose="020B0604020202020204" pitchFamily="34" charset="0"/>
                        </a:rPr>
                        <a:t>Convert visitors into customers with clear calls to action like "Shop Now“.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8561981"/>
                  </a:ext>
                </a:extLst>
              </a:tr>
            </a:tbl>
          </a:graphicData>
        </a:graphic>
      </p:graphicFrame>
      <p:grpSp>
        <p:nvGrpSpPr>
          <p:cNvPr id="23" name="Group 22">
            <a:extLst>
              <a:ext uri="{FF2B5EF4-FFF2-40B4-BE49-F238E27FC236}">
                <a16:creationId xmlns:a16="http://schemas.microsoft.com/office/drawing/2014/main" id="{952ACBD6-ABE1-4621-854D-E90809946EE5}"/>
              </a:ext>
            </a:extLst>
          </p:cNvPr>
          <p:cNvGrpSpPr/>
          <p:nvPr/>
        </p:nvGrpSpPr>
        <p:grpSpPr>
          <a:xfrm>
            <a:off x="283368" y="4100466"/>
            <a:ext cx="11625263" cy="2440159"/>
            <a:chOff x="302418" y="4267855"/>
            <a:chExt cx="11625263" cy="2440159"/>
          </a:xfrm>
        </p:grpSpPr>
        <p:sp>
          <p:nvSpPr>
            <p:cNvPr id="17" name="Rectangle: Rounded Corners 16">
              <a:extLst>
                <a:ext uri="{FF2B5EF4-FFF2-40B4-BE49-F238E27FC236}">
                  <a16:creationId xmlns:a16="http://schemas.microsoft.com/office/drawing/2014/main" id="{440F8E09-C0B8-7D29-8E77-7DBC32CAD6F2}"/>
                </a:ext>
              </a:extLst>
            </p:cNvPr>
            <p:cNvSpPr/>
            <p:nvPr/>
          </p:nvSpPr>
          <p:spPr>
            <a:xfrm>
              <a:off x="302418" y="4449485"/>
              <a:ext cx="11625263" cy="2053955"/>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FAFF9D4-7278-87B2-BC78-0BBB8395E46B}"/>
                </a:ext>
              </a:extLst>
            </p:cNvPr>
            <p:cNvSpPr/>
            <p:nvPr/>
          </p:nvSpPr>
          <p:spPr>
            <a:xfrm>
              <a:off x="507205" y="4267855"/>
              <a:ext cx="4331495"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Desired Objectives of New Changes</a:t>
              </a:r>
            </a:p>
          </p:txBody>
        </p:sp>
        <p:sp>
          <p:nvSpPr>
            <p:cNvPr id="20" name="TextBox 19">
              <a:extLst>
                <a:ext uri="{FF2B5EF4-FFF2-40B4-BE49-F238E27FC236}">
                  <a16:creationId xmlns:a16="http://schemas.microsoft.com/office/drawing/2014/main" id="{DAA9FD40-29CB-7F0A-21D4-B61E6CAF0351}"/>
                </a:ext>
              </a:extLst>
            </p:cNvPr>
            <p:cNvSpPr txBox="1"/>
            <p:nvPr/>
          </p:nvSpPr>
          <p:spPr>
            <a:xfrm>
              <a:off x="4191000" y="4751963"/>
              <a:ext cx="407670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North Star Metric of </a:t>
              </a:r>
              <a:r>
                <a:rPr lang="en-US" sz="1400" dirty="0" err="1">
                  <a:latin typeface="Arial" panose="020B0604020202020204" pitchFamily="34" charset="0"/>
                  <a:cs typeface="Arial" panose="020B0604020202020204" pitchFamily="34" charset="0"/>
                </a:rPr>
                <a:t>Meesho</a:t>
              </a:r>
              <a:r>
                <a:rPr lang="en-US" sz="1400" dirty="0">
                  <a:latin typeface="Arial" panose="020B0604020202020204" pitchFamily="34" charset="0"/>
                  <a:cs typeface="Arial" panose="020B0604020202020204" pitchFamily="34" charset="0"/>
                </a:rPr>
                <a:t> → Incremental NMV</a:t>
              </a:r>
            </a:p>
          </p:txBody>
        </p:sp>
        <p:sp>
          <p:nvSpPr>
            <p:cNvPr id="21" name="TextBox 20">
              <a:extLst>
                <a:ext uri="{FF2B5EF4-FFF2-40B4-BE49-F238E27FC236}">
                  <a16:creationId xmlns:a16="http://schemas.microsoft.com/office/drawing/2014/main" id="{0BFCCCC5-4996-A6AA-D3A5-35E926108C08}"/>
                </a:ext>
              </a:extLst>
            </p:cNvPr>
            <p:cNvSpPr txBox="1"/>
            <p:nvPr/>
          </p:nvSpPr>
          <p:spPr>
            <a:xfrm>
              <a:off x="488156" y="5039800"/>
              <a:ext cx="11038556" cy="1668214"/>
            </a:xfrm>
            <a:prstGeom prst="rect">
              <a:avLst/>
            </a:prstGeom>
            <a:noFill/>
          </p:spPr>
          <p:txBody>
            <a:bodyPr wrap="square" rtlCol="0">
              <a:spAutoFit/>
            </a:bodyPr>
            <a:lstStyle/>
            <a:p>
              <a:pPr>
                <a:lnSpc>
                  <a:spcPct val="150000"/>
                </a:lnSpc>
              </a:pPr>
              <a:r>
                <a:rPr lang="en-US" sz="1400" dirty="0">
                  <a:latin typeface="Arial" panose="020B0604020202020204" pitchFamily="34" charset="0"/>
                  <a:cs typeface="Arial" panose="020B0604020202020204" pitchFamily="34" charset="0"/>
                </a:rPr>
                <a:t>Based on </a:t>
              </a:r>
              <a:r>
                <a:rPr lang="en-US" sz="1400" dirty="0" err="1">
                  <a:latin typeface="Arial" panose="020B0604020202020204" pitchFamily="34" charset="0"/>
                  <a:cs typeface="Arial" panose="020B0604020202020204" pitchFamily="34" charset="0"/>
                </a:rPr>
                <a:t>Meesho’s</a:t>
              </a:r>
              <a:r>
                <a:rPr lang="en-US" sz="1400" dirty="0">
                  <a:latin typeface="Arial" panose="020B0604020202020204" pitchFamily="34" charset="0"/>
                  <a:cs typeface="Arial" panose="020B0604020202020204" pitchFamily="34" charset="0"/>
                </a:rPr>
                <a:t> North Star and the role of homepage, the objective is now to find features which can – </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Reduce bounce rate and lead to users browsing and checking out more products</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Increase average session time (specifically through activities which can drive conversion) </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Increase frequency of recurring visits</a:t>
              </a:r>
            </a:p>
            <a:p>
              <a:pPr marL="285750" indent="-285750">
                <a:lnSpc>
                  <a:spcPct val="150000"/>
                </a:lnSpc>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grpSp>
      <p:pic>
        <p:nvPicPr>
          <p:cNvPr id="27" name="Picture 26">
            <a:extLst>
              <a:ext uri="{FF2B5EF4-FFF2-40B4-BE49-F238E27FC236}">
                <a16:creationId xmlns:a16="http://schemas.microsoft.com/office/drawing/2014/main" id="{BA80126F-4599-C5AA-836E-70542BDD6B52}"/>
              </a:ext>
            </a:extLst>
          </p:cNvPr>
          <p:cNvPicPr>
            <a:picLocks noChangeAspect="1"/>
          </p:cNvPicPr>
          <p:nvPr/>
        </p:nvPicPr>
        <p:blipFill>
          <a:blip r:embed="rId7"/>
          <a:stretch>
            <a:fillRect/>
          </a:stretch>
        </p:blipFill>
        <p:spPr>
          <a:xfrm>
            <a:off x="766761" y="2692409"/>
            <a:ext cx="457200" cy="457200"/>
          </a:xfrm>
          <a:prstGeom prst="rect">
            <a:avLst/>
          </a:prstGeom>
        </p:spPr>
      </p:pic>
      <p:pic>
        <p:nvPicPr>
          <p:cNvPr id="29" name="Picture 28">
            <a:extLst>
              <a:ext uri="{FF2B5EF4-FFF2-40B4-BE49-F238E27FC236}">
                <a16:creationId xmlns:a16="http://schemas.microsoft.com/office/drawing/2014/main" id="{2AF3234C-5078-2A4D-7D09-01B30E6E06D9}"/>
              </a:ext>
            </a:extLst>
          </p:cNvPr>
          <p:cNvPicPr>
            <a:picLocks noChangeAspect="1"/>
          </p:cNvPicPr>
          <p:nvPr/>
        </p:nvPicPr>
        <p:blipFill>
          <a:blip r:embed="rId8"/>
          <a:stretch>
            <a:fillRect/>
          </a:stretch>
        </p:blipFill>
        <p:spPr>
          <a:xfrm>
            <a:off x="733424" y="3256461"/>
            <a:ext cx="523875" cy="523875"/>
          </a:xfrm>
          <a:prstGeom prst="rect">
            <a:avLst/>
          </a:prstGeom>
        </p:spPr>
      </p:pic>
      <p:pic>
        <p:nvPicPr>
          <p:cNvPr id="31" name="Picture 30">
            <a:extLst>
              <a:ext uri="{FF2B5EF4-FFF2-40B4-BE49-F238E27FC236}">
                <a16:creationId xmlns:a16="http://schemas.microsoft.com/office/drawing/2014/main" id="{CDC14A9C-3C7B-532E-3C0A-082CD4708DE9}"/>
              </a:ext>
            </a:extLst>
          </p:cNvPr>
          <p:cNvPicPr>
            <a:picLocks noChangeAspect="1"/>
          </p:cNvPicPr>
          <p:nvPr/>
        </p:nvPicPr>
        <p:blipFill>
          <a:blip r:embed="rId9"/>
          <a:stretch>
            <a:fillRect/>
          </a:stretch>
        </p:blipFill>
        <p:spPr>
          <a:xfrm>
            <a:off x="6286500" y="2696629"/>
            <a:ext cx="523875" cy="523875"/>
          </a:xfrm>
          <a:prstGeom prst="rect">
            <a:avLst/>
          </a:prstGeom>
        </p:spPr>
      </p:pic>
      <p:pic>
        <p:nvPicPr>
          <p:cNvPr id="33" name="Picture 32">
            <a:extLst>
              <a:ext uri="{FF2B5EF4-FFF2-40B4-BE49-F238E27FC236}">
                <a16:creationId xmlns:a16="http://schemas.microsoft.com/office/drawing/2014/main" id="{33F90788-99D7-2CA3-C5CA-3975A4914AEF}"/>
              </a:ext>
            </a:extLst>
          </p:cNvPr>
          <p:cNvPicPr>
            <a:picLocks noChangeAspect="1"/>
          </p:cNvPicPr>
          <p:nvPr/>
        </p:nvPicPr>
        <p:blipFill>
          <a:blip r:embed="rId10"/>
          <a:stretch>
            <a:fillRect/>
          </a:stretch>
        </p:blipFill>
        <p:spPr>
          <a:xfrm>
            <a:off x="6286499" y="3256460"/>
            <a:ext cx="523875" cy="523875"/>
          </a:xfrm>
          <a:prstGeom prst="rect">
            <a:avLst/>
          </a:prstGeom>
        </p:spPr>
      </p:pic>
    </p:spTree>
    <p:extLst>
      <p:ext uri="{BB962C8B-B14F-4D97-AF65-F5344CB8AC3E}">
        <p14:creationId xmlns:p14="http://schemas.microsoft.com/office/powerpoint/2010/main" val="194454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8A5932-485B-1D05-BE4D-1B50DB3D3941}"/>
              </a:ext>
            </a:extLst>
          </p:cNvPr>
          <p:cNvSpPr txBox="1"/>
          <p:nvPr/>
        </p:nvSpPr>
        <p:spPr>
          <a:xfrm>
            <a:off x="216201" y="140012"/>
            <a:ext cx="7886700" cy="523220"/>
          </a:xfrm>
          <a:prstGeom prst="rect">
            <a:avLst/>
          </a:prstGeom>
          <a:noFill/>
        </p:spPr>
        <p:txBody>
          <a:bodyPr wrap="square" rtlCol="0">
            <a:spAutoFit/>
          </a:bodyPr>
          <a:lstStyle/>
          <a:p>
            <a:r>
              <a:rPr lang="en-US" sz="2800" b="1" dirty="0">
                <a:solidFill>
                  <a:srgbClr val="580A46"/>
                </a:solidFill>
                <a:latin typeface="Arial" panose="020B0604020202020204" pitchFamily="34" charset="0"/>
                <a:cs typeface="Arial" panose="020B0604020202020204" pitchFamily="34" charset="0"/>
              </a:rPr>
              <a:t>APP Selection</a:t>
            </a:r>
          </a:p>
        </p:txBody>
      </p:sp>
      <p:sp>
        <p:nvSpPr>
          <p:cNvPr id="3" name="Rectangle: Rounded Corners 2">
            <a:extLst>
              <a:ext uri="{FF2B5EF4-FFF2-40B4-BE49-F238E27FC236}">
                <a16:creationId xmlns:a16="http://schemas.microsoft.com/office/drawing/2014/main" id="{BC8EBC2B-14FD-4C39-BBC8-90B915CACF46}"/>
              </a:ext>
            </a:extLst>
          </p:cNvPr>
          <p:cNvSpPr/>
          <p:nvPr/>
        </p:nvSpPr>
        <p:spPr>
          <a:xfrm>
            <a:off x="283367" y="969585"/>
            <a:ext cx="11625263" cy="981403"/>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A46708E5-724C-499E-BCA3-4A0E56917EB2}"/>
              </a:ext>
            </a:extLst>
          </p:cNvPr>
          <p:cNvSpPr/>
          <p:nvPr/>
        </p:nvSpPr>
        <p:spPr>
          <a:xfrm>
            <a:off x="488155" y="779953"/>
            <a:ext cx="1647825"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Criteria</a:t>
            </a:r>
          </a:p>
        </p:txBody>
      </p:sp>
      <p:graphicFrame>
        <p:nvGraphicFramePr>
          <p:cNvPr id="6" name="Table 5">
            <a:extLst>
              <a:ext uri="{FF2B5EF4-FFF2-40B4-BE49-F238E27FC236}">
                <a16:creationId xmlns:a16="http://schemas.microsoft.com/office/drawing/2014/main" id="{41093515-D392-F9C4-0C15-D5DC8FBA6F2F}"/>
              </a:ext>
            </a:extLst>
          </p:cNvPr>
          <p:cNvGraphicFramePr>
            <a:graphicFrameLocks noGrp="1"/>
          </p:cNvGraphicFramePr>
          <p:nvPr>
            <p:extLst>
              <p:ext uri="{D42A27DB-BD31-4B8C-83A1-F6EECF244321}">
                <p14:modId xmlns:p14="http://schemas.microsoft.com/office/powerpoint/2010/main" val="2019228998"/>
              </p:ext>
            </p:extLst>
          </p:nvPr>
        </p:nvGraphicFramePr>
        <p:xfrm>
          <a:off x="488155" y="1316428"/>
          <a:ext cx="11160000" cy="534711"/>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735422200"/>
                    </a:ext>
                  </a:extLst>
                </a:gridCol>
                <a:gridCol w="4500000">
                  <a:extLst>
                    <a:ext uri="{9D8B030D-6E8A-4147-A177-3AD203B41FA5}">
                      <a16:colId xmlns:a16="http://schemas.microsoft.com/office/drawing/2014/main" val="1307404132"/>
                    </a:ext>
                  </a:extLst>
                </a:gridCol>
                <a:gridCol w="1080000">
                  <a:extLst>
                    <a:ext uri="{9D8B030D-6E8A-4147-A177-3AD203B41FA5}">
                      <a16:colId xmlns:a16="http://schemas.microsoft.com/office/drawing/2014/main" val="3942850731"/>
                    </a:ext>
                  </a:extLst>
                </a:gridCol>
                <a:gridCol w="4500000">
                  <a:extLst>
                    <a:ext uri="{9D8B030D-6E8A-4147-A177-3AD203B41FA5}">
                      <a16:colId xmlns:a16="http://schemas.microsoft.com/office/drawing/2014/main" val="3090828651"/>
                    </a:ext>
                  </a:extLst>
                </a:gridCol>
              </a:tblGrid>
              <a:tr h="534711">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400" dirty="0">
                          <a:solidFill>
                            <a:srgbClr val="580A46"/>
                          </a:solidFill>
                          <a:latin typeface="Arial" panose="020B0604020202020204" pitchFamily="34" charset="0"/>
                          <a:cs typeface="Arial" panose="020B0604020202020204" pitchFamily="34" charset="0"/>
                        </a:rPr>
                        <a:t>Product type: </a:t>
                      </a:r>
                      <a:r>
                        <a:rPr lang="en-US" sz="1400" b="0" dirty="0">
                          <a:solidFill>
                            <a:schemeClr val="tx1"/>
                          </a:solidFill>
                          <a:latin typeface="Arial" panose="020B0604020202020204" pitchFamily="34" charset="0"/>
                          <a:cs typeface="Arial" panose="020B0604020202020204" pitchFamily="34" charset="0"/>
                        </a:rPr>
                        <a:t>The app’s offering should be similar to ones offered by </a:t>
                      </a:r>
                      <a:r>
                        <a:rPr lang="en-US" sz="1400" b="0" dirty="0" err="1">
                          <a:solidFill>
                            <a:schemeClr val="tx1"/>
                          </a:solidFill>
                          <a:latin typeface="Arial" panose="020B0604020202020204" pitchFamily="34" charset="0"/>
                          <a:cs typeface="Arial" panose="020B0604020202020204" pitchFamily="34" charset="0"/>
                        </a:rPr>
                        <a:t>Meesho</a:t>
                      </a:r>
                      <a:r>
                        <a:rPr lang="en-US" sz="1400" b="0" dirty="0">
                          <a:solidFill>
                            <a:schemeClr val="tx1"/>
                          </a:solidFill>
                          <a:latin typeface="Arial" panose="020B0604020202020204" pitchFamily="34" charset="0"/>
                          <a:cs typeface="Arial" panose="020B0604020202020204" pitchFamily="34" charset="0"/>
                        </a:rPr>
                        <a:t>.</a:t>
                      </a:r>
                      <a:endParaRPr lang="en-US" sz="1400" dirty="0">
                        <a:solidFill>
                          <a:srgbClr val="580A46"/>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rgbClr val="580A46"/>
                          </a:solidFill>
                          <a:latin typeface="Arial" panose="020B0604020202020204" pitchFamily="34" charset="0"/>
                          <a:cs typeface="Arial" panose="020B0604020202020204" pitchFamily="34" charset="0"/>
                        </a:rPr>
                        <a:t>Customer Profile: </a:t>
                      </a:r>
                      <a:r>
                        <a:rPr lang="en-US" sz="1400" b="0" dirty="0">
                          <a:solidFill>
                            <a:schemeClr val="tx1"/>
                          </a:solidFill>
                          <a:latin typeface="Arial" panose="020B0604020202020204" pitchFamily="34" charset="0"/>
                          <a:cs typeface="Arial" panose="020B0604020202020204" pitchFamily="34" charset="0"/>
                        </a:rPr>
                        <a:t>Customers visiting the app should be similar to the one visiting </a:t>
                      </a:r>
                      <a:r>
                        <a:rPr lang="en-US" sz="1400" b="0" dirty="0" err="1">
                          <a:solidFill>
                            <a:schemeClr val="tx1"/>
                          </a:solidFill>
                          <a:latin typeface="Arial" panose="020B0604020202020204" pitchFamily="34" charset="0"/>
                          <a:cs typeface="Arial" panose="020B0604020202020204" pitchFamily="34" charset="0"/>
                        </a:rPr>
                        <a:t>Meesho</a:t>
                      </a:r>
                      <a:r>
                        <a:rPr lang="en-US" sz="1400" b="0" dirty="0">
                          <a:solidFill>
                            <a:schemeClr val="tx1"/>
                          </a:solidFill>
                          <a:latin typeface="Arial" panose="020B0604020202020204" pitchFamily="34" charset="0"/>
                          <a:cs typeface="Arial" panose="020B0604020202020204" pitchFamily="34" charset="0"/>
                        </a:rPr>
                        <a:t>.</a:t>
                      </a:r>
                      <a:endParaRPr lang="en-US" sz="1400" dirty="0">
                        <a:solidFill>
                          <a:srgbClr val="580A46"/>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1700971"/>
                  </a:ext>
                </a:extLst>
              </a:tr>
            </a:tbl>
          </a:graphicData>
        </a:graphic>
      </p:graphicFrame>
      <p:pic>
        <p:nvPicPr>
          <p:cNvPr id="9" name="Picture 8" descr="A group of people with different colored hair&#10;&#10;Description automatically generated">
            <a:extLst>
              <a:ext uri="{FF2B5EF4-FFF2-40B4-BE49-F238E27FC236}">
                <a16:creationId xmlns:a16="http://schemas.microsoft.com/office/drawing/2014/main" id="{C2A16683-1A19-B231-9D1B-C7AA3D0C7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979" y="1212964"/>
            <a:ext cx="638175" cy="638175"/>
          </a:xfrm>
          <a:prstGeom prst="rect">
            <a:avLst/>
          </a:prstGeom>
        </p:spPr>
      </p:pic>
      <p:pic>
        <p:nvPicPr>
          <p:cNvPr id="11" name="Picture 10">
            <a:extLst>
              <a:ext uri="{FF2B5EF4-FFF2-40B4-BE49-F238E27FC236}">
                <a16:creationId xmlns:a16="http://schemas.microsoft.com/office/drawing/2014/main" id="{CEFE854E-68DF-6205-510C-843F78DBA30E}"/>
              </a:ext>
            </a:extLst>
          </p:cNvPr>
          <p:cNvPicPr>
            <a:picLocks noChangeAspect="1"/>
          </p:cNvPicPr>
          <p:nvPr/>
        </p:nvPicPr>
        <p:blipFill>
          <a:blip r:embed="rId3"/>
          <a:stretch>
            <a:fillRect/>
          </a:stretch>
        </p:blipFill>
        <p:spPr>
          <a:xfrm>
            <a:off x="744837" y="1296214"/>
            <a:ext cx="567230" cy="567230"/>
          </a:xfrm>
          <a:prstGeom prst="rect">
            <a:avLst/>
          </a:prstGeom>
        </p:spPr>
      </p:pic>
      <p:grpSp>
        <p:nvGrpSpPr>
          <p:cNvPr id="5" name="Group 4">
            <a:extLst>
              <a:ext uri="{FF2B5EF4-FFF2-40B4-BE49-F238E27FC236}">
                <a16:creationId xmlns:a16="http://schemas.microsoft.com/office/drawing/2014/main" id="{EFFD6C15-4BA8-033C-33E9-FFC9ACB58B6D}"/>
              </a:ext>
            </a:extLst>
          </p:cNvPr>
          <p:cNvGrpSpPr/>
          <p:nvPr/>
        </p:nvGrpSpPr>
        <p:grpSpPr>
          <a:xfrm>
            <a:off x="241694" y="2116176"/>
            <a:ext cx="11708607" cy="1381481"/>
            <a:chOff x="283368" y="2413113"/>
            <a:chExt cx="11708607" cy="1381481"/>
          </a:xfrm>
        </p:grpSpPr>
        <p:sp>
          <p:nvSpPr>
            <p:cNvPr id="12" name="Rectangle: Rounded Corners 11">
              <a:extLst>
                <a:ext uri="{FF2B5EF4-FFF2-40B4-BE49-F238E27FC236}">
                  <a16:creationId xmlns:a16="http://schemas.microsoft.com/office/drawing/2014/main" id="{E6787E41-31C5-CDDF-CB6D-4CC948079A90}"/>
                </a:ext>
              </a:extLst>
            </p:cNvPr>
            <p:cNvSpPr/>
            <p:nvPr/>
          </p:nvSpPr>
          <p:spPr>
            <a:xfrm>
              <a:off x="283368" y="2594743"/>
              <a:ext cx="11708607" cy="1199851"/>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7B5E2931-5CE1-5538-E494-B3FF26379E07}"/>
                </a:ext>
              </a:extLst>
            </p:cNvPr>
            <p:cNvSpPr/>
            <p:nvPr/>
          </p:nvSpPr>
          <p:spPr>
            <a:xfrm>
              <a:off x="488156" y="2413113"/>
              <a:ext cx="5350669"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App Selected – </a:t>
              </a:r>
              <a:r>
                <a:rPr lang="en-US" b="1" dirty="0">
                  <a:solidFill>
                    <a:srgbClr val="FF9D00"/>
                  </a:solidFill>
                  <a:latin typeface="Arial" panose="020B0604020202020204" pitchFamily="34" charset="0"/>
                  <a:cs typeface="Arial" panose="020B0604020202020204" pitchFamily="34" charset="0"/>
                </a:rPr>
                <a:t>Shopee Indonesia</a:t>
              </a:r>
            </a:p>
          </p:txBody>
        </p:sp>
        <p:pic>
          <p:nvPicPr>
            <p:cNvPr id="18" name="Picture 17" descr="A logo of a shopping bag&#10;&#10;Description automatically generated">
              <a:extLst>
                <a:ext uri="{FF2B5EF4-FFF2-40B4-BE49-F238E27FC236}">
                  <a16:creationId xmlns:a16="http://schemas.microsoft.com/office/drawing/2014/main" id="{AE195216-5C27-48A6-F488-9E841FB191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651" y="2910659"/>
              <a:ext cx="883935" cy="883935"/>
            </a:xfrm>
            <a:prstGeom prst="rect">
              <a:avLst/>
            </a:prstGeom>
          </p:spPr>
        </p:pic>
        <p:sp>
          <p:nvSpPr>
            <p:cNvPr id="19" name="TextBox 18">
              <a:extLst>
                <a:ext uri="{FF2B5EF4-FFF2-40B4-BE49-F238E27FC236}">
                  <a16:creationId xmlns:a16="http://schemas.microsoft.com/office/drawing/2014/main" id="{F6302B05-BBB2-0F07-DC9F-D55971C13AF6}"/>
                </a:ext>
              </a:extLst>
            </p:cNvPr>
            <p:cNvSpPr txBox="1"/>
            <p:nvPr/>
          </p:nvSpPr>
          <p:spPr>
            <a:xfrm>
              <a:off x="1235866" y="3081742"/>
              <a:ext cx="10201275" cy="523220"/>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Shopee Indonesia is the leading online shopping platform in Indonesia with around </a:t>
              </a:r>
              <a:r>
                <a:rPr lang="en-US" sz="1400" dirty="0">
                  <a:solidFill>
                    <a:srgbClr val="FF9D00"/>
                  </a:solidFill>
                  <a:latin typeface="Arial" panose="020B0604020202020204" pitchFamily="34" charset="0"/>
                  <a:cs typeface="Arial" panose="020B0604020202020204" pitchFamily="34" charset="0"/>
                </a:rPr>
                <a:t>36% market share</a:t>
              </a:r>
              <a:r>
                <a:rPr lang="en-US" sz="1400" dirty="0">
                  <a:latin typeface="Arial" panose="020B0604020202020204" pitchFamily="34" charset="0"/>
                  <a:cs typeface="Arial" panose="020B0604020202020204" pitchFamily="34" charset="0"/>
                </a:rPr>
                <a:t>. It offers a wide variety of products at competitive prices, with features like free shipping, cash on delivery, and a secure payment system. </a:t>
              </a:r>
            </a:p>
          </p:txBody>
        </p:sp>
      </p:grpSp>
      <p:grpSp>
        <p:nvGrpSpPr>
          <p:cNvPr id="14" name="Group 13">
            <a:extLst>
              <a:ext uri="{FF2B5EF4-FFF2-40B4-BE49-F238E27FC236}">
                <a16:creationId xmlns:a16="http://schemas.microsoft.com/office/drawing/2014/main" id="{A7D8A298-3301-F5F4-C79F-B29F93E909E8}"/>
              </a:ext>
            </a:extLst>
          </p:cNvPr>
          <p:cNvGrpSpPr/>
          <p:nvPr/>
        </p:nvGrpSpPr>
        <p:grpSpPr>
          <a:xfrm>
            <a:off x="283367" y="3690557"/>
            <a:ext cx="11625263" cy="2733232"/>
            <a:chOff x="283368" y="3764790"/>
            <a:chExt cx="11625263" cy="2733232"/>
          </a:xfrm>
        </p:grpSpPr>
        <p:sp>
          <p:nvSpPr>
            <p:cNvPr id="21" name="TextBox 20">
              <a:extLst>
                <a:ext uri="{FF2B5EF4-FFF2-40B4-BE49-F238E27FC236}">
                  <a16:creationId xmlns:a16="http://schemas.microsoft.com/office/drawing/2014/main" id="{7CA4C475-F49C-F7AD-931E-CA95D797A10D}"/>
                </a:ext>
              </a:extLst>
            </p:cNvPr>
            <p:cNvSpPr txBox="1"/>
            <p:nvPr/>
          </p:nvSpPr>
          <p:spPr>
            <a:xfrm>
              <a:off x="421480" y="4235864"/>
              <a:ext cx="5493544" cy="2262158"/>
            </a:xfrm>
            <a:prstGeom prst="rect">
              <a:avLst/>
            </a:prstGeom>
            <a:noFill/>
          </p:spPr>
          <p:txBody>
            <a:bodyPr wrap="square" rtlCol="0">
              <a:spAutoFit/>
            </a:bodyPr>
            <a:lstStyle/>
            <a:p>
              <a:pPr algn="just"/>
              <a:r>
                <a:rPr lang="en-US" sz="1400" b="1" dirty="0">
                  <a:solidFill>
                    <a:srgbClr val="580A46"/>
                  </a:solidFill>
                  <a:latin typeface="Arial" panose="020B0604020202020204" pitchFamily="34" charset="0"/>
                  <a:cs typeface="Arial" panose="020B0604020202020204" pitchFamily="34" charset="0"/>
                </a:rPr>
                <a:t>Rationale for selecting Indonesia </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Indonesia and India share striking similarities.</a:t>
              </a:r>
            </a:p>
            <a:p>
              <a:pPr marL="285750" indent="-285750" algn="just">
                <a:spcBef>
                  <a:spcPts val="60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Median Age: </a:t>
              </a:r>
              <a:r>
                <a:rPr lang="en-US" sz="1400" dirty="0">
                  <a:latin typeface="Arial" panose="020B0604020202020204" pitchFamily="34" charset="0"/>
                  <a:cs typeface="Arial" panose="020B0604020202020204" pitchFamily="34" charset="0"/>
                </a:rPr>
                <a:t>India has median age of 28 while it is 30 for Indonesia. </a:t>
              </a:r>
            </a:p>
            <a:p>
              <a:pPr marL="285750" indent="-285750" algn="just">
                <a:spcBef>
                  <a:spcPts val="60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Growth: </a:t>
              </a:r>
              <a:r>
                <a:rPr lang="en-US" sz="1400" dirty="0">
                  <a:latin typeface="Arial" panose="020B0604020202020204" pitchFamily="34" charset="0"/>
                  <a:cs typeface="Arial" panose="020B0604020202020204" pitchFamily="34" charset="0"/>
                </a:rPr>
                <a:t>Both are experiencing GDP growth exceeding 5% in recent years.</a:t>
              </a:r>
            </a:p>
            <a:p>
              <a:pPr marL="285750" indent="-285750" algn="just">
                <a:spcBef>
                  <a:spcPts val="60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Income Level: </a:t>
              </a:r>
              <a:r>
                <a:rPr lang="en-US" sz="1400" dirty="0">
                  <a:latin typeface="Arial" panose="020B0604020202020204" pitchFamily="34" charset="0"/>
                  <a:cs typeface="Arial" panose="020B0604020202020204" pitchFamily="34" charset="0"/>
                </a:rPr>
                <a:t>Both are classified as lower-middle-income economies with a GDP per capita of around US$5,500 (Indonesia) and US$7,000 (India) in 2023</a:t>
              </a:r>
            </a:p>
          </p:txBody>
        </p:sp>
        <p:sp>
          <p:nvSpPr>
            <p:cNvPr id="22" name="TextBox 21">
              <a:extLst>
                <a:ext uri="{FF2B5EF4-FFF2-40B4-BE49-F238E27FC236}">
                  <a16:creationId xmlns:a16="http://schemas.microsoft.com/office/drawing/2014/main" id="{8C53AFE5-D9A4-D722-589A-28D914BF68D3}"/>
                </a:ext>
              </a:extLst>
            </p:cNvPr>
            <p:cNvSpPr txBox="1"/>
            <p:nvPr/>
          </p:nvSpPr>
          <p:spPr>
            <a:xfrm>
              <a:off x="6198392" y="4209736"/>
              <a:ext cx="5493544" cy="2262158"/>
            </a:xfrm>
            <a:prstGeom prst="rect">
              <a:avLst/>
            </a:prstGeom>
            <a:noFill/>
          </p:spPr>
          <p:txBody>
            <a:bodyPr wrap="square" rtlCol="0">
              <a:spAutoFit/>
            </a:bodyPr>
            <a:lstStyle/>
            <a:p>
              <a:pPr algn="just"/>
              <a:r>
                <a:rPr lang="en-US" sz="1400" b="1" dirty="0">
                  <a:solidFill>
                    <a:srgbClr val="580A46"/>
                  </a:solidFill>
                  <a:latin typeface="Arial" panose="020B0604020202020204" pitchFamily="34" charset="0"/>
                  <a:cs typeface="Arial" panose="020B0604020202020204" pitchFamily="34" charset="0"/>
                </a:rPr>
                <a:t>Rationale for selecting Shopee </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Shopee Indonesia and </a:t>
              </a:r>
              <a:r>
                <a:rPr lang="en-US" sz="1400" dirty="0" err="1">
                  <a:latin typeface="Arial" panose="020B0604020202020204" pitchFamily="34" charset="0"/>
                  <a:cs typeface="Arial" panose="020B0604020202020204" pitchFamily="34" charset="0"/>
                </a:rPr>
                <a:t>Meesho</a:t>
              </a:r>
              <a:r>
                <a:rPr lang="en-US" sz="1400" dirty="0">
                  <a:latin typeface="Arial" panose="020B0604020202020204" pitchFamily="34" charset="0"/>
                  <a:cs typeface="Arial" panose="020B0604020202020204" pitchFamily="34" charset="0"/>
                </a:rPr>
                <a:t> share similar customer profile</a:t>
              </a:r>
            </a:p>
            <a:p>
              <a:pPr marL="285750" indent="-285750" algn="just">
                <a:spcBef>
                  <a:spcPts val="60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Value-Conscious Shoppers: </a:t>
              </a:r>
              <a:r>
                <a:rPr lang="en-US" sz="1400" dirty="0">
                  <a:latin typeface="Arial" panose="020B0604020202020204" pitchFamily="34" charset="0"/>
                  <a:cs typeface="Arial" panose="020B0604020202020204" pitchFamily="34" charset="0"/>
                </a:rPr>
                <a:t>Both target a customer base that prioritizes affordability and finding good deals.</a:t>
              </a:r>
            </a:p>
            <a:p>
              <a:pPr marL="285750" indent="-285750" algn="just">
                <a:spcBef>
                  <a:spcPts val="60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Mobile-First Users: </a:t>
              </a:r>
              <a:r>
                <a:rPr lang="en-US" sz="1400" dirty="0">
                  <a:latin typeface="Arial" panose="020B0604020202020204" pitchFamily="34" charset="0"/>
                  <a:cs typeface="Arial" panose="020B0604020202020204" pitchFamily="34" charset="0"/>
                </a:rPr>
                <a:t>A significant portion of their customers rely on smartphones for browsing and shopping online.</a:t>
              </a:r>
            </a:p>
            <a:p>
              <a:pPr marL="285750" indent="-285750" algn="just">
                <a:spcBef>
                  <a:spcPts val="60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Focus on Tier 2 &amp; 3 Cities: </a:t>
              </a:r>
              <a:r>
                <a:rPr lang="en-US" sz="1400" dirty="0">
                  <a:latin typeface="Arial" panose="020B0604020202020204" pitchFamily="34" charset="0"/>
                  <a:cs typeface="Arial" panose="020B0604020202020204" pitchFamily="34" charset="0"/>
                </a:rPr>
                <a:t>Both platforms have a strong presence in cities beyond the major metropolitan areas, catering to the growing middle class.</a:t>
              </a:r>
            </a:p>
          </p:txBody>
        </p:sp>
        <p:sp>
          <p:nvSpPr>
            <p:cNvPr id="8" name="Rectangle: Rounded Corners 7">
              <a:extLst>
                <a:ext uri="{FF2B5EF4-FFF2-40B4-BE49-F238E27FC236}">
                  <a16:creationId xmlns:a16="http://schemas.microsoft.com/office/drawing/2014/main" id="{534764F5-ADEC-94EA-B75A-CBF5011E1E22}"/>
                </a:ext>
              </a:extLst>
            </p:cNvPr>
            <p:cNvSpPr/>
            <p:nvPr/>
          </p:nvSpPr>
          <p:spPr>
            <a:xfrm>
              <a:off x="283368" y="3962740"/>
              <a:ext cx="11625263" cy="2535281"/>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3C1CDDD-E0FC-A568-6C67-849145E36673}"/>
                </a:ext>
              </a:extLst>
            </p:cNvPr>
            <p:cNvSpPr/>
            <p:nvPr/>
          </p:nvSpPr>
          <p:spPr>
            <a:xfrm>
              <a:off x="573881" y="3764790"/>
              <a:ext cx="2676525"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Similarities</a:t>
              </a:r>
            </a:p>
          </p:txBody>
        </p:sp>
      </p:grpSp>
    </p:spTree>
    <p:extLst>
      <p:ext uri="{BB962C8B-B14F-4D97-AF65-F5344CB8AC3E}">
        <p14:creationId xmlns:p14="http://schemas.microsoft.com/office/powerpoint/2010/main" val="17397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BD2ED146-8131-9486-E7EB-6B153FB8B4BF}"/>
              </a:ext>
            </a:extLst>
          </p:cNvPr>
          <p:cNvGraphicFramePr/>
          <p:nvPr>
            <p:extLst>
              <p:ext uri="{D42A27DB-BD31-4B8C-83A1-F6EECF244321}">
                <p14:modId xmlns:p14="http://schemas.microsoft.com/office/powerpoint/2010/main" val="3155068961"/>
              </p:ext>
            </p:extLst>
          </p:nvPr>
        </p:nvGraphicFramePr>
        <p:xfrm>
          <a:off x="0" y="6518557"/>
          <a:ext cx="12192000" cy="387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128A5932-485B-1D05-BE4D-1B50DB3D3941}"/>
              </a:ext>
            </a:extLst>
          </p:cNvPr>
          <p:cNvSpPr txBox="1"/>
          <p:nvPr/>
        </p:nvSpPr>
        <p:spPr>
          <a:xfrm>
            <a:off x="171450" y="219291"/>
            <a:ext cx="7886700" cy="523220"/>
          </a:xfrm>
          <a:prstGeom prst="rect">
            <a:avLst/>
          </a:prstGeom>
          <a:noFill/>
        </p:spPr>
        <p:txBody>
          <a:bodyPr wrap="square" rtlCol="0">
            <a:spAutoFit/>
          </a:bodyPr>
          <a:lstStyle/>
          <a:p>
            <a:r>
              <a:rPr lang="en-US" sz="2800" b="1" dirty="0">
                <a:solidFill>
                  <a:srgbClr val="580A46"/>
                </a:solidFill>
                <a:latin typeface="Arial" panose="020B0604020202020204" pitchFamily="34" charset="0"/>
                <a:cs typeface="Arial" panose="020B0604020202020204" pitchFamily="34" charset="0"/>
              </a:rPr>
              <a:t>Homepage Teardown</a:t>
            </a:r>
          </a:p>
        </p:txBody>
      </p:sp>
      <p:pic>
        <p:nvPicPr>
          <p:cNvPr id="9" name="Picture 8" descr="A screenshot of a phone&#10;&#10;Description automatically generated">
            <a:extLst>
              <a:ext uri="{FF2B5EF4-FFF2-40B4-BE49-F238E27FC236}">
                <a16:creationId xmlns:a16="http://schemas.microsoft.com/office/drawing/2014/main" id="{32C9CA86-8F32-7FD0-74CF-1D93A68D94DC}"/>
              </a:ext>
            </a:extLst>
          </p:cNvPr>
          <p:cNvPicPr>
            <a:picLocks noChangeAspect="1"/>
          </p:cNvPicPr>
          <p:nvPr/>
        </p:nvPicPr>
        <p:blipFill rotWithShape="1">
          <a:blip r:embed="rId7">
            <a:extLst>
              <a:ext uri="{28A0092B-C50C-407E-A947-70E740481C1C}">
                <a14:useLocalDpi xmlns:a14="http://schemas.microsoft.com/office/drawing/2010/main" val="0"/>
              </a:ext>
            </a:extLst>
          </a:blip>
          <a:srcRect b="6297"/>
          <a:stretch/>
        </p:blipFill>
        <p:spPr>
          <a:xfrm>
            <a:off x="4562475" y="809186"/>
            <a:ext cx="2819400" cy="5553514"/>
          </a:xfrm>
          <a:prstGeom prst="rect">
            <a:avLst/>
          </a:prstGeom>
          <a:ln w="38100">
            <a:solidFill>
              <a:schemeClr val="tx1"/>
            </a:solidFill>
          </a:ln>
        </p:spPr>
      </p:pic>
      <p:sp>
        <p:nvSpPr>
          <p:cNvPr id="10" name="Speech Bubble: Rectangle with Corners Rounded 9">
            <a:extLst>
              <a:ext uri="{FF2B5EF4-FFF2-40B4-BE49-F238E27FC236}">
                <a16:creationId xmlns:a16="http://schemas.microsoft.com/office/drawing/2014/main" id="{4DF5007E-3195-9061-DD7C-0E80CF84B699}"/>
              </a:ext>
            </a:extLst>
          </p:cNvPr>
          <p:cNvSpPr/>
          <p:nvPr/>
        </p:nvSpPr>
        <p:spPr>
          <a:xfrm>
            <a:off x="8629650" y="1066362"/>
            <a:ext cx="3314700" cy="1038225"/>
          </a:xfrm>
          <a:prstGeom prst="wedgeRoundRectCallout">
            <a:avLst>
              <a:gd name="adj1" fmla="val -127032"/>
              <a:gd name="adj2" fmla="val 6616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with Corners Rounded 13">
            <a:extLst>
              <a:ext uri="{FF2B5EF4-FFF2-40B4-BE49-F238E27FC236}">
                <a16:creationId xmlns:a16="http://schemas.microsoft.com/office/drawing/2014/main" id="{3FA47BAE-8E3B-8721-64D0-9CE344F27306}"/>
              </a:ext>
            </a:extLst>
          </p:cNvPr>
          <p:cNvSpPr/>
          <p:nvPr/>
        </p:nvSpPr>
        <p:spPr>
          <a:xfrm>
            <a:off x="485775" y="1245812"/>
            <a:ext cx="3314700" cy="1038225"/>
          </a:xfrm>
          <a:prstGeom prst="wedgeRoundRectCallout">
            <a:avLst>
              <a:gd name="adj1" fmla="val 80152"/>
              <a:gd name="adj2" fmla="val 288187"/>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peech Bubble: Rectangle with Corners Rounded 18">
            <a:extLst>
              <a:ext uri="{FF2B5EF4-FFF2-40B4-BE49-F238E27FC236}">
                <a16:creationId xmlns:a16="http://schemas.microsoft.com/office/drawing/2014/main" id="{3137A353-149E-ECEB-4DE9-ADDE326DA188}"/>
              </a:ext>
            </a:extLst>
          </p:cNvPr>
          <p:cNvSpPr/>
          <p:nvPr/>
        </p:nvSpPr>
        <p:spPr>
          <a:xfrm>
            <a:off x="171450" y="3235799"/>
            <a:ext cx="3143250" cy="1038225"/>
          </a:xfrm>
          <a:prstGeom prst="wedgeRoundRectCallout">
            <a:avLst>
              <a:gd name="adj1" fmla="val 125853"/>
              <a:gd name="adj2" fmla="val 223967"/>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peech Bubble: Rectangle with Corners Rounded 21">
            <a:extLst>
              <a:ext uri="{FF2B5EF4-FFF2-40B4-BE49-F238E27FC236}">
                <a16:creationId xmlns:a16="http://schemas.microsoft.com/office/drawing/2014/main" id="{FF7CEB9C-B7F9-C188-0BA2-96CEAB3EFC56}"/>
              </a:ext>
            </a:extLst>
          </p:cNvPr>
          <p:cNvSpPr/>
          <p:nvPr/>
        </p:nvSpPr>
        <p:spPr>
          <a:xfrm>
            <a:off x="8629650" y="5091551"/>
            <a:ext cx="3314700" cy="1038225"/>
          </a:xfrm>
          <a:prstGeom prst="wedgeRoundRectCallout">
            <a:avLst>
              <a:gd name="adj1" fmla="val -118699"/>
              <a:gd name="adj2" fmla="val 5516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CCB2AEA-9F44-C050-70DE-6568A77EAEF7}"/>
              </a:ext>
            </a:extLst>
          </p:cNvPr>
          <p:cNvSpPr txBox="1"/>
          <p:nvPr/>
        </p:nvSpPr>
        <p:spPr>
          <a:xfrm>
            <a:off x="8730771" y="1262308"/>
            <a:ext cx="2975454" cy="646331"/>
          </a:xfrm>
          <a:prstGeom prst="rect">
            <a:avLst/>
          </a:prstGeom>
          <a:noFill/>
        </p:spPr>
        <p:txBody>
          <a:bodyPr wrap="square" rtlCol="0">
            <a:spAutoFit/>
          </a:bodyPr>
          <a:lstStyle/>
          <a:p>
            <a:r>
              <a:rPr lang="en-US" b="1" dirty="0">
                <a:solidFill>
                  <a:srgbClr val="580A46"/>
                </a:solidFill>
                <a:latin typeface="Arial" panose="020B0604020202020204" pitchFamily="34" charset="0"/>
                <a:cs typeface="Arial" panose="020B0604020202020204" pitchFamily="34" charset="0"/>
              </a:rPr>
              <a:t>Reward Points for Daily Check-in</a:t>
            </a:r>
          </a:p>
        </p:txBody>
      </p:sp>
      <p:sp>
        <p:nvSpPr>
          <p:cNvPr id="24" name="TextBox 23">
            <a:extLst>
              <a:ext uri="{FF2B5EF4-FFF2-40B4-BE49-F238E27FC236}">
                <a16:creationId xmlns:a16="http://schemas.microsoft.com/office/drawing/2014/main" id="{283C623B-FB6C-73B4-D6C8-7D1AEEAE6199}"/>
              </a:ext>
            </a:extLst>
          </p:cNvPr>
          <p:cNvSpPr txBox="1"/>
          <p:nvPr/>
        </p:nvSpPr>
        <p:spPr>
          <a:xfrm>
            <a:off x="8566016" y="5287499"/>
            <a:ext cx="3441968" cy="923330"/>
          </a:xfrm>
          <a:prstGeom prst="rect">
            <a:avLst/>
          </a:prstGeom>
          <a:noFill/>
        </p:spPr>
        <p:txBody>
          <a:bodyPr wrap="none" rtlCol="0">
            <a:spAutoFit/>
          </a:bodyPr>
          <a:lstStyle/>
          <a:p>
            <a:r>
              <a:rPr lang="en-US" b="1" dirty="0">
                <a:solidFill>
                  <a:srgbClr val="580A46"/>
                </a:solidFill>
                <a:latin typeface="Arial" panose="020B0604020202020204" pitchFamily="34" charset="0"/>
                <a:cs typeface="Arial" panose="020B0604020202020204" pitchFamily="34" charset="0"/>
              </a:rPr>
              <a:t>Short-format videos on</a:t>
            </a:r>
          </a:p>
          <a:p>
            <a:r>
              <a:rPr lang="en-US" b="1" dirty="0">
                <a:solidFill>
                  <a:srgbClr val="580A46"/>
                </a:solidFill>
                <a:latin typeface="Arial" panose="020B0604020202020204" pitchFamily="34" charset="0"/>
                <a:cs typeface="Arial" panose="020B0604020202020204" pitchFamily="34" charset="0"/>
              </a:rPr>
              <a:t>products available on the app</a:t>
            </a:r>
          </a:p>
          <a:p>
            <a:r>
              <a:rPr lang="en-US" b="1" dirty="0">
                <a:solidFill>
                  <a:srgbClr val="580A46"/>
                </a:solidFill>
              </a:rPr>
              <a:t> </a:t>
            </a:r>
          </a:p>
        </p:txBody>
      </p:sp>
      <p:sp>
        <p:nvSpPr>
          <p:cNvPr id="25" name="TextBox 24">
            <a:extLst>
              <a:ext uri="{FF2B5EF4-FFF2-40B4-BE49-F238E27FC236}">
                <a16:creationId xmlns:a16="http://schemas.microsoft.com/office/drawing/2014/main" id="{9BBD659A-91D1-CFFF-20C4-7A6C5CEB77EA}"/>
              </a:ext>
            </a:extLst>
          </p:cNvPr>
          <p:cNvSpPr txBox="1"/>
          <p:nvPr/>
        </p:nvSpPr>
        <p:spPr>
          <a:xfrm>
            <a:off x="166012" y="3396628"/>
            <a:ext cx="3262432"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Live stream (commerce) – </a:t>
            </a:r>
          </a:p>
          <a:p>
            <a:r>
              <a:rPr lang="en-US" dirty="0">
                <a:latin typeface="Arial" panose="020B0604020202020204" pitchFamily="34" charset="0"/>
                <a:cs typeface="Arial" panose="020B0604020202020204" pitchFamily="34" charset="0"/>
              </a:rPr>
              <a:t>influencers trying-on products </a:t>
            </a:r>
          </a:p>
        </p:txBody>
      </p:sp>
      <p:sp>
        <p:nvSpPr>
          <p:cNvPr id="26" name="TextBox 25">
            <a:extLst>
              <a:ext uri="{FF2B5EF4-FFF2-40B4-BE49-F238E27FC236}">
                <a16:creationId xmlns:a16="http://schemas.microsoft.com/office/drawing/2014/main" id="{B8FBF485-5418-75E6-25AA-DDD9823610D5}"/>
              </a:ext>
            </a:extLst>
          </p:cNvPr>
          <p:cNvSpPr txBox="1"/>
          <p:nvPr/>
        </p:nvSpPr>
        <p:spPr>
          <a:xfrm>
            <a:off x="8551241" y="3022161"/>
            <a:ext cx="3393108" cy="646331"/>
          </a:xfrm>
          <a:prstGeom prst="rect">
            <a:avLst/>
          </a:prstGeom>
          <a:noFill/>
        </p:spPr>
        <p:txBody>
          <a:bodyPr wrap="none" rtlCol="0">
            <a:spAutoFit/>
          </a:bodyPr>
          <a:lstStyle/>
          <a:p>
            <a:r>
              <a:rPr lang="en-US" dirty="0"/>
              <a:t>GIFs of some product instead of </a:t>
            </a:r>
          </a:p>
          <a:p>
            <a:r>
              <a:rPr lang="en-US" dirty="0"/>
              <a:t>static picture </a:t>
            </a:r>
          </a:p>
        </p:txBody>
      </p:sp>
      <p:sp>
        <p:nvSpPr>
          <p:cNvPr id="27" name="TextBox 26">
            <a:extLst>
              <a:ext uri="{FF2B5EF4-FFF2-40B4-BE49-F238E27FC236}">
                <a16:creationId xmlns:a16="http://schemas.microsoft.com/office/drawing/2014/main" id="{C78151F2-4E41-CB7F-0AC0-8E98301518F8}"/>
              </a:ext>
            </a:extLst>
          </p:cNvPr>
          <p:cNvSpPr txBox="1"/>
          <p:nvPr/>
        </p:nvSpPr>
        <p:spPr>
          <a:xfrm>
            <a:off x="574919" y="1324860"/>
            <a:ext cx="3136411"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Above the fold (ATF) </a:t>
            </a:r>
          </a:p>
          <a:p>
            <a:pPr algn="just"/>
            <a:r>
              <a:rPr lang="en-US" dirty="0">
                <a:latin typeface="Arial" panose="020B0604020202020204" pitchFamily="34" charset="0"/>
                <a:cs typeface="Arial" panose="020B0604020202020204" pitchFamily="34" charset="0"/>
              </a:rPr>
              <a:t>Personalized </a:t>
            </a:r>
          </a:p>
          <a:p>
            <a:pPr algn="just"/>
            <a:r>
              <a:rPr lang="en-US" dirty="0">
                <a:latin typeface="Arial" panose="020B0604020202020204" pitchFamily="34" charset="0"/>
                <a:cs typeface="Arial" panose="020B0604020202020204" pitchFamily="34" charset="0"/>
              </a:rPr>
              <a:t>Recommendations </a:t>
            </a:r>
          </a:p>
        </p:txBody>
      </p:sp>
      <p:pic>
        <p:nvPicPr>
          <p:cNvPr id="29" name="Picture 28" descr="A person wearing a head scarf&#10;&#10;Description automatically generated">
            <a:extLst>
              <a:ext uri="{FF2B5EF4-FFF2-40B4-BE49-F238E27FC236}">
                <a16:creationId xmlns:a16="http://schemas.microsoft.com/office/drawing/2014/main" id="{4AE9BC36-7791-8EE8-CE2F-2149748D269C}"/>
              </a:ext>
            </a:extLst>
          </p:cNvPr>
          <p:cNvPicPr>
            <a:picLocks noChangeAspect="1"/>
          </p:cNvPicPr>
          <p:nvPr/>
        </p:nvPicPr>
        <p:blipFill rotWithShape="1">
          <a:blip r:embed="rId8">
            <a:extLst>
              <a:ext uri="{28A0092B-C50C-407E-A947-70E740481C1C}">
                <a14:useLocalDpi xmlns:a14="http://schemas.microsoft.com/office/drawing/2010/main" val="0"/>
              </a:ext>
            </a:extLst>
          </a:blip>
          <a:srcRect l="7620" r="9524"/>
          <a:stretch/>
        </p:blipFill>
        <p:spPr>
          <a:xfrm>
            <a:off x="6353175" y="5043706"/>
            <a:ext cx="933450" cy="987427"/>
          </a:xfrm>
          <a:prstGeom prst="rect">
            <a:avLst/>
          </a:prstGeom>
        </p:spPr>
      </p:pic>
      <p:sp>
        <p:nvSpPr>
          <p:cNvPr id="11" name="Speech Bubble: Rectangle with Corners Rounded 10">
            <a:extLst>
              <a:ext uri="{FF2B5EF4-FFF2-40B4-BE49-F238E27FC236}">
                <a16:creationId xmlns:a16="http://schemas.microsoft.com/office/drawing/2014/main" id="{A650758C-35EC-9600-412F-5DD875A685FF}"/>
              </a:ext>
            </a:extLst>
          </p:cNvPr>
          <p:cNvSpPr/>
          <p:nvPr/>
        </p:nvSpPr>
        <p:spPr>
          <a:xfrm>
            <a:off x="8448674" y="2826215"/>
            <a:ext cx="3495675" cy="1038225"/>
          </a:xfrm>
          <a:prstGeom prst="wedgeRoundRectCallout">
            <a:avLst>
              <a:gd name="adj1" fmla="val -92337"/>
              <a:gd name="adj2" fmla="val 17717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with Corners Rounded 15">
            <a:extLst>
              <a:ext uri="{FF2B5EF4-FFF2-40B4-BE49-F238E27FC236}">
                <a16:creationId xmlns:a16="http://schemas.microsoft.com/office/drawing/2014/main" id="{120E1F75-BA1C-B235-02BD-EE1012531DDE}"/>
              </a:ext>
            </a:extLst>
          </p:cNvPr>
          <p:cNvSpPr/>
          <p:nvPr/>
        </p:nvSpPr>
        <p:spPr>
          <a:xfrm>
            <a:off x="38744" y="5234982"/>
            <a:ext cx="3672586" cy="1038225"/>
          </a:xfrm>
          <a:prstGeom prst="wedgeRoundRectCallout">
            <a:avLst>
              <a:gd name="adj1" fmla="val 89077"/>
              <a:gd name="adj2" fmla="val 36811"/>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E22403D-62AD-7A0B-3CF6-85D1A72B4F5D}"/>
              </a:ext>
            </a:extLst>
          </p:cNvPr>
          <p:cNvSpPr txBox="1"/>
          <p:nvPr/>
        </p:nvSpPr>
        <p:spPr>
          <a:xfrm>
            <a:off x="50731" y="5472553"/>
            <a:ext cx="3749744" cy="615553"/>
          </a:xfrm>
          <a:prstGeom prst="rect">
            <a:avLst/>
          </a:prstGeom>
          <a:noFill/>
        </p:spPr>
        <p:txBody>
          <a:bodyPr wrap="none" rtlCol="0">
            <a:spAutoFit/>
          </a:bodyPr>
          <a:lstStyle/>
          <a:p>
            <a:r>
              <a:rPr lang="en-US" sz="1700" b="1" dirty="0">
                <a:solidFill>
                  <a:srgbClr val="580A46"/>
                </a:solidFill>
                <a:latin typeface="Arial" panose="020B0604020202020204" pitchFamily="34" charset="0"/>
                <a:cs typeface="Arial" panose="020B0604020202020204" pitchFamily="34" charset="0"/>
              </a:rPr>
              <a:t>New arrivals – </a:t>
            </a:r>
          </a:p>
          <a:p>
            <a:r>
              <a:rPr lang="en-US" sz="1700" b="1" dirty="0">
                <a:solidFill>
                  <a:srgbClr val="580A46"/>
                </a:solidFill>
                <a:latin typeface="Arial" panose="020B0604020202020204" pitchFamily="34" charset="0"/>
                <a:cs typeface="Arial" panose="020B0604020202020204" pitchFamily="34" charset="0"/>
              </a:rPr>
              <a:t>listing of new and trendy products</a:t>
            </a:r>
          </a:p>
        </p:txBody>
      </p:sp>
    </p:spTree>
    <p:extLst>
      <p:ext uri="{BB962C8B-B14F-4D97-AF65-F5344CB8AC3E}">
        <p14:creationId xmlns:p14="http://schemas.microsoft.com/office/powerpoint/2010/main" val="28264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8A5932-485B-1D05-BE4D-1B50DB3D3941}"/>
              </a:ext>
            </a:extLst>
          </p:cNvPr>
          <p:cNvSpPr txBox="1"/>
          <p:nvPr/>
        </p:nvSpPr>
        <p:spPr>
          <a:xfrm>
            <a:off x="216201" y="140012"/>
            <a:ext cx="7886700" cy="523220"/>
          </a:xfrm>
          <a:prstGeom prst="rect">
            <a:avLst/>
          </a:prstGeom>
          <a:noFill/>
        </p:spPr>
        <p:txBody>
          <a:bodyPr wrap="square" rtlCol="0">
            <a:spAutoFit/>
          </a:bodyPr>
          <a:lstStyle/>
          <a:p>
            <a:r>
              <a:rPr lang="en-US" sz="2800" b="1" dirty="0">
                <a:solidFill>
                  <a:srgbClr val="580A46"/>
                </a:solidFill>
                <a:latin typeface="Arial" panose="020B0604020202020204" pitchFamily="34" charset="0"/>
                <a:cs typeface="Arial" panose="020B0604020202020204" pitchFamily="34" charset="0"/>
              </a:rPr>
              <a:t>Feature Selection</a:t>
            </a:r>
          </a:p>
        </p:txBody>
      </p:sp>
      <p:sp>
        <p:nvSpPr>
          <p:cNvPr id="4" name="Rectangle: Rounded Corners 3">
            <a:extLst>
              <a:ext uri="{FF2B5EF4-FFF2-40B4-BE49-F238E27FC236}">
                <a16:creationId xmlns:a16="http://schemas.microsoft.com/office/drawing/2014/main" id="{3D62D3D6-BEFF-B625-1785-DB373BA4A06A}"/>
              </a:ext>
            </a:extLst>
          </p:cNvPr>
          <p:cNvSpPr/>
          <p:nvPr/>
        </p:nvSpPr>
        <p:spPr>
          <a:xfrm>
            <a:off x="216201" y="918929"/>
            <a:ext cx="11759598" cy="2851477"/>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EB89E218-B658-3439-E877-742C11E23DCB}"/>
              </a:ext>
            </a:extLst>
          </p:cNvPr>
          <p:cNvSpPr/>
          <p:nvPr/>
        </p:nvSpPr>
        <p:spPr>
          <a:xfrm>
            <a:off x="420990" y="732909"/>
            <a:ext cx="1398286" cy="438984"/>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Criteria</a:t>
            </a:r>
          </a:p>
        </p:txBody>
      </p:sp>
      <p:sp>
        <p:nvSpPr>
          <p:cNvPr id="6" name="TextBox 5">
            <a:extLst>
              <a:ext uri="{FF2B5EF4-FFF2-40B4-BE49-F238E27FC236}">
                <a16:creationId xmlns:a16="http://schemas.microsoft.com/office/drawing/2014/main" id="{26D490C2-9252-31C2-E809-6C4546EB1D0C}"/>
              </a:ext>
            </a:extLst>
          </p:cNvPr>
          <p:cNvSpPr txBox="1"/>
          <p:nvPr/>
        </p:nvSpPr>
        <p:spPr>
          <a:xfrm>
            <a:off x="420989" y="1231438"/>
            <a:ext cx="11253788" cy="315215"/>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While selecting features following factors were taken into consideration - </a:t>
            </a:r>
          </a:p>
        </p:txBody>
      </p:sp>
      <p:sp>
        <p:nvSpPr>
          <p:cNvPr id="8" name="Rectangle: Rounded Corners 7">
            <a:extLst>
              <a:ext uri="{FF2B5EF4-FFF2-40B4-BE49-F238E27FC236}">
                <a16:creationId xmlns:a16="http://schemas.microsoft.com/office/drawing/2014/main" id="{0A57595C-08DC-EA7D-7FC8-2D485B0608DF}"/>
              </a:ext>
            </a:extLst>
          </p:cNvPr>
          <p:cNvSpPr/>
          <p:nvPr/>
        </p:nvSpPr>
        <p:spPr>
          <a:xfrm>
            <a:off x="450510" y="1577002"/>
            <a:ext cx="5518794" cy="2012441"/>
          </a:xfrm>
          <a:prstGeom prst="roundRect">
            <a:avLst/>
          </a:prstGeom>
          <a:noFill/>
          <a:ln w="38100">
            <a:solidFill>
              <a:srgbClr val="580A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D7E633EF-4E37-109E-A7D3-1639B122BCC2}"/>
              </a:ext>
            </a:extLst>
          </p:cNvPr>
          <p:cNvSpPr/>
          <p:nvPr/>
        </p:nvSpPr>
        <p:spPr>
          <a:xfrm>
            <a:off x="6047883" y="1543056"/>
            <a:ext cx="5675011" cy="2083712"/>
          </a:xfrm>
          <a:prstGeom prst="roundRect">
            <a:avLst/>
          </a:prstGeom>
          <a:noFill/>
          <a:ln w="38100">
            <a:solidFill>
              <a:srgbClr val="580A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B436809-85F6-4D81-6543-AD64CA563299}"/>
              </a:ext>
            </a:extLst>
          </p:cNvPr>
          <p:cNvSpPr txBox="1"/>
          <p:nvPr/>
        </p:nvSpPr>
        <p:spPr>
          <a:xfrm>
            <a:off x="517223" y="1507610"/>
            <a:ext cx="5310190" cy="2083712"/>
          </a:xfrm>
          <a:prstGeom prst="rect">
            <a:avLst/>
          </a:prstGeom>
          <a:noFill/>
        </p:spPr>
        <p:txBody>
          <a:bodyPr wrap="square" rtlCol="0">
            <a:spAutoFit/>
          </a:bodyPr>
          <a:lstStyle/>
          <a:p>
            <a:pPr algn="ctr">
              <a:lnSpc>
                <a:spcPct val="150000"/>
              </a:lnSpc>
            </a:pPr>
            <a:r>
              <a:rPr lang="en-US" sz="1400" b="1" dirty="0">
                <a:latin typeface="Arial" panose="020B0604020202020204" pitchFamily="34" charset="0"/>
                <a:cs typeface="Arial" panose="020B0604020202020204" pitchFamily="34" charset="0"/>
              </a:rPr>
              <a:t>Customer Value</a:t>
            </a:r>
          </a:p>
          <a:p>
            <a:pPr marL="285750" indent="-285750"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feature is centered towards </a:t>
            </a:r>
            <a:r>
              <a:rPr lang="en-US" sz="1400" dirty="0" err="1">
                <a:latin typeface="Arial" panose="020B0604020202020204" pitchFamily="34" charset="0"/>
                <a:cs typeface="Arial" panose="020B0604020202020204" pitchFamily="34" charset="0"/>
              </a:rPr>
              <a:t>Meesho’s</a:t>
            </a:r>
            <a:r>
              <a:rPr lang="en-US" sz="1400" dirty="0">
                <a:latin typeface="Arial" panose="020B0604020202020204" pitchFamily="34" charset="0"/>
                <a:cs typeface="Arial" panose="020B0604020202020204" pitchFamily="34" charset="0"/>
              </a:rPr>
              <a:t> customers</a:t>
            </a:r>
          </a:p>
          <a:p>
            <a:pPr marL="285750" indent="-285750"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feature should solve an existing user pain point and provide value to the customer</a:t>
            </a:r>
          </a:p>
          <a:p>
            <a:pPr marL="285750" indent="-285750"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feature should be such that the customer is willing to adopt it over current alternatives </a:t>
            </a:r>
            <a:r>
              <a:rPr lang="en-US" dirty="0"/>
              <a:t> </a:t>
            </a:r>
          </a:p>
        </p:txBody>
      </p:sp>
      <p:sp>
        <p:nvSpPr>
          <p:cNvPr id="13" name="TextBox 12">
            <a:extLst>
              <a:ext uri="{FF2B5EF4-FFF2-40B4-BE49-F238E27FC236}">
                <a16:creationId xmlns:a16="http://schemas.microsoft.com/office/drawing/2014/main" id="{2E9E0640-5F0E-57DF-4F73-727F60B539D0}"/>
              </a:ext>
            </a:extLst>
          </p:cNvPr>
          <p:cNvSpPr txBox="1"/>
          <p:nvPr/>
        </p:nvSpPr>
        <p:spPr>
          <a:xfrm>
            <a:off x="6135289" y="1543056"/>
            <a:ext cx="5500198" cy="1991379"/>
          </a:xfrm>
          <a:prstGeom prst="rect">
            <a:avLst/>
          </a:prstGeom>
          <a:noFill/>
        </p:spPr>
        <p:txBody>
          <a:bodyPr wrap="square">
            <a:spAutoFit/>
          </a:bodyPr>
          <a:lstStyle/>
          <a:p>
            <a:pPr algn="ctr">
              <a:lnSpc>
                <a:spcPct val="150000"/>
              </a:lnSpc>
            </a:pPr>
            <a:r>
              <a:rPr lang="en-US" sz="1400" b="1" dirty="0">
                <a:latin typeface="Arial" panose="020B0604020202020204" pitchFamily="34" charset="0"/>
                <a:cs typeface="Arial" panose="020B0604020202020204" pitchFamily="34" charset="0"/>
              </a:rPr>
              <a:t>Business Value</a:t>
            </a:r>
          </a:p>
          <a:p>
            <a:pPr marL="285750" indent="-285750"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Leads to users browsing more products</a:t>
            </a:r>
          </a:p>
          <a:p>
            <a:pPr marL="285750" indent="-285750"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Increases average session time (specifically through activities which can drive conversion) </a:t>
            </a:r>
          </a:p>
          <a:p>
            <a:pPr marL="285750" indent="-285750"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Increases frequency of recurring visits</a:t>
            </a:r>
          </a:p>
          <a:p>
            <a:pPr marL="285750" indent="-285750" algn="just">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Has the potential to increase NMV</a:t>
            </a:r>
          </a:p>
        </p:txBody>
      </p:sp>
      <p:graphicFrame>
        <p:nvGraphicFramePr>
          <p:cNvPr id="14" name="Diagram 13">
            <a:extLst>
              <a:ext uri="{FF2B5EF4-FFF2-40B4-BE49-F238E27FC236}">
                <a16:creationId xmlns:a16="http://schemas.microsoft.com/office/drawing/2014/main" id="{6CCE0414-B204-79EB-32B4-8E69E718365A}"/>
              </a:ext>
            </a:extLst>
          </p:cNvPr>
          <p:cNvGraphicFramePr/>
          <p:nvPr>
            <p:extLst>
              <p:ext uri="{D42A27DB-BD31-4B8C-83A1-F6EECF244321}">
                <p14:modId xmlns:p14="http://schemas.microsoft.com/office/powerpoint/2010/main" val="3134933148"/>
              </p:ext>
            </p:extLst>
          </p:nvPr>
        </p:nvGraphicFramePr>
        <p:xfrm>
          <a:off x="0" y="6479840"/>
          <a:ext cx="12192000" cy="451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Rounded Corners 15">
            <a:extLst>
              <a:ext uri="{FF2B5EF4-FFF2-40B4-BE49-F238E27FC236}">
                <a16:creationId xmlns:a16="http://schemas.microsoft.com/office/drawing/2014/main" id="{DCEE536E-1BFC-B186-45BF-EED920DFA753}"/>
              </a:ext>
            </a:extLst>
          </p:cNvPr>
          <p:cNvSpPr/>
          <p:nvPr/>
        </p:nvSpPr>
        <p:spPr>
          <a:xfrm>
            <a:off x="350536" y="4082024"/>
            <a:ext cx="11625263" cy="2268797"/>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1DD28E3-4CFE-1083-8B72-76B6167E972F}"/>
              </a:ext>
            </a:extLst>
          </p:cNvPr>
          <p:cNvSpPr/>
          <p:nvPr/>
        </p:nvSpPr>
        <p:spPr>
          <a:xfrm>
            <a:off x="517223" y="3905640"/>
            <a:ext cx="2350785" cy="438984"/>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Rejected Features</a:t>
            </a:r>
          </a:p>
        </p:txBody>
      </p:sp>
      <p:sp>
        <p:nvSpPr>
          <p:cNvPr id="18" name="TextBox 17">
            <a:extLst>
              <a:ext uri="{FF2B5EF4-FFF2-40B4-BE49-F238E27FC236}">
                <a16:creationId xmlns:a16="http://schemas.microsoft.com/office/drawing/2014/main" id="{C55F3BA2-6E51-A90E-D628-5D877C12B53E}"/>
              </a:ext>
            </a:extLst>
          </p:cNvPr>
          <p:cNvSpPr txBox="1"/>
          <p:nvPr/>
        </p:nvSpPr>
        <p:spPr>
          <a:xfrm>
            <a:off x="336003" y="4344624"/>
            <a:ext cx="11423760" cy="2462213"/>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GIFs in place of static images </a:t>
            </a:r>
            <a:r>
              <a:rPr lang="en-US" sz="1400" dirty="0">
                <a:latin typeface="Arial" panose="020B0604020202020204" pitchFamily="34" charset="0"/>
                <a:cs typeface="Arial" panose="020B0604020202020204" pitchFamily="34" charset="0"/>
              </a:rPr>
              <a:t>– While it can draw more attention to certain products, it does not solve any major customer problem plus it can lead to information overload and fatigue, as all the users might no be having high end phones this can even slow down the app performance and lead excess data usage.</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Above the fold (ATF) Personalized Recommendations </a:t>
            </a:r>
            <a:r>
              <a:rPr lang="en-US" sz="1400" dirty="0">
                <a:latin typeface="Arial" panose="020B0604020202020204" pitchFamily="34" charset="0"/>
                <a:cs typeface="Arial" panose="020B0604020202020204" pitchFamily="34" charset="0"/>
              </a:rPr>
              <a:t>– While it can definitely lead to lower bounce rates and user browsing more products, similar listing is not only available but fairly accessible on </a:t>
            </a:r>
            <a:r>
              <a:rPr lang="en-US" sz="1400" dirty="0" err="1">
                <a:latin typeface="Arial" panose="020B0604020202020204" pitchFamily="34" charset="0"/>
                <a:cs typeface="Arial" panose="020B0604020202020204" pitchFamily="34" charset="0"/>
              </a:rPr>
              <a:t>Meesho’s</a:t>
            </a:r>
            <a:r>
              <a:rPr lang="en-US" sz="1400" dirty="0">
                <a:latin typeface="Arial" panose="020B0604020202020204" pitchFamily="34" charset="0"/>
                <a:cs typeface="Arial" panose="020B0604020202020204" pitchFamily="34" charset="0"/>
              </a:rPr>
              <a:t> homepage, also accuracy of such algorithm can also become a constraint.</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Live stream (commerce) –  </a:t>
            </a:r>
            <a:r>
              <a:rPr lang="en-US" sz="1400" dirty="0">
                <a:latin typeface="Arial" panose="020B0604020202020204" pitchFamily="34" charset="0"/>
                <a:cs typeface="Arial" panose="020B0604020202020204" pitchFamily="34" charset="0"/>
              </a:rPr>
              <a:t>Although it can help users in product discovery and boost engagement, this feature may take time in wide-spread adoption due to issues like time constraint, language and cultural diversity and limited internet data plans and connectivity.  Also, this will shift loyalty of customers from </a:t>
            </a:r>
            <a:r>
              <a:rPr lang="en-US" sz="1400" dirty="0" err="1">
                <a:latin typeface="Arial" panose="020B0604020202020204" pitchFamily="34" charset="0"/>
                <a:cs typeface="Arial" panose="020B0604020202020204" pitchFamily="34" charset="0"/>
              </a:rPr>
              <a:t>Meesho</a:t>
            </a:r>
            <a:r>
              <a:rPr lang="en-US" sz="1400" dirty="0">
                <a:latin typeface="Arial" panose="020B0604020202020204" pitchFamily="34" charset="0"/>
                <a:cs typeface="Arial" panose="020B0604020202020204" pitchFamily="34" charset="0"/>
              </a:rPr>
              <a:t> to influencers. </a:t>
            </a:r>
            <a:endParaRPr lang="en-US"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00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BD2ED146-8131-9486-E7EB-6B153FB8B4BF}"/>
              </a:ext>
            </a:extLst>
          </p:cNvPr>
          <p:cNvGraphicFramePr/>
          <p:nvPr>
            <p:extLst>
              <p:ext uri="{D42A27DB-BD31-4B8C-83A1-F6EECF244321}">
                <p14:modId xmlns:p14="http://schemas.microsoft.com/office/powerpoint/2010/main" val="3169601897"/>
              </p:ext>
            </p:extLst>
          </p:nvPr>
        </p:nvGraphicFramePr>
        <p:xfrm>
          <a:off x="0" y="6486523"/>
          <a:ext cx="12192000" cy="371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128A5932-485B-1D05-BE4D-1B50DB3D3941}"/>
              </a:ext>
            </a:extLst>
          </p:cNvPr>
          <p:cNvSpPr txBox="1"/>
          <p:nvPr/>
        </p:nvSpPr>
        <p:spPr>
          <a:xfrm>
            <a:off x="235251" y="45217"/>
            <a:ext cx="7886700" cy="523220"/>
          </a:xfrm>
          <a:prstGeom prst="rect">
            <a:avLst/>
          </a:prstGeom>
          <a:noFill/>
        </p:spPr>
        <p:txBody>
          <a:bodyPr wrap="square" rtlCol="0">
            <a:spAutoFit/>
          </a:bodyPr>
          <a:lstStyle/>
          <a:p>
            <a:r>
              <a:rPr lang="en-US" sz="2800" b="1" dirty="0">
                <a:solidFill>
                  <a:srgbClr val="580A46"/>
                </a:solidFill>
                <a:latin typeface="Arial" panose="020B0604020202020204" pitchFamily="34" charset="0"/>
                <a:cs typeface="Arial" panose="020B0604020202020204" pitchFamily="34" charset="0"/>
              </a:rPr>
              <a:t>Feature 1 - New Arrivals</a:t>
            </a:r>
          </a:p>
        </p:txBody>
      </p:sp>
      <p:pic>
        <p:nvPicPr>
          <p:cNvPr id="20" name="Picture 19" descr="A screenshot of a clothing store&#10;&#10;Description automatically generated">
            <a:extLst>
              <a:ext uri="{FF2B5EF4-FFF2-40B4-BE49-F238E27FC236}">
                <a16:creationId xmlns:a16="http://schemas.microsoft.com/office/drawing/2014/main" id="{60D252B0-4078-E52C-4293-17CF0E8485C8}"/>
              </a:ext>
            </a:extLst>
          </p:cNvPr>
          <p:cNvPicPr>
            <a:picLocks noChangeAspect="1"/>
          </p:cNvPicPr>
          <p:nvPr/>
        </p:nvPicPr>
        <p:blipFill rotWithShape="1">
          <a:blip r:embed="rId7">
            <a:extLst>
              <a:ext uri="{28A0092B-C50C-407E-A947-70E740481C1C}">
                <a14:useLocalDpi xmlns:a14="http://schemas.microsoft.com/office/drawing/2010/main" val="0"/>
              </a:ext>
            </a:extLst>
          </a:blip>
          <a:srcRect t="2778" b="5972"/>
          <a:stretch/>
        </p:blipFill>
        <p:spPr>
          <a:xfrm>
            <a:off x="324894" y="568437"/>
            <a:ext cx="2885031" cy="5714998"/>
          </a:xfrm>
          <a:prstGeom prst="rect">
            <a:avLst/>
          </a:prstGeom>
        </p:spPr>
      </p:pic>
      <p:sp>
        <p:nvSpPr>
          <p:cNvPr id="21" name="Rectangle: Rounded Corners 20">
            <a:extLst>
              <a:ext uri="{FF2B5EF4-FFF2-40B4-BE49-F238E27FC236}">
                <a16:creationId xmlns:a16="http://schemas.microsoft.com/office/drawing/2014/main" id="{BE597405-80ED-7764-1221-5F5E41F424D6}"/>
              </a:ext>
            </a:extLst>
          </p:cNvPr>
          <p:cNvSpPr/>
          <p:nvPr/>
        </p:nvSpPr>
        <p:spPr>
          <a:xfrm>
            <a:off x="3499452" y="868019"/>
            <a:ext cx="8409179" cy="1303681"/>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F82CF4D-F0D5-3B9A-B8FF-98DA7BF989DC}"/>
              </a:ext>
            </a:extLst>
          </p:cNvPr>
          <p:cNvSpPr txBox="1"/>
          <p:nvPr/>
        </p:nvSpPr>
        <p:spPr>
          <a:xfrm>
            <a:off x="3736181" y="1082332"/>
            <a:ext cx="8005763" cy="1077218"/>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"New Arrivals" category in the Shopee app is a dedicated section designed to help users discover products that have recently been added to the platform This feature makes it easier for users to stay updated on the latest trends and offerings across various product categories on Shopee.</a:t>
            </a:r>
          </a:p>
        </p:txBody>
      </p:sp>
      <p:sp>
        <p:nvSpPr>
          <p:cNvPr id="23" name="Rectangle: Rounded Corners 22">
            <a:extLst>
              <a:ext uri="{FF2B5EF4-FFF2-40B4-BE49-F238E27FC236}">
                <a16:creationId xmlns:a16="http://schemas.microsoft.com/office/drawing/2014/main" id="{A58FA752-B75D-E078-3359-F1683146E4A2}"/>
              </a:ext>
            </a:extLst>
          </p:cNvPr>
          <p:cNvSpPr/>
          <p:nvPr/>
        </p:nvSpPr>
        <p:spPr>
          <a:xfrm>
            <a:off x="3736181" y="653707"/>
            <a:ext cx="2676525"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Description</a:t>
            </a:r>
          </a:p>
        </p:txBody>
      </p:sp>
      <p:sp>
        <p:nvSpPr>
          <p:cNvPr id="24" name="Rectangle: Rounded Corners 23">
            <a:extLst>
              <a:ext uri="{FF2B5EF4-FFF2-40B4-BE49-F238E27FC236}">
                <a16:creationId xmlns:a16="http://schemas.microsoft.com/office/drawing/2014/main" id="{D74C373C-5E5D-5559-9177-5BACF9D076F7}"/>
              </a:ext>
            </a:extLst>
          </p:cNvPr>
          <p:cNvSpPr/>
          <p:nvPr/>
        </p:nvSpPr>
        <p:spPr>
          <a:xfrm>
            <a:off x="3471123" y="2557462"/>
            <a:ext cx="4140000" cy="1303681"/>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77A9C1CE-74E1-6847-C5A8-37193D1FDAD2}"/>
              </a:ext>
            </a:extLst>
          </p:cNvPr>
          <p:cNvSpPr/>
          <p:nvPr/>
        </p:nvSpPr>
        <p:spPr>
          <a:xfrm>
            <a:off x="4681963" y="2327618"/>
            <a:ext cx="1718319"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Pros</a:t>
            </a:r>
          </a:p>
        </p:txBody>
      </p:sp>
      <p:sp>
        <p:nvSpPr>
          <p:cNvPr id="26" name="Rectangle: Rounded Corners 25">
            <a:extLst>
              <a:ext uri="{FF2B5EF4-FFF2-40B4-BE49-F238E27FC236}">
                <a16:creationId xmlns:a16="http://schemas.microsoft.com/office/drawing/2014/main" id="{AA4BD7AD-CBEC-EA50-09BD-D6760F19CD2E}"/>
              </a:ext>
            </a:extLst>
          </p:cNvPr>
          <p:cNvSpPr/>
          <p:nvPr/>
        </p:nvSpPr>
        <p:spPr>
          <a:xfrm>
            <a:off x="3442795" y="4181343"/>
            <a:ext cx="8409179" cy="2228982"/>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84108C36-AF4D-CA25-5495-692A9B8EFC78}"/>
              </a:ext>
            </a:extLst>
          </p:cNvPr>
          <p:cNvSpPr/>
          <p:nvPr/>
        </p:nvSpPr>
        <p:spPr>
          <a:xfrm>
            <a:off x="3788568" y="3992135"/>
            <a:ext cx="3321351" cy="471488"/>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Rationale &amp; Implementation</a:t>
            </a:r>
          </a:p>
        </p:txBody>
      </p:sp>
      <p:sp>
        <p:nvSpPr>
          <p:cNvPr id="28" name="Rectangle: Rounded Corners 27">
            <a:extLst>
              <a:ext uri="{FF2B5EF4-FFF2-40B4-BE49-F238E27FC236}">
                <a16:creationId xmlns:a16="http://schemas.microsoft.com/office/drawing/2014/main" id="{5C9A2D8F-7420-D334-7206-4E85A30713CD}"/>
              </a:ext>
            </a:extLst>
          </p:cNvPr>
          <p:cNvSpPr/>
          <p:nvPr/>
        </p:nvSpPr>
        <p:spPr>
          <a:xfrm>
            <a:off x="7739062" y="2557462"/>
            <a:ext cx="4140000" cy="1303681"/>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FF627B8D-1AAA-AB74-3D31-380755D22FF2}"/>
              </a:ext>
            </a:extLst>
          </p:cNvPr>
          <p:cNvSpPr/>
          <p:nvPr/>
        </p:nvSpPr>
        <p:spPr>
          <a:xfrm>
            <a:off x="8949902" y="2343149"/>
            <a:ext cx="1718319"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Cons</a:t>
            </a:r>
          </a:p>
        </p:txBody>
      </p:sp>
      <p:sp>
        <p:nvSpPr>
          <p:cNvPr id="30" name="TextBox 29">
            <a:extLst>
              <a:ext uri="{FF2B5EF4-FFF2-40B4-BE49-F238E27FC236}">
                <a16:creationId xmlns:a16="http://schemas.microsoft.com/office/drawing/2014/main" id="{F6197393-6C94-B59C-38C9-F3E46BA10E88}"/>
              </a:ext>
            </a:extLst>
          </p:cNvPr>
          <p:cNvSpPr txBox="1"/>
          <p:nvPr/>
        </p:nvSpPr>
        <p:spPr>
          <a:xfrm>
            <a:off x="3880196" y="2877662"/>
            <a:ext cx="373092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Enhanced Product Discovery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Better visibility of new items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Boosts user engagement</a:t>
            </a:r>
          </a:p>
        </p:txBody>
      </p:sp>
      <p:sp>
        <p:nvSpPr>
          <p:cNvPr id="31" name="TextBox 30">
            <a:extLst>
              <a:ext uri="{FF2B5EF4-FFF2-40B4-BE49-F238E27FC236}">
                <a16:creationId xmlns:a16="http://schemas.microsoft.com/office/drawing/2014/main" id="{A87BD123-8E48-A07E-F5A5-81F8D2A10A24}"/>
              </a:ext>
            </a:extLst>
          </p:cNvPr>
          <p:cNvSpPr txBox="1"/>
          <p:nvPr/>
        </p:nvSpPr>
        <p:spPr>
          <a:xfrm>
            <a:off x="7739062" y="2783925"/>
            <a:ext cx="4095841" cy="107721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Focus on Novelty over Quality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Potential for Irrelevant Products Listings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Challenging to maintain high quality new arrivals</a:t>
            </a:r>
          </a:p>
        </p:txBody>
      </p:sp>
      <p:sp>
        <p:nvSpPr>
          <p:cNvPr id="32" name="TextBox 31">
            <a:extLst>
              <a:ext uri="{FF2B5EF4-FFF2-40B4-BE49-F238E27FC236}">
                <a16:creationId xmlns:a16="http://schemas.microsoft.com/office/drawing/2014/main" id="{9C0C87D0-7183-59CA-DC05-0ED15316DC79}"/>
              </a:ext>
            </a:extLst>
          </p:cNvPr>
          <p:cNvSpPr txBox="1"/>
          <p:nvPr/>
        </p:nvSpPr>
        <p:spPr>
          <a:xfrm>
            <a:off x="3599672" y="4467188"/>
            <a:ext cx="8142272" cy="172354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b="1" dirty="0">
                <a:latin typeface="Arial" panose="020B0604020202020204" pitchFamily="34" charset="0"/>
                <a:cs typeface="Arial" panose="020B0604020202020204" pitchFamily="34" charset="0"/>
              </a:rPr>
              <a:t>Customer Value -</a:t>
            </a:r>
            <a:r>
              <a:rPr lang="en-US" sz="1600" dirty="0">
                <a:latin typeface="Arial" panose="020B0604020202020204" pitchFamily="34" charset="0"/>
                <a:cs typeface="Arial" panose="020B0604020202020204" pitchFamily="34" charset="0"/>
              </a:rPr>
              <a:t> Stay updated on the latest trends and offerings across various product categories, especially useful for users who have a habit of browsing products</a:t>
            </a:r>
          </a:p>
          <a:p>
            <a:pPr marL="285750" indent="-285750">
              <a:spcBef>
                <a:spcPts val="600"/>
              </a:spcBef>
              <a:buFont typeface="Arial" panose="020B0604020202020204" pitchFamily="34" charset="0"/>
              <a:buChar char="•"/>
            </a:pPr>
            <a:r>
              <a:rPr lang="en-US" sz="1600" b="1" dirty="0">
                <a:latin typeface="Arial" panose="020B0604020202020204" pitchFamily="34" charset="0"/>
                <a:cs typeface="Arial" panose="020B0604020202020204" pitchFamily="34" charset="0"/>
              </a:rPr>
              <a:t>Business Value</a:t>
            </a:r>
            <a:r>
              <a:rPr lang="en-US" sz="1600" dirty="0">
                <a:latin typeface="Arial" panose="020B0604020202020204" pitchFamily="34" charset="0"/>
                <a:cs typeface="Arial" panose="020B0604020202020204" pitchFamily="34" charset="0"/>
              </a:rPr>
              <a:t> - Enhanced new products discovery; can boost sales of products which are new and don’t have many reviews and ratings </a:t>
            </a:r>
          </a:p>
          <a:p>
            <a:pPr marL="285750" indent="-285750">
              <a:spcBef>
                <a:spcPts val="600"/>
              </a:spcBef>
              <a:buFont typeface="Arial" panose="020B0604020202020204" pitchFamily="34" charset="0"/>
              <a:buChar char="•"/>
            </a:pPr>
            <a:r>
              <a:rPr lang="en-US" sz="1600" b="1" dirty="0">
                <a:latin typeface="Arial" panose="020B0604020202020204" pitchFamily="34" charset="0"/>
                <a:cs typeface="Arial" panose="020B0604020202020204" pitchFamily="34" charset="0"/>
              </a:rPr>
              <a:t>Implementation</a:t>
            </a:r>
            <a:r>
              <a:rPr lang="en-US" sz="1600" dirty="0">
                <a:latin typeface="Arial" panose="020B0604020202020204" pitchFamily="34" charset="0"/>
                <a:cs typeface="Arial" panose="020B0604020202020204" pitchFamily="34" charset="0"/>
              </a:rPr>
              <a:t> – The ranking of new products should also take into consideration individual user’s preferences </a:t>
            </a:r>
          </a:p>
        </p:txBody>
      </p:sp>
    </p:spTree>
    <p:extLst>
      <p:ext uri="{BB962C8B-B14F-4D97-AF65-F5344CB8AC3E}">
        <p14:creationId xmlns:p14="http://schemas.microsoft.com/office/powerpoint/2010/main" val="823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BD2ED146-8131-9486-E7EB-6B153FB8B4BF}"/>
              </a:ext>
            </a:extLst>
          </p:cNvPr>
          <p:cNvGraphicFramePr/>
          <p:nvPr>
            <p:extLst>
              <p:ext uri="{D42A27DB-BD31-4B8C-83A1-F6EECF244321}">
                <p14:modId xmlns:p14="http://schemas.microsoft.com/office/powerpoint/2010/main" val="165043164"/>
              </p:ext>
            </p:extLst>
          </p:nvPr>
        </p:nvGraphicFramePr>
        <p:xfrm>
          <a:off x="0" y="6481857"/>
          <a:ext cx="12192000" cy="428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128A5932-485B-1D05-BE4D-1B50DB3D3941}"/>
              </a:ext>
            </a:extLst>
          </p:cNvPr>
          <p:cNvSpPr txBox="1"/>
          <p:nvPr/>
        </p:nvSpPr>
        <p:spPr>
          <a:xfrm>
            <a:off x="178101" y="130487"/>
            <a:ext cx="7886700" cy="523220"/>
          </a:xfrm>
          <a:prstGeom prst="rect">
            <a:avLst/>
          </a:prstGeom>
          <a:noFill/>
        </p:spPr>
        <p:txBody>
          <a:bodyPr wrap="square" rtlCol="0">
            <a:spAutoFit/>
          </a:bodyPr>
          <a:lstStyle/>
          <a:p>
            <a:r>
              <a:rPr lang="en-US" sz="2800" b="1" dirty="0">
                <a:solidFill>
                  <a:srgbClr val="580A46"/>
                </a:solidFill>
                <a:latin typeface="Arial" panose="020B0604020202020204" pitchFamily="34" charset="0"/>
                <a:cs typeface="Arial" panose="020B0604020202020204" pitchFamily="34" charset="0"/>
              </a:rPr>
              <a:t>Feature 2 - Short Format Product Videos</a:t>
            </a:r>
          </a:p>
        </p:txBody>
      </p:sp>
      <p:pic>
        <p:nvPicPr>
          <p:cNvPr id="5" name="Picture 4" descr="A screenshot of a video game&#10;&#10;Description automatically generated">
            <a:extLst>
              <a:ext uri="{FF2B5EF4-FFF2-40B4-BE49-F238E27FC236}">
                <a16:creationId xmlns:a16="http://schemas.microsoft.com/office/drawing/2014/main" id="{AAF7A2AF-67BF-FF81-08BB-16732479A833}"/>
              </a:ext>
            </a:extLst>
          </p:cNvPr>
          <p:cNvPicPr>
            <a:picLocks noChangeAspect="1"/>
          </p:cNvPicPr>
          <p:nvPr/>
        </p:nvPicPr>
        <p:blipFill rotWithShape="1">
          <a:blip r:embed="rId7">
            <a:extLst>
              <a:ext uri="{28A0092B-C50C-407E-A947-70E740481C1C}">
                <a14:useLocalDpi xmlns:a14="http://schemas.microsoft.com/office/drawing/2010/main" val="0"/>
              </a:ext>
            </a:extLst>
          </a:blip>
          <a:srcRect t="3056" b="5556"/>
          <a:stretch/>
        </p:blipFill>
        <p:spPr>
          <a:xfrm>
            <a:off x="340026" y="653707"/>
            <a:ext cx="2819400" cy="5642318"/>
          </a:xfrm>
          <a:prstGeom prst="rect">
            <a:avLst/>
          </a:prstGeom>
        </p:spPr>
      </p:pic>
      <p:sp>
        <p:nvSpPr>
          <p:cNvPr id="8" name="Rectangle: Rounded Corners 7">
            <a:extLst>
              <a:ext uri="{FF2B5EF4-FFF2-40B4-BE49-F238E27FC236}">
                <a16:creationId xmlns:a16="http://schemas.microsoft.com/office/drawing/2014/main" id="{DA61DE1F-EAFE-2AA4-4183-609CB5EDA67A}"/>
              </a:ext>
            </a:extLst>
          </p:cNvPr>
          <p:cNvSpPr/>
          <p:nvPr/>
        </p:nvSpPr>
        <p:spPr>
          <a:xfrm>
            <a:off x="3499452" y="868019"/>
            <a:ext cx="8409179" cy="1303681"/>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D682AD7A-C46E-52C6-B2A9-8AD65E0C5D77}"/>
              </a:ext>
            </a:extLst>
          </p:cNvPr>
          <p:cNvSpPr txBox="1"/>
          <p:nvPr/>
        </p:nvSpPr>
        <p:spPr>
          <a:xfrm>
            <a:off x="3736181" y="1082332"/>
            <a:ext cx="8005763" cy="1077218"/>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Shopee Video is a feature within the Shopee app where users can watch and create short videos with product links for easy purchasing. It promotes engagement with likes, comments, and sharing, offering a variety of content from entertainment to product recommendations, ultimately encouraging users to add items to their carts.</a:t>
            </a:r>
          </a:p>
        </p:txBody>
      </p:sp>
      <p:sp>
        <p:nvSpPr>
          <p:cNvPr id="9" name="Rectangle: Rounded Corners 8">
            <a:extLst>
              <a:ext uri="{FF2B5EF4-FFF2-40B4-BE49-F238E27FC236}">
                <a16:creationId xmlns:a16="http://schemas.microsoft.com/office/drawing/2014/main" id="{043B50EF-E684-0A66-EFE0-E81CED0A1129}"/>
              </a:ext>
            </a:extLst>
          </p:cNvPr>
          <p:cNvSpPr/>
          <p:nvPr/>
        </p:nvSpPr>
        <p:spPr>
          <a:xfrm>
            <a:off x="3736181" y="653707"/>
            <a:ext cx="2676525"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Description</a:t>
            </a:r>
          </a:p>
        </p:txBody>
      </p:sp>
      <p:sp>
        <p:nvSpPr>
          <p:cNvPr id="11" name="Rectangle: Rounded Corners 10">
            <a:extLst>
              <a:ext uri="{FF2B5EF4-FFF2-40B4-BE49-F238E27FC236}">
                <a16:creationId xmlns:a16="http://schemas.microsoft.com/office/drawing/2014/main" id="{FB9B8F79-BF4A-FC85-E14D-08DA8FE4B88A}"/>
              </a:ext>
            </a:extLst>
          </p:cNvPr>
          <p:cNvSpPr/>
          <p:nvPr/>
        </p:nvSpPr>
        <p:spPr>
          <a:xfrm>
            <a:off x="3471123" y="2557462"/>
            <a:ext cx="4140000" cy="1303681"/>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2FB02AC6-E036-3C40-FA17-2A36D24D8B6E}"/>
              </a:ext>
            </a:extLst>
          </p:cNvPr>
          <p:cNvSpPr/>
          <p:nvPr/>
        </p:nvSpPr>
        <p:spPr>
          <a:xfrm>
            <a:off x="4681963" y="2327618"/>
            <a:ext cx="1718319"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Pros</a:t>
            </a:r>
          </a:p>
        </p:txBody>
      </p:sp>
      <p:sp>
        <p:nvSpPr>
          <p:cNvPr id="13" name="Rectangle: Rounded Corners 12">
            <a:extLst>
              <a:ext uri="{FF2B5EF4-FFF2-40B4-BE49-F238E27FC236}">
                <a16:creationId xmlns:a16="http://schemas.microsoft.com/office/drawing/2014/main" id="{78D38DF8-B627-459C-BFA9-32C2B103BDF2}"/>
              </a:ext>
            </a:extLst>
          </p:cNvPr>
          <p:cNvSpPr/>
          <p:nvPr/>
        </p:nvSpPr>
        <p:spPr>
          <a:xfrm>
            <a:off x="3442795" y="4181343"/>
            <a:ext cx="8409179" cy="2228982"/>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F483ACE7-68F9-0F1F-1712-78DC8A1CA912}"/>
              </a:ext>
            </a:extLst>
          </p:cNvPr>
          <p:cNvSpPr/>
          <p:nvPr/>
        </p:nvSpPr>
        <p:spPr>
          <a:xfrm>
            <a:off x="3788568" y="3992135"/>
            <a:ext cx="3321351" cy="471488"/>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Rationale &amp; Implementation</a:t>
            </a:r>
          </a:p>
        </p:txBody>
      </p:sp>
      <p:sp>
        <p:nvSpPr>
          <p:cNvPr id="4" name="Rectangle: Rounded Corners 3">
            <a:extLst>
              <a:ext uri="{FF2B5EF4-FFF2-40B4-BE49-F238E27FC236}">
                <a16:creationId xmlns:a16="http://schemas.microsoft.com/office/drawing/2014/main" id="{124DC61C-F94B-8D56-679E-192F005CA7D1}"/>
              </a:ext>
            </a:extLst>
          </p:cNvPr>
          <p:cNvSpPr/>
          <p:nvPr/>
        </p:nvSpPr>
        <p:spPr>
          <a:xfrm>
            <a:off x="7739062" y="2557462"/>
            <a:ext cx="4140000" cy="1303681"/>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CDF10716-4D94-A734-9344-B0DE25DCC85E}"/>
              </a:ext>
            </a:extLst>
          </p:cNvPr>
          <p:cNvSpPr/>
          <p:nvPr/>
        </p:nvSpPr>
        <p:spPr>
          <a:xfrm>
            <a:off x="8949902" y="2343149"/>
            <a:ext cx="1718319"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Cons</a:t>
            </a:r>
          </a:p>
        </p:txBody>
      </p:sp>
      <p:sp>
        <p:nvSpPr>
          <p:cNvPr id="15" name="TextBox 14">
            <a:extLst>
              <a:ext uri="{FF2B5EF4-FFF2-40B4-BE49-F238E27FC236}">
                <a16:creationId xmlns:a16="http://schemas.microsoft.com/office/drawing/2014/main" id="{3ADA9227-608C-0332-00F3-8E8EFECDA374}"/>
              </a:ext>
            </a:extLst>
          </p:cNvPr>
          <p:cNvSpPr txBox="1"/>
          <p:nvPr/>
        </p:nvSpPr>
        <p:spPr>
          <a:xfrm>
            <a:off x="3880196" y="2877662"/>
            <a:ext cx="373092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Enhanced Product Discovery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Increased User Engagement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Influencer Marketing Potential</a:t>
            </a:r>
          </a:p>
        </p:txBody>
      </p:sp>
      <p:sp>
        <p:nvSpPr>
          <p:cNvPr id="17" name="TextBox 16">
            <a:extLst>
              <a:ext uri="{FF2B5EF4-FFF2-40B4-BE49-F238E27FC236}">
                <a16:creationId xmlns:a16="http://schemas.microsoft.com/office/drawing/2014/main" id="{0043B1CE-C021-3671-7F6E-755EFF7DF94E}"/>
              </a:ext>
            </a:extLst>
          </p:cNvPr>
          <p:cNvSpPr txBox="1"/>
          <p:nvPr/>
        </p:nvSpPr>
        <p:spPr>
          <a:xfrm>
            <a:off x="7812790" y="2847719"/>
            <a:ext cx="3929154" cy="83099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Development and Maintenance Costs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Content Moderation Challenges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limits on Mobile Plans</a:t>
            </a:r>
          </a:p>
        </p:txBody>
      </p:sp>
      <p:sp>
        <p:nvSpPr>
          <p:cNvPr id="18" name="TextBox 17">
            <a:extLst>
              <a:ext uri="{FF2B5EF4-FFF2-40B4-BE49-F238E27FC236}">
                <a16:creationId xmlns:a16="http://schemas.microsoft.com/office/drawing/2014/main" id="{41291605-D01A-1FE4-49F5-1CEFF600BBC5}"/>
              </a:ext>
            </a:extLst>
          </p:cNvPr>
          <p:cNvSpPr txBox="1"/>
          <p:nvPr/>
        </p:nvSpPr>
        <p:spPr>
          <a:xfrm>
            <a:off x="3599672" y="4467188"/>
            <a:ext cx="8142272" cy="196977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b="1" dirty="0">
                <a:latin typeface="Arial" panose="020B0604020202020204" pitchFamily="34" charset="0"/>
                <a:cs typeface="Arial" panose="020B0604020202020204" pitchFamily="34" charset="0"/>
              </a:rPr>
              <a:t>Customer Value </a:t>
            </a:r>
            <a:r>
              <a:rPr lang="en-US" sz="1600" dirty="0">
                <a:latin typeface="Arial" panose="020B0604020202020204" pitchFamily="34" charset="0"/>
                <a:cs typeface="Arial" panose="020B0604020202020204" pitchFamily="34" charset="0"/>
              </a:rPr>
              <a:t>– Apart from providing a new more engaging way of product discovery, can be useful for resellers who find it hard to convince their customers just based on images</a:t>
            </a:r>
          </a:p>
          <a:p>
            <a:pPr marL="285750" indent="-285750">
              <a:spcBef>
                <a:spcPts val="600"/>
              </a:spcBef>
              <a:buFont typeface="Arial" panose="020B0604020202020204" pitchFamily="34" charset="0"/>
              <a:buChar char="•"/>
            </a:pPr>
            <a:r>
              <a:rPr lang="en-US" sz="1600" b="1" dirty="0">
                <a:latin typeface="Arial" panose="020B0604020202020204" pitchFamily="34" charset="0"/>
                <a:cs typeface="Arial" panose="020B0604020202020204" pitchFamily="34" charset="0"/>
              </a:rPr>
              <a:t>Business Value</a:t>
            </a:r>
            <a:r>
              <a:rPr lang="en-US" sz="1600" dirty="0">
                <a:latin typeface="Arial" panose="020B0604020202020204" pitchFamily="34" charset="0"/>
                <a:cs typeface="Arial" panose="020B0604020202020204" pitchFamily="34" charset="0"/>
              </a:rPr>
              <a:t> - Enhanced product discovery &amp; user engagement may lead to more conversions.</a:t>
            </a:r>
          </a:p>
          <a:p>
            <a:pPr marL="285750" indent="-285750">
              <a:spcBef>
                <a:spcPts val="600"/>
              </a:spcBef>
              <a:buFont typeface="Arial" panose="020B0604020202020204" pitchFamily="34" charset="0"/>
              <a:buChar char="•"/>
            </a:pPr>
            <a:r>
              <a:rPr lang="en-US" sz="1600" b="1" dirty="0">
                <a:latin typeface="Arial" panose="020B0604020202020204" pitchFamily="34" charset="0"/>
                <a:cs typeface="Arial" panose="020B0604020202020204" pitchFamily="34" charset="0"/>
              </a:rPr>
              <a:t>Implementation</a:t>
            </a:r>
            <a:r>
              <a:rPr lang="en-US" sz="1600" dirty="0">
                <a:latin typeface="Arial" panose="020B0604020202020204" pitchFamily="34" charset="0"/>
                <a:cs typeface="Arial" panose="020B0604020202020204" pitchFamily="34" charset="0"/>
              </a:rPr>
              <a:t> – Can initially restrict the video creation access to sellers/ verified accounts to limit content moderation and data storage costs.</a:t>
            </a:r>
          </a:p>
        </p:txBody>
      </p:sp>
    </p:spTree>
    <p:extLst>
      <p:ext uri="{BB962C8B-B14F-4D97-AF65-F5344CB8AC3E}">
        <p14:creationId xmlns:p14="http://schemas.microsoft.com/office/powerpoint/2010/main" val="217144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BD2ED146-8131-9486-E7EB-6B153FB8B4BF}"/>
              </a:ext>
            </a:extLst>
          </p:cNvPr>
          <p:cNvGraphicFramePr/>
          <p:nvPr>
            <p:extLst>
              <p:ext uri="{D42A27DB-BD31-4B8C-83A1-F6EECF244321}">
                <p14:modId xmlns:p14="http://schemas.microsoft.com/office/powerpoint/2010/main" val="3661478691"/>
              </p:ext>
            </p:extLst>
          </p:nvPr>
        </p:nvGraphicFramePr>
        <p:xfrm>
          <a:off x="0" y="6511230"/>
          <a:ext cx="12192000" cy="403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128A5932-485B-1D05-BE4D-1B50DB3D3941}"/>
              </a:ext>
            </a:extLst>
          </p:cNvPr>
          <p:cNvSpPr txBox="1"/>
          <p:nvPr/>
        </p:nvSpPr>
        <p:spPr>
          <a:xfrm>
            <a:off x="178101" y="130487"/>
            <a:ext cx="7886700" cy="523220"/>
          </a:xfrm>
          <a:prstGeom prst="rect">
            <a:avLst/>
          </a:prstGeom>
          <a:noFill/>
        </p:spPr>
        <p:txBody>
          <a:bodyPr wrap="square" rtlCol="0">
            <a:spAutoFit/>
          </a:bodyPr>
          <a:lstStyle/>
          <a:p>
            <a:r>
              <a:rPr lang="en-US" sz="2800" b="1" dirty="0">
                <a:solidFill>
                  <a:srgbClr val="580A46"/>
                </a:solidFill>
                <a:latin typeface="Arial" panose="020B0604020202020204" pitchFamily="34" charset="0"/>
                <a:cs typeface="Arial" panose="020B0604020202020204" pitchFamily="34" charset="0"/>
              </a:rPr>
              <a:t>Feature 3 - Reward Points for Daily Check-ins</a:t>
            </a:r>
          </a:p>
        </p:txBody>
      </p:sp>
      <p:pic>
        <p:nvPicPr>
          <p:cNvPr id="16" name="Picture 15">
            <a:extLst>
              <a:ext uri="{FF2B5EF4-FFF2-40B4-BE49-F238E27FC236}">
                <a16:creationId xmlns:a16="http://schemas.microsoft.com/office/drawing/2014/main" id="{5E70639C-8673-C283-99E0-757B67ED7FF2}"/>
              </a:ext>
            </a:extLst>
          </p:cNvPr>
          <p:cNvPicPr>
            <a:picLocks noChangeAspect="1"/>
          </p:cNvPicPr>
          <p:nvPr/>
        </p:nvPicPr>
        <p:blipFill rotWithShape="1">
          <a:blip r:embed="rId7">
            <a:extLst>
              <a:ext uri="{28A0092B-C50C-407E-A947-70E740481C1C}">
                <a14:useLocalDpi xmlns:a14="http://schemas.microsoft.com/office/drawing/2010/main" val="0"/>
              </a:ext>
            </a:extLst>
          </a:blip>
          <a:srcRect t="3815" b="56741"/>
          <a:stretch/>
        </p:blipFill>
        <p:spPr>
          <a:xfrm>
            <a:off x="4121451" y="723898"/>
            <a:ext cx="3086100" cy="2705101"/>
          </a:xfrm>
          <a:prstGeom prst="rect">
            <a:avLst/>
          </a:prstGeom>
        </p:spPr>
      </p:pic>
      <p:pic>
        <p:nvPicPr>
          <p:cNvPr id="20" name="Picture 19" descr="A screenshot of a phone&#10;&#10;Description automatically generated">
            <a:extLst>
              <a:ext uri="{FF2B5EF4-FFF2-40B4-BE49-F238E27FC236}">
                <a16:creationId xmlns:a16="http://schemas.microsoft.com/office/drawing/2014/main" id="{9A099402-597F-3866-D61F-BF8F8907D087}"/>
              </a:ext>
            </a:extLst>
          </p:cNvPr>
          <p:cNvPicPr>
            <a:picLocks noChangeAspect="1"/>
          </p:cNvPicPr>
          <p:nvPr/>
        </p:nvPicPr>
        <p:blipFill rotWithShape="1">
          <a:blip r:embed="rId8">
            <a:extLst>
              <a:ext uri="{28A0092B-C50C-407E-A947-70E740481C1C}">
                <a14:useLocalDpi xmlns:a14="http://schemas.microsoft.com/office/drawing/2010/main" val="0"/>
              </a:ext>
            </a:extLst>
          </a:blip>
          <a:srcRect t="2638" b="57917"/>
          <a:stretch/>
        </p:blipFill>
        <p:spPr>
          <a:xfrm>
            <a:off x="342900" y="723898"/>
            <a:ext cx="3086100" cy="2705102"/>
          </a:xfrm>
          <a:prstGeom prst="rect">
            <a:avLst/>
          </a:prstGeom>
        </p:spPr>
      </p:pic>
      <p:sp>
        <p:nvSpPr>
          <p:cNvPr id="23" name="Arrow: Right 22">
            <a:extLst>
              <a:ext uri="{FF2B5EF4-FFF2-40B4-BE49-F238E27FC236}">
                <a16:creationId xmlns:a16="http://schemas.microsoft.com/office/drawing/2014/main" id="{6C80A3FF-04A1-7FA1-D29A-F564A9208AF6}"/>
              </a:ext>
            </a:extLst>
          </p:cNvPr>
          <p:cNvSpPr/>
          <p:nvPr/>
        </p:nvSpPr>
        <p:spPr>
          <a:xfrm>
            <a:off x="2209800" y="2209801"/>
            <a:ext cx="1844976" cy="152400"/>
          </a:xfrm>
          <a:prstGeom prst="rightArrow">
            <a:avLst/>
          </a:prstGeom>
          <a:solidFill>
            <a:srgbClr val="580A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8C63AB8-DA61-6720-2872-7DAAE36D2E7A}"/>
              </a:ext>
            </a:extLst>
          </p:cNvPr>
          <p:cNvSpPr txBox="1"/>
          <p:nvPr/>
        </p:nvSpPr>
        <p:spPr>
          <a:xfrm>
            <a:off x="7517864" y="957861"/>
            <a:ext cx="4371716" cy="2308324"/>
          </a:xfrm>
          <a:prstGeom prst="rect">
            <a:avLst/>
          </a:prstGeom>
          <a:noFill/>
        </p:spPr>
        <p:txBody>
          <a:bodyPr wrap="square">
            <a:spAutoFit/>
          </a:bodyPr>
          <a:lstStyle/>
          <a:p>
            <a:pPr algn="just"/>
            <a:r>
              <a:rPr lang="en-US" sz="1600" dirty="0">
                <a:latin typeface="Arial" panose="020B0604020202020204" pitchFamily="34" charset="0"/>
                <a:cs typeface="Arial" panose="020B0604020202020204" pitchFamily="34" charset="0"/>
              </a:rPr>
              <a:t>Shopee offers a coin reward system where you can earn Shopee Coins simply by checking in to the app daily. You get a base amount for the first check-in, and this amount can increase for consecutive daily check-ins. This feature encourages users to engage with the app regularly and potentially earn discounts or other benefits by accumulating Shopee Coins.</a:t>
            </a:r>
          </a:p>
        </p:txBody>
      </p:sp>
      <p:sp>
        <p:nvSpPr>
          <p:cNvPr id="26" name="Rectangle: Rounded Corners 25">
            <a:extLst>
              <a:ext uri="{FF2B5EF4-FFF2-40B4-BE49-F238E27FC236}">
                <a16:creationId xmlns:a16="http://schemas.microsoft.com/office/drawing/2014/main" id="{A533454A-85A1-C6C5-42E8-5F71C70FEA69}"/>
              </a:ext>
            </a:extLst>
          </p:cNvPr>
          <p:cNvSpPr/>
          <p:nvPr/>
        </p:nvSpPr>
        <p:spPr>
          <a:xfrm>
            <a:off x="471225" y="3786713"/>
            <a:ext cx="5410716" cy="1278626"/>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9F95718E-4A98-382C-6148-094FF54A8801}"/>
              </a:ext>
            </a:extLst>
          </p:cNvPr>
          <p:cNvSpPr/>
          <p:nvPr/>
        </p:nvSpPr>
        <p:spPr>
          <a:xfrm>
            <a:off x="2467918" y="3581399"/>
            <a:ext cx="1328739" cy="381000"/>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Pros</a:t>
            </a:r>
          </a:p>
        </p:txBody>
      </p:sp>
      <p:sp>
        <p:nvSpPr>
          <p:cNvPr id="31" name="TextBox 30">
            <a:extLst>
              <a:ext uri="{FF2B5EF4-FFF2-40B4-BE49-F238E27FC236}">
                <a16:creationId xmlns:a16="http://schemas.microsoft.com/office/drawing/2014/main" id="{1A84AA01-B14D-D7E6-1555-B8B80F772F2A}"/>
              </a:ext>
            </a:extLst>
          </p:cNvPr>
          <p:cNvSpPr txBox="1"/>
          <p:nvPr/>
        </p:nvSpPr>
        <p:spPr>
          <a:xfrm>
            <a:off x="524818" y="3911177"/>
            <a:ext cx="5214937" cy="1154162"/>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Incentivizing users for daily check-in, can lead to habit formation </a:t>
            </a:r>
          </a:p>
          <a:p>
            <a:pPr marL="285750" indent="-285750" algn="just">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Probability of user checking out some products and eventually buying them increases</a:t>
            </a:r>
          </a:p>
        </p:txBody>
      </p:sp>
      <p:grpSp>
        <p:nvGrpSpPr>
          <p:cNvPr id="34" name="Group 33">
            <a:extLst>
              <a:ext uri="{FF2B5EF4-FFF2-40B4-BE49-F238E27FC236}">
                <a16:creationId xmlns:a16="http://schemas.microsoft.com/office/drawing/2014/main" id="{D96480A2-B505-DCA9-D2C6-94D23DFE655C}"/>
              </a:ext>
            </a:extLst>
          </p:cNvPr>
          <p:cNvGrpSpPr/>
          <p:nvPr/>
        </p:nvGrpSpPr>
        <p:grpSpPr>
          <a:xfrm>
            <a:off x="6101021" y="3570339"/>
            <a:ext cx="5905500" cy="2857275"/>
            <a:chOff x="4054776" y="3533524"/>
            <a:chExt cx="3086100" cy="2857275"/>
          </a:xfrm>
        </p:grpSpPr>
        <p:sp>
          <p:nvSpPr>
            <p:cNvPr id="35" name="Rectangle: Rounded Corners 34">
              <a:extLst>
                <a:ext uri="{FF2B5EF4-FFF2-40B4-BE49-F238E27FC236}">
                  <a16:creationId xmlns:a16="http://schemas.microsoft.com/office/drawing/2014/main" id="{8774D406-9FCE-20F9-2D0D-50310918B36C}"/>
                </a:ext>
              </a:extLst>
            </p:cNvPr>
            <p:cNvSpPr/>
            <p:nvPr/>
          </p:nvSpPr>
          <p:spPr>
            <a:xfrm>
              <a:off x="4054776" y="3716864"/>
              <a:ext cx="3086100" cy="2673935"/>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CE26598-C771-5393-44E8-5866E7BAFC88}"/>
                </a:ext>
              </a:extLst>
            </p:cNvPr>
            <p:cNvSpPr/>
            <p:nvPr/>
          </p:nvSpPr>
          <p:spPr>
            <a:xfrm>
              <a:off x="4746793" y="3533524"/>
              <a:ext cx="1758538" cy="381000"/>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Rationale &amp; Implementation</a:t>
              </a:r>
            </a:p>
          </p:txBody>
        </p:sp>
        <p:sp>
          <p:nvSpPr>
            <p:cNvPr id="37" name="TextBox 36">
              <a:extLst>
                <a:ext uri="{FF2B5EF4-FFF2-40B4-BE49-F238E27FC236}">
                  <a16:creationId xmlns:a16="http://schemas.microsoft.com/office/drawing/2014/main" id="{459D0343-A50C-3234-E502-1831FE2219E0}"/>
                </a:ext>
              </a:extLst>
            </p:cNvPr>
            <p:cNvSpPr txBox="1"/>
            <p:nvPr/>
          </p:nvSpPr>
          <p:spPr>
            <a:xfrm>
              <a:off x="4129080" y="4127517"/>
              <a:ext cx="2927089" cy="196977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b="1" dirty="0">
                  <a:latin typeface="Arial" panose="020B0604020202020204" pitchFamily="34" charset="0"/>
                  <a:cs typeface="Arial" panose="020B0604020202020204" pitchFamily="34" charset="0"/>
                </a:rPr>
                <a:t>Customer Value </a:t>
              </a:r>
              <a:r>
                <a:rPr lang="en-US" sz="1600" dirty="0">
                  <a:latin typeface="Arial" panose="020B0604020202020204" pitchFamily="34" charset="0"/>
                  <a:cs typeface="Arial" panose="020B0604020202020204" pitchFamily="34" charset="0"/>
                </a:rPr>
                <a:t>– For deal seeking budget conscious users, provides an easy way to save extra bucks.</a:t>
              </a:r>
            </a:p>
            <a:p>
              <a:pPr marL="285750" indent="-285750">
                <a:spcBef>
                  <a:spcPts val="600"/>
                </a:spcBef>
                <a:buFont typeface="Arial" panose="020B0604020202020204" pitchFamily="34" charset="0"/>
                <a:buChar char="•"/>
              </a:pPr>
              <a:r>
                <a:rPr lang="en-US" sz="1600" b="1" dirty="0">
                  <a:latin typeface="Arial" panose="020B0604020202020204" pitchFamily="34" charset="0"/>
                  <a:cs typeface="Arial" panose="020B0604020202020204" pitchFamily="34" charset="0"/>
                </a:rPr>
                <a:t>Business Value</a:t>
              </a:r>
              <a:r>
                <a:rPr lang="en-US" sz="1600" dirty="0">
                  <a:latin typeface="Arial" panose="020B0604020202020204" pitchFamily="34" charset="0"/>
                  <a:cs typeface="Arial" panose="020B0604020202020204" pitchFamily="34" charset="0"/>
                </a:rPr>
                <a:t> - Increases frequency of recurring visits which may lead to more conversions.</a:t>
              </a:r>
            </a:p>
            <a:p>
              <a:pPr marL="285750" indent="-285750">
                <a:spcBef>
                  <a:spcPts val="600"/>
                </a:spcBef>
                <a:buFont typeface="Arial" panose="020B0604020202020204" pitchFamily="34" charset="0"/>
                <a:buChar char="•"/>
              </a:pPr>
              <a:r>
                <a:rPr lang="en-US" sz="1600" b="1" dirty="0">
                  <a:latin typeface="Arial" panose="020B0604020202020204" pitchFamily="34" charset="0"/>
                  <a:cs typeface="Arial" panose="020B0604020202020204" pitchFamily="34" charset="0"/>
                </a:rPr>
                <a:t>Implementation</a:t>
              </a:r>
              <a:r>
                <a:rPr lang="en-US" sz="1600" dirty="0">
                  <a:latin typeface="Arial" panose="020B0604020202020204" pitchFamily="34" charset="0"/>
                  <a:cs typeface="Arial" panose="020B0604020202020204" pitchFamily="34" charset="0"/>
                </a:rPr>
                <a:t> – This feature should be visible after few product listings to ensure user atleast goes through some products before earning coins.</a:t>
              </a:r>
            </a:p>
          </p:txBody>
        </p:sp>
      </p:grpSp>
      <p:sp>
        <p:nvSpPr>
          <p:cNvPr id="3" name="TextBox 2">
            <a:extLst>
              <a:ext uri="{FF2B5EF4-FFF2-40B4-BE49-F238E27FC236}">
                <a16:creationId xmlns:a16="http://schemas.microsoft.com/office/drawing/2014/main" id="{4ABE9FBE-84FF-315C-5F1E-57680CBF59DC}"/>
              </a:ext>
            </a:extLst>
          </p:cNvPr>
          <p:cNvSpPr txBox="1"/>
          <p:nvPr/>
        </p:nvSpPr>
        <p:spPr>
          <a:xfrm>
            <a:off x="471224" y="5368931"/>
            <a:ext cx="5214937" cy="1036181"/>
          </a:xfrm>
          <a:prstGeom prst="rect">
            <a:avLst/>
          </a:prstGeom>
          <a:noFill/>
        </p:spPr>
        <p:txBody>
          <a:bodyPr wrap="square" rtlCol="0">
            <a:spAutoFit/>
          </a:bodyPr>
          <a:lstStyle/>
          <a:p>
            <a:pPr algn="just">
              <a:lnSpc>
                <a:spcPts val="1000"/>
              </a:lnSpc>
            </a:pPr>
            <a:endParaRPr lang="en-US" sz="1600" b="1" dirty="0">
              <a:latin typeface="Arial" panose="020B0604020202020204" pitchFamily="34" charset="0"/>
              <a:cs typeface="Arial" panose="020B0604020202020204" pitchFamily="34" charset="0"/>
            </a:endParaRPr>
          </a:p>
          <a:p>
            <a:pPr marL="285750" indent="-285750" algn="just">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Hard to find optimal coin value; too little value – user sees it as a gimmick; to much of a value becomes expensive to the company.</a:t>
            </a:r>
          </a:p>
        </p:txBody>
      </p:sp>
      <p:sp>
        <p:nvSpPr>
          <p:cNvPr id="5" name="Rectangle: Rounded Corners 4">
            <a:extLst>
              <a:ext uri="{FF2B5EF4-FFF2-40B4-BE49-F238E27FC236}">
                <a16:creationId xmlns:a16="http://schemas.microsoft.com/office/drawing/2014/main" id="{C5CA20DB-02A3-99E9-1182-D6AEFC087A60}"/>
              </a:ext>
            </a:extLst>
          </p:cNvPr>
          <p:cNvSpPr/>
          <p:nvPr/>
        </p:nvSpPr>
        <p:spPr>
          <a:xfrm>
            <a:off x="7400924" y="706156"/>
            <a:ext cx="4605597" cy="2705102"/>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B63401C-755D-31AC-A5CC-D990D0520D40}"/>
              </a:ext>
            </a:extLst>
          </p:cNvPr>
          <p:cNvSpPr/>
          <p:nvPr/>
        </p:nvSpPr>
        <p:spPr>
          <a:xfrm>
            <a:off x="8846471" y="505537"/>
            <a:ext cx="1714501" cy="381000"/>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Description</a:t>
            </a:r>
          </a:p>
        </p:txBody>
      </p:sp>
      <p:sp>
        <p:nvSpPr>
          <p:cNvPr id="9" name="Rectangle: Rounded Corners 8">
            <a:extLst>
              <a:ext uri="{FF2B5EF4-FFF2-40B4-BE49-F238E27FC236}">
                <a16:creationId xmlns:a16="http://schemas.microsoft.com/office/drawing/2014/main" id="{DD210F65-AC9B-9FA0-D7C9-7A91EE6FC2B0}"/>
              </a:ext>
            </a:extLst>
          </p:cNvPr>
          <p:cNvSpPr/>
          <p:nvPr/>
        </p:nvSpPr>
        <p:spPr>
          <a:xfrm>
            <a:off x="471225" y="5292600"/>
            <a:ext cx="5410716" cy="1135014"/>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4CC81711-D575-5AB5-7461-9C1A517ADAF8}"/>
              </a:ext>
            </a:extLst>
          </p:cNvPr>
          <p:cNvSpPr/>
          <p:nvPr/>
        </p:nvSpPr>
        <p:spPr>
          <a:xfrm>
            <a:off x="2467916" y="5171457"/>
            <a:ext cx="1328739" cy="381000"/>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Cons</a:t>
            </a:r>
          </a:p>
        </p:txBody>
      </p:sp>
    </p:spTree>
    <p:extLst>
      <p:ext uri="{BB962C8B-B14F-4D97-AF65-F5344CB8AC3E}">
        <p14:creationId xmlns:p14="http://schemas.microsoft.com/office/powerpoint/2010/main" val="392609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BD2ED146-8131-9486-E7EB-6B153FB8B4BF}"/>
              </a:ext>
            </a:extLst>
          </p:cNvPr>
          <p:cNvGraphicFramePr/>
          <p:nvPr/>
        </p:nvGraphicFramePr>
        <p:xfrm>
          <a:off x="0" y="4495800"/>
          <a:ext cx="12192000" cy="4442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128A5932-485B-1D05-BE4D-1B50DB3D3941}"/>
              </a:ext>
            </a:extLst>
          </p:cNvPr>
          <p:cNvSpPr txBox="1"/>
          <p:nvPr/>
        </p:nvSpPr>
        <p:spPr>
          <a:xfrm>
            <a:off x="92376" y="140012"/>
            <a:ext cx="7886700" cy="523220"/>
          </a:xfrm>
          <a:prstGeom prst="rect">
            <a:avLst/>
          </a:prstGeom>
          <a:noFill/>
        </p:spPr>
        <p:txBody>
          <a:bodyPr wrap="square" rtlCol="0">
            <a:spAutoFit/>
          </a:bodyPr>
          <a:lstStyle/>
          <a:p>
            <a:r>
              <a:rPr lang="en-US" sz="2800" b="1" dirty="0">
                <a:solidFill>
                  <a:srgbClr val="580A46"/>
                </a:solidFill>
                <a:latin typeface="Arial" panose="020B0604020202020204" pitchFamily="34" charset="0"/>
                <a:cs typeface="Arial" panose="020B0604020202020204" pitchFamily="34" charset="0"/>
              </a:rPr>
              <a:t>Prioritization</a:t>
            </a:r>
          </a:p>
        </p:txBody>
      </p:sp>
      <p:graphicFrame>
        <p:nvGraphicFramePr>
          <p:cNvPr id="15" name="Table 14">
            <a:extLst>
              <a:ext uri="{FF2B5EF4-FFF2-40B4-BE49-F238E27FC236}">
                <a16:creationId xmlns:a16="http://schemas.microsoft.com/office/drawing/2014/main" id="{0CC28228-AC93-0AA3-C0D4-CD46AC7CB35A}"/>
              </a:ext>
            </a:extLst>
          </p:cNvPr>
          <p:cNvGraphicFramePr>
            <a:graphicFrameLocks noGrp="1"/>
          </p:cNvGraphicFramePr>
          <p:nvPr>
            <p:extLst>
              <p:ext uri="{D42A27DB-BD31-4B8C-83A1-F6EECF244321}">
                <p14:modId xmlns:p14="http://schemas.microsoft.com/office/powerpoint/2010/main" val="799418243"/>
              </p:ext>
            </p:extLst>
          </p:nvPr>
        </p:nvGraphicFramePr>
        <p:xfrm>
          <a:off x="248212" y="3480768"/>
          <a:ext cx="11725274" cy="2138680"/>
        </p:xfrm>
        <a:graphic>
          <a:graphicData uri="http://schemas.openxmlformats.org/drawingml/2006/table">
            <a:tbl>
              <a:tblPr firstRow="1" bandRow="1">
                <a:tableStyleId>{5C22544A-7EE6-4342-B048-85BDC9FD1C3A}</a:tableStyleId>
              </a:tblPr>
              <a:tblGrid>
                <a:gridCol w="1704975">
                  <a:extLst>
                    <a:ext uri="{9D8B030D-6E8A-4147-A177-3AD203B41FA5}">
                      <a16:colId xmlns:a16="http://schemas.microsoft.com/office/drawing/2014/main" val="4068603881"/>
                    </a:ext>
                  </a:extLst>
                </a:gridCol>
                <a:gridCol w="1047750">
                  <a:extLst>
                    <a:ext uri="{9D8B030D-6E8A-4147-A177-3AD203B41FA5}">
                      <a16:colId xmlns:a16="http://schemas.microsoft.com/office/drawing/2014/main" val="1134212393"/>
                    </a:ext>
                  </a:extLst>
                </a:gridCol>
                <a:gridCol w="1466850">
                  <a:extLst>
                    <a:ext uri="{9D8B030D-6E8A-4147-A177-3AD203B41FA5}">
                      <a16:colId xmlns:a16="http://schemas.microsoft.com/office/drawing/2014/main" val="3036202396"/>
                    </a:ext>
                  </a:extLst>
                </a:gridCol>
                <a:gridCol w="1428456">
                  <a:extLst>
                    <a:ext uri="{9D8B030D-6E8A-4147-A177-3AD203B41FA5}">
                      <a16:colId xmlns:a16="http://schemas.microsoft.com/office/drawing/2014/main" val="2920759750"/>
                    </a:ext>
                  </a:extLst>
                </a:gridCol>
                <a:gridCol w="1463221">
                  <a:extLst>
                    <a:ext uri="{9D8B030D-6E8A-4147-A177-3AD203B41FA5}">
                      <a16:colId xmlns:a16="http://schemas.microsoft.com/office/drawing/2014/main" val="3355742081"/>
                    </a:ext>
                  </a:extLst>
                </a:gridCol>
                <a:gridCol w="1668072">
                  <a:extLst>
                    <a:ext uri="{9D8B030D-6E8A-4147-A177-3AD203B41FA5}">
                      <a16:colId xmlns:a16="http://schemas.microsoft.com/office/drawing/2014/main" val="2836720882"/>
                    </a:ext>
                  </a:extLst>
                </a:gridCol>
                <a:gridCol w="2224095">
                  <a:extLst>
                    <a:ext uri="{9D8B030D-6E8A-4147-A177-3AD203B41FA5}">
                      <a16:colId xmlns:a16="http://schemas.microsoft.com/office/drawing/2014/main" val="358436806"/>
                    </a:ext>
                  </a:extLst>
                </a:gridCol>
                <a:gridCol w="721855">
                  <a:extLst>
                    <a:ext uri="{9D8B030D-6E8A-4147-A177-3AD203B41FA5}">
                      <a16:colId xmlns:a16="http://schemas.microsoft.com/office/drawing/2014/main" val="2622649848"/>
                    </a:ext>
                  </a:extLst>
                </a:gridCol>
              </a:tblGrid>
              <a:tr h="370840">
                <a:tc>
                  <a:txBody>
                    <a:bodyPr/>
                    <a:lstStyle/>
                    <a:p>
                      <a:pPr algn="ctr"/>
                      <a:r>
                        <a:rPr lang="en-US" sz="1400" dirty="0">
                          <a:solidFill>
                            <a:schemeClr val="tx1"/>
                          </a:solidFill>
                          <a:latin typeface="Arial" panose="020B0604020202020204" pitchFamily="34" charset="0"/>
                          <a:cs typeface="Arial" panose="020B0604020202020204" pitchFamily="34" charset="0"/>
                        </a:rPr>
                        <a:t>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Value to Customer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Increases Frequency of recurring visits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Leads to user checking out more products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Increases average session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Needs support of influencers/ sellers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Efforts /Time required in development &amp; adoption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679256"/>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New Arrivals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Arial" panose="020B0604020202020204" pitchFamily="34" charset="0"/>
                          <a:cs typeface="Arial" panose="020B0604020202020204" pitchFamily="34" charset="0"/>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4156423"/>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Short format product videos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3694545"/>
                  </a:ext>
                </a:extLst>
              </a:tr>
              <a:tr h="370840">
                <a:tc>
                  <a:txBody>
                    <a:bodyPr/>
                    <a:lstStyle/>
                    <a:p>
                      <a:r>
                        <a:rPr lang="en-US" sz="1400" dirty="0">
                          <a:solidFill>
                            <a:schemeClr val="tx1"/>
                          </a:solidFill>
                          <a:latin typeface="Arial" panose="020B0604020202020204" pitchFamily="34" charset="0"/>
                          <a:cs typeface="Arial" panose="020B0604020202020204" pitchFamily="34" charset="0"/>
                        </a:rPr>
                        <a:t>Reward Points for Daily Check-ins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3866655"/>
                  </a:ext>
                </a:extLst>
              </a:tr>
            </a:tbl>
          </a:graphicData>
        </a:graphic>
      </p:graphicFrame>
      <p:sp>
        <p:nvSpPr>
          <p:cNvPr id="16" name="Rectangle: Rounded Corners 15">
            <a:extLst>
              <a:ext uri="{FF2B5EF4-FFF2-40B4-BE49-F238E27FC236}">
                <a16:creationId xmlns:a16="http://schemas.microsoft.com/office/drawing/2014/main" id="{9C9F029C-ED0F-F4A6-6F16-22F837BE76EE}"/>
              </a:ext>
            </a:extLst>
          </p:cNvPr>
          <p:cNvSpPr/>
          <p:nvPr/>
        </p:nvSpPr>
        <p:spPr>
          <a:xfrm>
            <a:off x="233363" y="858335"/>
            <a:ext cx="11725274" cy="1846765"/>
          </a:xfrm>
          <a:prstGeom prst="roundRect">
            <a:avLst/>
          </a:prstGeom>
          <a:no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9079AAA6-C98F-C745-41E1-DE01E9018CA0}"/>
              </a:ext>
            </a:extLst>
          </p:cNvPr>
          <p:cNvSpPr/>
          <p:nvPr/>
        </p:nvSpPr>
        <p:spPr>
          <a:xfrm>
            <a:off x="460143" y="669900"/>
            <a:ext cx="2473557" cy="428625"/>
          </a:xfrm>
          <a:prstGeom prst="roundRect">
            <a:avLst/>
          </a:prstGeom>
          <a:solidFill>
            <a:schemeClr val="bg1"/>
          </a:solidFill>
          <a:ln w="38100">
            <a:solidFill>
              <a:srgbClr val="FF9D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0A46"/>
                </a:solidFill>
                <a:latin typeface="Arial" panose="020B0604020202020204" pitchFamily="34" charset="0"/>
                <a:cs typeface="Arial" panose="020B0604020202020204" pitchFamily="34" charset="0"/>
              </a:rPr>
              <a:t>Assigning Weights</a:t>
            </a:r>
          </a:p>
        </p:txBody>
      </p:sp>
      <p:sp>
        <p:nvSpPr>
          <p:cNvPr id="20" name="TextBox 19">
            <a:extLst>
              <a:ext uri="{FF2B5EF4-FFF2-40B4-BE49-F238E27FC236}">
                <a16:creationId xmlns:a16="http://schemas.microsoft.com/office/drawing/2014/main" id="{8CD17503-7065-D841-8A3F-137E3044F576}"/>
              </a:ext>
            </a:extLst>
          </p:cNvPr>
          <p:cNvSpPr txBox="1"/>
          <p:nvPr/>
        </p:nvSpPr>
        <p:spPr>
          <a:xfrm>
            <a:off x="460143" y="1168605"/>
            <a:ext cx="11301412"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Based on the ability to impact Incremental NMV and some basic assumptions, weights are assigned to factors on a scale of 0 to 1</a:t>
            </a:r>
          </a:p>
        </p:txBody>
      </p:sp>
      <p:graphicFrame>
        <p:nvGraphicFramePr>
          <p:cNvPr id="23" name="Table 22">
            <a:extLst>
              <a:ext uri="{FF2B5EF4-FFF2-40B4-BE49-F238E27FC236}">
                <a16:creationId xmlns:a16="http://schemas.microsoft.com/office/drawing/2014/main" id="{864102D2-35CE-AA43-84DF-15C5516D4110}"/>
              </a:ext>
            </a:extLst>
          </p:cNvPr>
          <p:cNvGraphicFramePr>
            <a:graphicFrameLocks noGrp="1"/>
          </p:cNvGraphicFramePr>
          <p:nvPr>
            <p:extLst>
              <p:ext uri="{D42A27DB-BD31-4B8C-83A1-F6EECF244321}">
                <p14:modId xmlns:p14="http://schemas.microsoft.com/office/powerpoint/2010/main" val="1252177138"/>
              </p:ext>
            </p:extLst>
          </p:nvPr>
        </p:nvGraphicFramePr>
        <p:xfrm>
          <a:off x="445294" y="1543692"/>
          <a:ext cx="11301411" cy="889000"/>
        </p:xfrm>
        <a:graphic>
          <a:graphicData uri="http://schemas.openxmlformats.org/drawingml/2006/table">
            <a:tbl>
              <a:tblPr firstRow="1" bandRow="1">
                <a:tableStyleId>{5C22544A-7EE6-4342-B048-85BDC9FD1C3A}</a:tableStyleId>
              </a:tblPr>
              <a:tblGrid>
                <a:gridCol w="872560">
                  <a:extLst>
                    <a:ext uri="{9D8B030D-6E8A-4147-A177-3AD203B41FA5}">
                      <a16:colId xmlns:a16="http://schemas.microsoft.com/office/drawing/2014/main" val="3113806843"/>
                    </a:ext>
                  </a:extLst>
                </a:gridCol>
                <a:gridCol w="1123950">
                  <a:extLst>
                    <a:ext uri="{9D8B030D-6E8A-4147-A177-3AD203B41FA5}">
                      <a16:colId xmlns:a16="http://schemas.microsoft.com/office/drawing/2014/main" val="3004109795"/>
                    </a:ext>
                  </a:extLst>
                </a:gridCol>
                <a:gridCol w="2000250">
                  <a:extLst>
                    <a:ext uri="{9D8B030D-6E8A-4147-A177-3AD203B41FA5}">
                      <a16:colId xmlns:a16="http://schemas.microsoft.com/office/drawing/2014/main" val="738219920"/>
                    </a:ext>
                  </a:extLst>
                </a:gridCol>
                <a:gridCol w="1447800">
                  <a:extLst>
                    <a:ext uri="{9D8B030D-6E8A-4147-A177-3AD203B41FA5}">
                      <a16:colId xmlns:a16="http://schemas.microsoft.com/office/drawing/2014/main" val="169784548"/>
                    </a:ext>
                  </a:extLst>
                </a:gridCol>
                <a:gridCol w="1543050">
                  <a:extLst>
                    <a:ext uri="{9D8B030D-6E8A-4147-A177-3AD203B41FA5}">
                      <a16:colId xmlns:a16="http://schemas.microsoft.com/office/drawing/2014/main" val="2723584848"/>
                    </a:ext>
                  </a:extLst>
                </a:gridCol>
                <a:gridCol w="2029473">
                  <a:extLst>
                    <a:ext uri="{9D8B030D-6E8A-4147-A177-3AD203B41FA5}">
                      <a16:colId xmlns:a16="http://schemas.microsoft.com/office/drawing/2014/main" val="3908497502"/>
                    </a:ext>
                  </a:extLst>
                </a:gridCol>
                <a:gridCol w="2284328">
                  <a:extLst>
                    <a:ext uri="{9D8B030D-6E8A-4147-A177-3AD203B41FA5}">
                      <a16:colId xmlns:a16="http://schemas.microsoft.com/office/drawing/2014/main" val="4029600616"/>
                    </a:ext>
                  </a:extLst>
                </a:gridCol>
              </a:tblGrid>
              <a:tr h="370840">
                <a:tc>
                  <a:txBody>
                    <a:bodyPr/>
                    <a:lstStyle/>
                    <a:p>
                      <a:pPr algn="ctr"/>
                      <a:endParaRPr 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Value to Customer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Increased recurring visits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More product checkouts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Increased session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Needs support of influencers/ sellers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Arial" panose="020B0604020202020204" pitchFamily="34" charset="0"/>
                          <a:cs typeface="Arial" panose="020B0604020202020204" pitchFamily="34" charset="0"/>
                        </a:rPr>
                        <a:t>Efforts /Time required in development &amp; adoption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0668741"/>
                  </a:ext>
                </a:extLst>
              </a:tr>
              <a:tr h="370840">
                <a:tc>
                  <a:txBody>
                    <a:bodyPr/>
                    <a:lstStyle/>
                    <a:p>
                      <a:r>
                        <a:rPr lang="en-US" sz="1400" b="1" dirty="0">
                          <a:solidFill>
                            <a:schemeClr val="tx1"/>
                          </a:solidFill>
                          <a:latin typeface="Arial" panose="020B0604020202020204" pitchFamily="34" charset="0"/>
                          <a:cs typeface="Arial" panose="020B0604020202020204" pitchFamily="34" charset="0"/>
                        </a:rPr>
                        <a:t>Weights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0.8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0.8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3451053"/>
                  </a:ext>
                </a:extLst>
              </a:tr>
            </a:tbl>
          </a:graphicData>
        </a:graphic>
      </p:graphicFrame>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5FDDC56-399A-8A36-192A-7FA0C2780801}"/>
                  </a:ext>
                </a:extLst>
              </p:cNvPr>
              <p:cNvSpPr txBox="1"/>
              <p:nvPr/>
            </p:nvSpPr>
            <p:spPr>
              <a:xfrm>
                <a:off x="552269" y="2821832"/>
                <a:ext cx="11087459" cy="445250"/>
              </a:xfrm>
              <a:prstGeom prst="rect">
                <a:avLst/>
              </a:prstGeom>
              <a:noFill/>
            </p:spPr>
            <p:txBody>
              <a:bodyPr wrap="none" lIns="0" tIns="0" rIns="0" bIns="0" rtlCol="0">
                <a:spAutoFit/>
              </a:bodyPr>
              <a:lstStyle/>
              <a:p>
                <a:r>
                  <a:rPr lang="pt-BR" sz="1600" i="1" dirty="0">
                    <a:latin typeface="Cambria Math" panose="02040503050406030204" pitchFamily="18" charset="0"/>
                    <a:ea typeface="Cambria Math" panose="02040503050406030204" pitchFamily="18" charset="0"/>
                  </a:rPr>
                  <a:t>Score </a:t>
                </a:r>
                <a14:m>
                  <m:oMath xmlns:m="http://schemas.openxmlformats.org/officeDocument/2006/math">
                    <m:r>
                      <a:rPr lang="pt-BR" sz="1600" i="1" smtClean="0">
                        <a:latin typeface="Cambria Math" panose="02040503050406030204" pitchFamily="18" charset="0"/>
                        <a:ea typeface="Cambria Math" panose="02040503050406030204" pitchFamily="18" charset="0"/>
                      </a:rPr>
                      <m:t>=</m:t>
                    </m:r>
                    <m:f>
                      <m:fPr>
                        <m:ctrlPr>
                          <a:rPr lang="pt-BR" sz="160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𝑊𝑒𝑖𝑔h𝑡𝑒𝑑</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𝑆𝑢𝑚𝑃𝑟𝑜𝑑𝑢𝑐𝑡</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𝑜𝑓</m:t>
                        </m:r>
                        <m:r>
                          <a:rPr lang="en-US" sz="1600" b="0" i="1" smtClean="0">
                            <a:latin typeface="Cambria Math" panose="02040503050406030204" pitchFamily="18" charset="0"/>
                            <a:ea typeface="Cambria Math" panose="02040503050406030204" pitchFamily="18" charset="0"/>
                          </a:rPr>
                          <m:t> (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Value</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to</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Customer</m:t>
                        </m:r>
                        <m:r>
                          <m:rPr>
                            <m:nor/>
                          </m:rPr>
                          <a:rPr lang="en-US" sz="1600" i="1" dirty="0">
                            <a:latin typeface="Cambria Math" panose="02040503050406030204" pitchFamily="18" charset="0"/>
                            <a:ea typeface="Cambria Math" panose="02040503050406030204" pitchFamily="18" charset="0"/>
                          </a:rPr>
                          <m:t>,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Increased</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recurring</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visits</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More</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product</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checkouts</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Increased</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session</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a:latin typeface="Cambria Math" panose="02040503050406030204" pitchFamily="18" charset="0"/>
                            <a:ea typeface="Cambria Math" panose="02040503050406030204" pitchFamily="18" charset="0"/>
                            <a:cs typeface="Arial" panose="020B0604020202020204" pitchFamily="34" charset="0"/>
                          </a:rPr>
                          <m:t>time</m:t>
                        </m:r>
                        <m:r>
                          <a:rPr lang="en-US" sz="1600" b="0" i="1" smtClean="0">
                            <a:latin typeface="Cambria Math" panose="02040503050406030204" pitchFamily="18" charset="0"/>
                            <a:ea typeface="Cambria Math" panose="02040503050406030204" pitchFamily="18" charset="0"/>
                          </a:rPr>
                          <m:t>) </m:t>
                        </m:r>
                      </m:num>
                      <m:den>
                        <m:r>
                          <a:rPr lang="en-US" sz="1600" b="0" i="1" smtClean="0">
                            <a:latin typeface="Cambria Math" panose="02040503050406030204" pitchFamily="18" charset="0"/>
                            <a:ea typeface="Cambria Math" panose="02040503050406030204" pitchFamily="18" charset="0"/>
                          </a:rPr>
                          <m:t>𝑊𝑒𝑖𝑔h𝑡𝑒𝑑</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𝑆𝑢𝑚𝑃𝑟𝑜𝑑𝑢𝑐𝑡</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𝑜𝑓</m:t>
                        </m:r>
                        <m:r>
                          <a:rPr lang="en-US" sz="1600" b="0" i="1" smtClean="0">
                            <a:latin typeface="Cambria Math" panose="02040503050406030204" pitchFamily="18" charset="0"/>
                            <a:ea typeface="Cambria Math" panose="02040503050406030204" pitchFamily="18" charset="0"/>
                          </a:rPr>
                          <m:t>(</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Needs</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support</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of</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influencers</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sellers</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Efforts</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Time</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required</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in</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development</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&amp; </m:t>
                        </m:r>
                        <m:r>
                          <m:rPr>
                            <m:nor/>
                          </m:rPr>
                          <a:rPr lang="en-US" sz="16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adoption</m:t>
                        </m:r>
                        <m:r>
                          <a:rPr lang="en-US" sz="1600" b="0" i="1" smtClean="0">
                            <a:latin typeface="Cambria Math" panose="02040503050406030204" pitchFamily="18" charset="0"/>
                            <a:ea typeface="Cambria Math" panose="02040503050406030204" pitchFamily="18" charset="0"/>
                          </a:rPr>
                          <m:t>)</m:t>
                        </m:r>
                      </m:den>
                    </m:f>
                  </m:oMath>
                </a14:m>
                <a:endParaRPr lang="en-US" sz="1600" i="1" dirty="0">
                  <a:latin typeface="Cambria Math" panose="02040503050406030204" pitchFamily="18" charset="0"/>
                  <a:ea typeface="Cambria Math" panose="02040503050406030204" pitchFamily="18" charset="0"/>
                </a:endParaRPr>
              </a:p>
            </p:txBody>
          </p:sp>
        </mc:Choice>
        <mc:Fallback>
          <p:sp>
            <p:nvSpPr>
              <p:cNvPr id="26" name="TextBox 25">
                <a:extLst>
                  <a:ext uri="{FF2B5EF4-FFF2-40B4-BE49-F238E27FC236}">
                    <a16:creationId xmlns:a16="http://schemas.microsoft.com/office/drawing/2014/main" id="{C5FDDC56-399A-8A36-192A-7FA0C2780801}"/>
                  </a:ext>
                </a:extLst>
              </p:cNvPr>
              <p:cNvSpPr txBox="1">
                <a:spLocks noRot="1" noChangeAspect="1" noMove="1" noResize="1" noEditPoints="1" noAdjustHandles="1" noChangeArrowheads="1" noChangeShapeType="1" noTextEdit="1"/>
              </p:cNvSpPr>
              <p:nvPr/>
            </p:nvSpPr>
            <p:spPr>
              <a:xfrm>
                <a:off x="552269" y="2821832"/>
                <a:ext cx="11087459" cy="445250"/>
              </a:xfrm>
              <a:prstGeom prst="rect">
                <a:avLst/>
              </a:prstGeom>
              <a:blipFill>
                <a:blip r:embed="rId7"/>
                <a:stretch>
                  <a:fillRect l="-1155" t="-2740" b="-19178"/>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D5DE8F4A-FFEC-0FCA-976B-58229F6F2F4A}"/>
              </a:ext>
            </a:extLst>
          </p:cNvPr>
          <p:cNvSpPr txBox="1"/>
          <p:nvPr/>
        </p:nvSpPr>
        <p:spPr>
          <a:xfrm>
            <a:off x="552269" y="5778826"/>
            <a:ext cx="1120928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 basis of this analysis New Arrival feature should be prioritized first followed by Rewards Points for check-ins and finally the short format product videos</a:t>
            </a:r>
          </a:p>
        </p:txBody>
      </p:sp>
    </p:spTree>
    <p:extLst>
      <p:ext uri="{BB962C8B-B14F-4D97-AF65-F5344CB8AC3E}">
        <p14:creationId xmlns:p14="http://schemas.microsoft.com/office/powerpoint/2010/main" val="612774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2554</TotalTime>
  <Words>1425</Words>
  <Application>Microsoft Office PowerPoint</Application>
  <PresentationFormat>Widescreen</PresentationFormat>
  <Paragraphs>208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Aptos Narrow</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Mukul Kaushik | BJ22074</dc:creator>
  <cp:lastModifiedBy>Mukul Kaushik | BJ22074</cp:lastModifiedBy>
  <cp:revision>4</cp:revision>
  <dcterms:created xsi:type="dcterms:W3CDTF">2024-03-16T19:32:25Z</dcterms:created>
  <dcterms:modified xsi:type="dcterms:W3CDTF">2024-03-18T14:06:30Z</dcterms:modified>
</cp:coreProperties>
</file>