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3"/>
    <p:sldMasterId id="2147483658" r:id="rId4"/>
  </p:sldMasterIdLst>
  <p:notesMasterIdLst>
    <p:notesMasterId r:id="rId6"/>
  </p:notesMasterIdLst>
  <p:sldIdLst>
    <p:sldId id="256" r:id="rId5"/>
    <p:sldId id="257" r:id="rId7"/>
    <p:sldId id="258" r:id="rId8"/>
    <p:sldId id="314" r:id="rId9"/>
    <p:sldId id="315" r:id="rId10"/>
    <p:sldId id="316" r:id="rId11"/>
    <p:sldId id="365" r:id="rId12"/>
    <p:sldId id="317" r:id="rId13"/>
    <p:sldId id="320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</p:sldIdLst>
  <p:sldSz cx="12192000" cy="6858000"/>
  <p:notesSz cx="6858000" cy="9144000"/>
  <p:embeddedFontLst>
    <p:embeddedFont>
      <p:font typeface="Lato" panose="020B0604020202020204"/>
      <p:regular r:id="rId45"/>
      <p:bold r:id="rId46"/>
      <p:italic r:id="rId47"/>
      <p:boldItalic r:id="rId48"/>
    </p:embeddedFont>
    <p:embeddedFont>
      <p:font typeface="Calibri" panose="020F0502020204030204"/>
      <p:regular r:id="rId49"/>
      <p:bold r:id="rId50"/>
      <p:italic r:id="rId51"/>
      <p:boldItalic r:id="rId52"/>
    </p:embeddedFont>
    <p:embeddedFont>
      <p:font typeface="Raleway Thin"/>
      <p:regular r:id="rId53"/>
      <p:bold r:id="rId54"/>
      <p:italic r:id="rId55"/>
      <p:boldItalic r:id="rId56"/>
    </p:embeddedFont>
    <p:embeddedFont>
      <p:font typeface="Raleway"/>
      <p:regular r:id="rId57"/>
      <p:bold r:id="rId58"/>
      <p:italic r:id="rId59"/>
      <p:boldItalic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1026"/>
        <p:guide pos="3627"/>
        <p:guide orient="horz" pos="1570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4" Type="http://schemas.openxmlformats.org/officeDocument/2006/relationships/font" Target="fonts/font20.fntdata"/><Relationship Id="rId63" Type="http://schemas.openxmlformats.org/officeDocument/2006/relationships/font" Target="fonts/font19.fntdata"/><Relationship Id="rId62" Type="http://schemas.openxmlformats.org/officeDocument/2006/relationships/font" Target="fonts/font18.fntdata"/><Relationship Id="rId61" Type="http://schemas.openxmlformats.org/officeDocument/2006/relationships/font" Target="fonts/font17.fntdata"/><Relationship Id="rId60" Type="http://schemas.openxmlformats.org/officeDocument/2006/relationships/font" Target="fonts/font16.fntdata"/><Relationship Id="rId6" Type="http://schemas.openxmlformats.org/officeDocument/2006/relationships/notesMaster" Target="notesMasters/notesMaster1.xml"/><Relationship Id="rId59" Type="http://schemas.openxmlformats.org/officeDocument/2006/relationships/font" Target="fonts/font15.fntdata"/><Relationship Id="rId58" Type="http://schemas.openxmlformats.org/officeDocument/2006/relationships/font" Target="fonts/font14.fntdata"/><Relationship Id="rId57" Type="http://schemas.openxmlformats.org/officeDocument/2006/relationships/font" Target="fonts/font13.fntdata"/><Relationship Id="rId56" Type="http://schemas.openxmlformats.org/officeDocument/2006/relationships/font" Target="fonts/font12.fntdata"/><Relationship Id="rId55" Type="http://schemas.openxmlformats.org/officeDocument/2006/relationships/font" Target="fonts/font11.fntdata"/><Relationship Id="rId54" Type="http://schemas.openxmlformats.org/officeDocument/2006/relationships/font" Target="fonts/font10.fntdata"/><Relationship Id="rId53" Type="http://schemas.openxmlformats.org/officeDocument/2006/relationships/font" Target="fonts/font9.fntdata"/><Relationship Id="rId52" Type="http://schemas.openxmlformats.org/officeDocument/2006/relationships/font" Target="fonts/font8.fntdata"/><Relationship Id="rId51" Type="http://schemas.openxmlformats.org/officeDocument/2006/relationships/font" Target="fonts/font7.fntdata"/><Relationship Id="rId50" Type="http://schemas.openxmlformats.org/officeDocument/2006/relationships/font" Target="fonts/font6.fntdata"/><Relationship Id="rId5" Type="http://schemas.openxmlformats.org/officeDocument/2006/relationships/slide" Target="slides/slide1.xml"/><Relationship Id="rId49" Type="http://schemas.openxmlformats.org/officeDocument/2006/relationships/font" Target="fonts/font5.fntdata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2" name="Google Shape;102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3" name="Google Shape;102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2" name="Google Shape;102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3" name="Google Shape;102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2" name="Google Shape;102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3" name="Google Shape;102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2" name="Google Shape;1052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3" name="Google Shape;1053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2" name="Google Shape;102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3" name="Google Shape;102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2" name="Google Shape;102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3" name="Google Shape;102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2" name="Google Shape;102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3" name="Google Shape;102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2" name="Google Shape;102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3" name="Google Shape;102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4" name="Google Shape;4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2" name="Google Shape;1052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3" name="Google Shape;1053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8" name="Google Shape;1058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9" name="Google Shape;1059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4" name="Google Shape;1064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5" name="Google Shape;1065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4" name="Google Shape;1074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5" name="Google Shape;1075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7" name="Google Shape;1087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8" name="Google Shape;1088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0" name="Google Shape;1100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1" name="Google Shape;1101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3" name="Google Shape;1113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4" name="Google Shape;1114;p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6" name="Google Shape;1126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7" name="Google Shape;1127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2" name="Google Shape;1132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3" name="Google Shape;1133;p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5" name="Google Shape;1145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6" name="Google Shape;1146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8" name="Google Shape;1158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9" name="Google Shape;1159;p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1" name="Google Shape;1171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2" name="Google Shape;1172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7" name="Google Shape;1177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0" name="Google Shape;1190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1" name="Google Shape;1191;p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3" name="Google Shape;1203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4" name="Google Shape;1204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6" name="Google Shape;1216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7" name="Google Shape;1217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2" name="Google Shape;1222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3" name="Google Shape;1223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2" name="Google Shape;992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3" name="Google Shape;993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3" name="Google Shape;1003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2" name="Google Shape;1012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3" name="Google Shape;1013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2" name="Google Shape;1012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3" name="Google Shape;1013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2" name="Google Shape;102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3" name="Google Shape;102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2" name="Google Shape;1052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3" name="Google Shape;1053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3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83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1">
  <p:cSld name="Graphic with titl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9"/>
          <p:cNvSpPr>
            <a:spLocks noGrp="1"/>
          </p:cNvSpPr>
          <p:nvPr>
            <p:ph type="pic" idx="2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0" name="Google Shape;250;p129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1" name="Google Shape;251;p129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2">
  <p:cSld name="Graphic with title 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0"/>
          <p:cNvSpPr>
            <a:spLocks noGrp="1"/>
          </p:cNvSpPr>
          <p:nvPr>
            <p:ph type="pic" idx="2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4" name="Google Shape;254;p130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5" name="Google Shape;255;p130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3">
  <p:cSld name="Graphic with title 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1"/>
          <p:cNvSpPr>
            <a:spLocks noGrp="1"/>
          </p:cNvSpPr>
          <p:nvPr>
            <p:ph type="pic" idx="2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8" name="Google Shape;258;p131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9" name="Google Shape;259;p131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4">
  <p:cSld name="Graphic with title 4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2"/>
          <p:cNvSpPr>
            <a:spLocks noGrp="1"/>
          </p:cNvSpPr>
          <p:nvPr>
            <p:ph type="pic" idx="2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62" name="Google Shape;262;p132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63" name="Google Shape;263;p132"/>
          <p:cNvSpPr txBox="1">
            <a:spLocks noGrp="1"/>
          </p:cNvSpPr>
          <p:nvPr>
            <p:ph type="body" idx="3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1">
  <p:cSld name="Concept graphic 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3"/>
          <p:cNvSpPr>
            <a:spLocks noGrp="1"/>
          </p:cNvSpPr>
          <p:nvPr>
            <p:ph type="pic" idx="2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2">
  <p:cSld name="Concept graphic 2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4"/>
          <p:cNvSpPr>
            <a:spLocks noGrp="1"/>
          </p:cNvSpPr>
          <p:nvPr>
            <p:ph type="pic" idx="2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3">
  <p:cSld name="Concept graphic 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5"/>
          <p:cNvSpPr>
            <a:spLocks noGrp="1"/>
          </p:cNvSpPr>
          <p:nvPr>
            <p:ph type="pic" idx="2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4">
  <p:cSld name="Concept graphic 4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6"/>
          <p:cNvSpPr>
            <a:spLocks noGrp="1"/>
          </p:cNvSpPr>
          <p:nvPr>
            <p:ph type="pic" idx="2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5">
  <p:cSld name="Concept graphic 5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7"/>
          <p:cNvSpPr>
            <a:spLocks noGrp="1"/>
          </p:cNvSpPr>
          <p:nvPr>
            <p:ph type="pic" idx="2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8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6" name="Google Shape;276;p138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9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9" name="Google Shape;279;p139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0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2" name="Google Shape;282;p140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op center title">
  <p:cSld name="13_Top center titl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1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5" name="Google Shape;285;p141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pic>
        <p:nvPicPr>
          <p:cNvPr id="286" name="Google Shape;286;p141" descr="New Macbook Silv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1"/>
          <p:cNvSpPr>
            <a:spLocks noGrp="1"/>
          </p:cNvSpPr>
          <p:nvPr>
            <p:ph type="pic" idx="3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left title">
  <p:cSld name="1_Top left title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2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0" name="Google Shape;290;p142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grpSp>
        <p:nvGrpSpPr>
          <p:cNvPr id="291" name="Google Shape;291;p142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292" name="Google Shape;292;p14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142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33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94" name="Google Shape;294;p142"/>
          <p:cNvSpPr>
            <a:spLocks noGrp="1"/>
          </p:cNvSpPr>
          <p:nvPr>
            <p:ph type="pic" idx="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op center title">
  <p:cSld name="12_Top center title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3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7" name="Google Shape;297;p143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8" name="Google Shape;298;p143"/>
          <p:cNvSpPr>
            <a:spLocks noGrp="1"/>
          </p:cNvSpPr>
          <p:nvPr>
            <p:ph type="pic" idx="3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op center title">
  <p:cSld name="14_Top center title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4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1" name="Google Shape;301;p144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2" name="Google Shape;302;p144"/>
          <p:cNvSpPr>
            <a:spLocks noGrp="1"/>
          </p:cNvSpPr>
          <p:nvPr>
            <p:ph type="pic" idx="3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5" name="Google Shape;305;p14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6" name="Google Shape;306;p145"/>
          <p:cNvSpPr>
            <a:spLocks noGrp="1"/>
          </p:cNvSpPr>
          <p:nvPr>
            <p:ph type="pic" idx="3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op center title">
  <p:cSld name="6_Top center title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9" name="Google Shape;309;p14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0" name="Google Shape;310;p146"/>
          <p:cNvSpPr>
            <a:spLocks noGrp="1"/>
          </p:cNvSpPr>
          <p:nvPr>
            <p:ph type="pic" idx="3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7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3" name="Google Shape;313;p147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4" name="Google Shape;314;p147"/>
          <p:cNvSpPr>
            <a:spLocks noGrp="1"/>
          </p:cNvSpPr>
          <p:nvPr>
            <p:ph type="pic" idx="3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5" name="Google Shape;315;p147"/>
          <p:cNvSpPr>
            <a:spLocks noGrp="1"/>
          </p:cNvSpPr>
          <p:nvPr>
            <p:ph type="pic" idx="4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6" name="Google Shape;316;p147"/>
          <p:cNvSpPr>
            <a:spLocks noGrp="1"/>
          </p:cNvSpPr>
          <p:nvPr>
            <p:ph type="pic" idx="5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8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9" name="Google Shape;319;p148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0" name="Google Shape;320;p148"/>
          <p:cNvSpPr>
            <a:spLocks noGrp="1"/>
          </p:cNvSpPr>
          <p:nvPr>
            <p:ph type="pic" idx="3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1" name="Google Shape;321;p148"/>
          <p:cNvSpPr>
            <a:spLocks noGrp="1"/>
          </p:cNvSpPr>
          <p:nvPr>
            <p:ph type="pic" idx="4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0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Google Shape;18;p90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9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4" name="Google Shape;324;p149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5" name="Google Shape;325;p149"/>
          <p:cNvSpPr>
            <a:spLocks noGrp="1"/>
          </p:cNvSpPr>
          <p:nvPr>
            <p:ph type="pic" idx="3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6" name="Google Shape;326;p149"/>
          <p:cNvSpPr>
            <a:spLocks noGrp="1"/>
          </p:cNvSpPr>
          <p:nvPr>
            <p:ph type="pic" idx="4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7" name="Google Shape;327;p149"/>
          <p:cNvSpPr>
            <a:spLocks noGrp="1"/>
          </p:cNvSpPr>
          <p:nvPr>
            <p:ph type="pic" idx="5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0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0" name="Google Shape;330;p150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1" name="Google Shape;331;p150"/>
          <p:cNvSpPr>
            <a:spLocks noGrp="1"/>
          </p:cNvSpPr>
          <p:nvPr>
            <p:ph type="pic" idx="3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2" name="Google Shape;332;p150"/>
          <p:cNvSpPr>
            <a:spLocks noGrp="1"/>
          </p:cNvSpPr>
          <p:nvPr>
            <p:ph type="pic" idx="4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3" name="Google Shape;333;p150"/>
          <p:cNvSpPr>
            <a:spLocks noGrp="1"/>
          </p:cNvSpPr>
          <p:nvPr>
            <p:ph type="pic" idx="5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4" name="Google Shape;334;p150"/>
          <p:cNvSpPr>
            <a:spLocks noGrp="1"/>
          </p:cNvSpPr>
          <p:nvPr>
            <p:ph type="pic" idx="6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1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7" name="Google Shape;337;p151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8" name="Google Shape;338;p151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9" name="Google Shape;339;p151"/>
          <p:cNvSpPr>
            <a:spLocks noGrp="1"/>
          </p:cNvSpPr>
          <p:nvPr>
            <p:ph type="pic" idx="4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0" name="Google Shape;340;p151"/>
          <p:cNvSpPr>
            <a:spLocks noGrp="1"/>
          </p:cNvSpPr>
          <p:nvPr>
            <p:ph type="pic" idx="5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1" name="Google Shape;341;p151"/>
          <p:cNvSpPr>
            <a:spLocks noGrp="1"/>
          </p:cNvSpPr>
          <p:nvPr>
            <p:ph type="pic" idx="6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2" name="Google Shape;342;p151"/>
          <p:cNvSpPr>
            <a:spLocks noGrp="1"/>
          </p:cNvSpPr>
          <p:nvPr>
            <p:ph type="pic" idx="7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2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5" name="Google Shape;345;p152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6" name="Google Shape;346;p152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7" name="Google Shape;347;p152"/>
          <p:cNvSpPr>
            <a:spLocks noGrp="1"/>
          </p:cNvSpPr>
          <p:nvPr>
            <p:ph type="pic" idx="4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8" name="Google Shape;348;p152"/>
          <p:cNvSpPr>
            <a:spLocks noGrp="1"/>
          </p:cNvSpPr>
          <p:nvPr>
            <p:ph type="pic" idx="5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9" name="Google Shape;349;p152"/>
          <p:cNvSpPr>
            <a:spLocks noGrp="1"/>
          </p:cNvSpPr>
          <p:nvPr>
            <p:ph type="pic" idx="6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3"/>
          <p:cNvSpPr txBox="1">
            <a:spLocks noGrp="1"/>
          </p:cNvSpPr>
          <p:nvPr>
            <p:ph type="body" idx="1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2" name="Google Shape;352;p153"/>
          <p:cNvSpPr txBox="1">
            <a:spLocks noGrp="1"/>
          </p:cNvSpPr>
          <p:nvPr>
            <p:ph type="body" idx="2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3" name="Google Shape;353;p153"/>
          <p:cNvSpPr txBox="1">
            <a:spLocks noGrp="1"/>
          </p:cNvSpPr>
          <p:nvPr>
            <p:ph type="body" idx="3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4" name="Google Shape;354;p153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7F7F7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55" name="Google Shape;355;p153"/>
          <p:cNvSpPr txBox="1">
            <a:spLocks noGrp="1"/>
          </p:cNvSpPr>
          <p:nvPr>
            <p:ph type="body" idx="4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6" name="Google Shape;356;p153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7F7F7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57" name="Google Shape;357;p153"/>
          <p:cNvSpPr txBox="1">
            <a:spLocks noGrp="1"/>
          </p:cNvSpPr>
          <p:nvPr>
            <p:ph type="body" idx="5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8" name="Google Shape;358;p153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59" name="Google Shape;359;p153"/>
          <p:cNvSpPr txBox="1">
            <a:spLocks noGrp="1"/>
          </p:cNvSpPr>
          <p:nvPr>
            <p:ph type="body" idx="6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0" name="Google Shape;360;p153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61" name="Google Shape;361;p153"/>
          <p:cNvSpPr txBox="1">
            <a:spLocks noGrp="1"/>
          </p:cNvSpPr>
          <p:nvPr>
            <p:ph type="body" idx="7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2" name="Google Shape;362;p153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63" name="Google Shape;363;p153"/>
          <p:cNvSpPr txBox="1">
            <a:spLocks noGrp="1"/>
          </p:cNvSpPr>
          <p:nvPr>
            <p:ph type="body" idx="8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4" name="Google Shape;364;p153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65" name="Google Shape;365;p153"/>
          <p:cNvSpPr txBox="1">
            <a:spLocks noGrp="1"/>
          </p:cNvSpPr>
          <p:nvPr>
            <p:ph type="body" idx="9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6" name="Google Shape;366;p153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67" name="Google Shape;367;p153"/>
          <p:cNvSpPr txBox="1">
            <a:spLocks noGrp="1"/>
          </p:cNvSpPr>
          <p:nvPr>
            <p:ph type="body" idx="13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8" name="Google Shape;368;p153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 i="0" u="none" strike="noStrike" cap="none">
              <a:solidFill>
                <a:srgbClr val="A5A5A5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op center title">
  <p:cSld name="3_Top center title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4"/>
          <p:cNvSpPr txBox="1">
            <a:spLocks noGrp="1"/>
          </p:cNvSpPr>
          <p:nvPr>
            <p:ph type="body" idx="1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1" name="Google Shape;371;p154"/>
          <p:cNvSpPr txBox="1">
            <a:spLocks noGrp="1"/>
          </p:cNvSpPr>
          <p:nvPr>
            <p:ph type="body" idx="2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2" name="Google Shape;372;p154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3" name="Google Shape;373;p154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4" name="Google Shape;374;p154"/>
          <p:cNvSpPr txBox="1">
            <a:spLocks noGrp="1"/>
          </p:cNvSpPr>
          <p:nvPr>
            <p:ph type="body" idx="3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5" name="Google Shape;375;p154"/>
          <p:cNvSpPr>
            <a:spLocks noGrp="1"/>
          </p:cNvSpPr>
          <p:nvPr>
            <p:ph type="pic" idx="4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6" name="Google Shape;376;p154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3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7" name="Google Shape;377;p154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8" name="Google Shape;378;p154"/>
          <p:cNvSpPr txBox="1">
            <a:spLocks noGrp="1"/>
          </p:cNvSpPr>
          <p:nvPr>
            <p:ph type="body" idx="5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9" name="Google Shape;379;p154"/>
          <p:cNvSpPr>
            <a:spLocks noGrp="1"/>
          </p:cNvSpPr>
          <p:nvPr>
            <p:ph type="pic" idx="6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0" name="Google Shape;380;p154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4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1" name="Google Shape;381;p154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2" name="Google Shape;382;p154"/>
          <p:cNvSpPr txBox="1">
            <a:spLocks noGrp="1"/>
          </p:cNvSpPr>
          <p:nvPr>
            <p:ph type="body" idx="7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3" name="Google Shape;383;p154"/>
          <p:cNvSpPr>
            <a:spLocks noGrp="1"/>
          </p:cNvSpPr>
          <p:nvPr>
            <p:ph type="pic" idx="8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4" name="Google Shape;384;p154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5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5" name="Google Shape;385;p154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6" name="Google Shape;386;p154"/>
          <p:cNvSpPr txBox="1">
            <a:spLocks noGrp="1"/>
          </p:cNvSpPr>
          <p:nvPr>
            <p:ph type="body" idx="9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7" name="Google Shape;387;p154"/>
          <p:cNvSpPr>
            <a:spLocks noGrp="1"/>
          </p:cNvSpPr>
          <p:nvPr>
            <p:ph type="pic" idx="13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op title">
  <p:cSld name="Right top title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5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0" name="Google Shape;390;p155"/>
          <p:cNvSpPr txBox="1">
            <a:spLocks noGrp="1"/>
          </p:cNvSpPr>
          <p:nvPr>
            <p:ph type="body" idx="2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eghts">
  <p:cSld name="Streghts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6"/>
          <p:cNvSpPr>
            <a:spLocks noGrp="1"/>
          </p:cNvSpPr>
          <p:nvPr>
            <p:ph type="pic" idx="2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3" name="Google Shape;393;p156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4" name="Google Shape;394;p156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acknesses">
  <p:cSld name="Weacknesse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7"/>
          <p:cNvSpPr>
            <a:spLocks noGrp="1"/>
          </p:cNvSpPr>
          <p:nvPr>
            <p:ph type="pic" idx="2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7" name="Google Shape;397;p157"/>
          <p:cNvSpPr txBox="1">
            <a:spLocks noGrp="1"/>
          </p:cNvSpPr>
          <p:nvPr>
            <p:ph type="body" idx="1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8" name="Google Shape;398;p157"/>
          <p:cNvSpPr txBox="1">
            <a:spLocks noGrp="1"/>
          </p:cNvSpPr>
          <p:nvPr>
            <p:ph type="body" idx="3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ortunities">
  <p:cSld name="Oportunities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8"/>
          <p:cNvSpPr>
            <a:spLocks noGrp="1"/>
          </p:cNvSpPr>
          <p:nvPr>
            <p:ph type="pic" idx="2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1" name="Google Shape;401;p158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2" name="Google Shape;402;p158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8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ats">
  <p:cSld name="Threats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9"/>
          <p:cNvSpPr>
            <a:spLocks noGrp="1"/>
          </p:cNvSpPr>
          <p:nvPr>
            <p:ph type="pic" idx="2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5" name="Google Shape;405;p159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6" name="Google Shape;406;p159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0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9" name="Google Shape;409;p160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0" name="Google Shape;410;p160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1" name="Google Shape;411;p160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2" name="Google Shape;412;p160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3" name="Google Shape;413;p160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4" name="Google Shape;414;p160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5" name="Google Shape;415;p160"/>
          <p:cNvSpPr>
            <a:spLocks noGrp="1"/>
          </p:cNvSpPr>
          <p:nvPr>
            <p:ph type="pic" idx="3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6" name="Google Shape;416;p160"/>
          <p:cNvSpPr>
            <a:spLocks noGrp="1"/>
          </p:cNvSpPr>
          <p:nvPr>
            <p:ph type="pic" idx="4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7" name="Google Shape;417;p160"/>
          <p:cNvSpPr>
            <a:spLocks noGrp="1"/>
          </p:cNvSpPr>
          <p:nvPr>
            <p:ph type="pic" idx="5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8" name="Google Shape;418;p160"/>
          <p:cNvSpPr txBox="1">
            <a:spLocks noGrp="1"/>
          </p:cNvSpPr>
          <p:nvPr>
            <p:ph type="body" idx="6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9" name="Google Shape;419;p160"/>
          <p:cNvSpPr txBox="1">
            <a:spLocks noGrp="1"/>
          </p:cNvSpPr>
          <p:nvPr>
            <p:ph type="body" idx="7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1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2" name="Google Shape;422;p161"/>
          <p:cNvSpPr>
            <a:spLocks noGrp="1"/>
          </p:cNvSpPr>
          <p:nvPr>
            <p:ph type="pic" idx="2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3" name="Google Shape;423;p161"/>
          <p:cNvSpPr txBox="1">
            <a:spLocks noGrp="1"/>
          </p:cNvSpPr>
          <p:nvPr>
            <p:ph type="body" idx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4" name="Google Shape;424;p161"/>
          <p:cNvSpPr txBox="1">
            <a:spLocks noGrp="1"/>
          </p:cNvSpPr>
          <p:nvPr>
            <p:ph type="body" idx="3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5" name="Google Shape;425;p161"/>
          <p:cNvSpPr txBox="1">
            <a:spLocks noGrp="1"/>
          </p:cNvSpPr>
          <p:nvPr>
            <p:ph type="body" idx="4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6" name="Google Shape;426;p161"/>
          <p:cNvSpPr txBox="1">
            <a:spLocks noGrp="1"/>
          </p:cNvSpPr>
          <p:nvPr>
            <p:ph type="body" idx="5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427" name="Google Shape;427;p161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28" name="Google Shape;428;p161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9" name="Google Shape;429;p161"/>
          <p:cNvSpPr>
            <a:spLocks noGrp="1"/>
          </p:cNvSpPr>
          <p:nvPr>
            <p:ph type="pic" idx="6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0" name="Google Shape;430;p161"/>
          <p:cNvSpPr txBox="1">
            <a:spLocks noGrp="1"/>
          </p:cNvSpPr>
          <p:nvPr>
            <p:ph type="body" idx="7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1" name="Google Shape;431;p161"/>
          <p:cNvSpPr txBox="1">
            <a:spLocks noGrp="1"/>
          </p:cNvSpPr>
          <p:nvPr>
            <p:ph type="body" idx="8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2" name="Google Shape;432;p161"/>
          <p:cNvSpPr txBox="1">
            <a:spLocks noGrp="1"/>
          </p:cNvSpPr>
          <p:nvPr>
            <p:ph type="body" idx="9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3" name="Google Shape;433;p161"/>
          <p:cNvSpPr txBox="1">
            <a:spLocks noGrp="1"/>
          </p:cNvSpPr>
          <p:nvPr>
            <p:ph type="body" idx="13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50771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434" name="Google Shape;434;p161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p161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6" name="Google Shape;436;p161"/>
          <p:cNvSpPr>
            <a:spLocks noGrp="1"/>
          </p:cNvSpPr>
          <p:nvPr>
            <p:ph type="pic" idx="14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7" name="Google Shape;437;p161"/>
          <p:cNvSpPr txBox="1">
            <a:spLocks noGrp="1"/>
          </p:cNvSpPr>
          <p:nvPr>
            <p:ph type="body" idx="15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8" name="Google Shape;438;p161"/>
          <p:cNvSpPr txBox="1">
            <a:spLocks noGrp="1"/>
          </p:cNvSpPr>
          <p:nvPr>
            <p:ph type="body" idx="16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9" name="Google Shape;439;p161"/>
          <p:cNvSpPr txBox="1">
            <a:spLocks noGrp="1"/>
          </p:cNvSpPr>
          <p:nvPr>
            <p:ph type="body" idx="17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0" name="Google Shape;440;p161"/>
          <p:cNvSpPr txBox="1">
            <a:spLocks noGrp="1"/>
          </p:cNvSpPr>
          <p:nvPr>
            <p:ph type="body" idx="18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441" name="Google Shape;441;p161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42" name="Google Shape;442;p161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3" name="Google Shape;443;p161"/>
          <p:cNvSpPr>
            <a:spLocks noGrp="1"/>
          </p:cNvSpPr>
          <p:nvPr>
            <p:ph type="pic" idx="19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4" name="Google Shape;444;p161"/>
          <p:cNvSpPr txBox="1">
            <a:spLocks noGrp="1"/>
          </p:cNvSpPr>
          <p:nvPr>
            <p:ph type="body" idx="20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5" name="Google Shape;445;p161"/>
          <p:cNvSpPr txBox="1">
            <a:spLocks noGrp="1"/>
          </p:cNvSpPr>
          <p:nvPr>
            <p:ph type="body" idx="21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6" name="Google Shape;446;p161"/>
          <p:cNvSpPr txBox="1">
            <a:spLocks noGrp="1"/>
          </p:cNvSpPr>
          <p:nvPr>
            <p:ph type="body" idx="22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7" name="Google Shape;447;p161"/>
          <p:cNvSpPr txBox="1">
            <a:spLocks noGrp="1"/>
          </p:cNvSpPr>
          <p:nvPr>
            <p:ph type="body" idx="23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8" name="Google Shape;448;p161"/>
          <p:cNvSpPr txBox="1">
            <a:spLocks noGrp="1"/>
          </p:cNvSpPr>
          <p:nvPr>
            <p:ph type="body" idx="24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9" name="Google Shape;449;p161"/>
          <p:cNvSpPr txBox="1">
            <a:spLocks noGrp="1"/>
          </p:cNvSpPr>
          <p:nvPr>
            <p:ph type="body" idx="25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6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" name="Google Shape;27;p86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1">
  <p:cSld name="Graphic with title 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5"/>
          <p:cNvSpPr>
            <a:spLocks noGrp="1"/>
          </p:cNvSpPr>
          <p:nvPr>
            <p:ph type="pic" idx="2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" name="Google Shape;31;p125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" name="Google Shape;32;p125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6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Google Shape;35;p126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6" Type="http://schemas.openxmlformats.org/officeDocument/2006/relationships/theme" Target="../theme/theme3.xml"/><Relationship Id="rId35" Type="http://schemas.openxmlformats.org/officeDocument/2006/relationships/image" Target="../media/image4.jpeg"/><Relationship Id="rId34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1.xml"/><Relationship Id="rId29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2"/>
          <p:cNvSpPr/>
          <p:nvPr/>
        </p:nvSpPr>
        <p:spPr>
          <a:xfrm>
            <a:off x="8801571" y="65268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rPr>
              <a:t>Copyright Intellipaat. All rights reserved. </a:t>
            </a:r>
            <a:endParaRPr sz="14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" name="Google Shape;11;p8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27381" y="117421"/>
            <a:ext cx="2272908" cy="7923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4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96644" y="156750"/>
            <a:ext cx="2220469" cy="7740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4"/>
          <p:cNvSpPr/>
          <p:nvPr/>
        </p:nvSpPr>
        <p:spPr>
          <a:xfrm>
            <a:off x="8801571" y="65268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rPr>
              <a:t>Copyright Intellipaat. All rights reserved. </a:t>
            </a:r>
            <a:endParaRPr sz="14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27"/>
          <p:cNvPicPr preferRelativeResize="0"/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127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6" name="Google Shape;246;p127"/>
          <p:cNvSpPr/>
          <p:nvPr/>
        </p:nvSpPr>
        <p:spPr>
          <a:xfrm>
            <a:off x="8801571" y="65268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 panose="020B0604020202020204"/>
                <a:ea typeface="Lato" panose="020B0604020202020204"/>
                <a:cs typeface="Lato" panose="020B0604020202020204"/>
                <a:sym typeface="Lato" panose="020B0604020202020204"/>
              </a:rPr>
              <a:t>Copyright Intellipaat. All rights reserved. </a:t>
            </a:r>
            <a:endParaRPr sz="14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64956" y="682529"/>
            <a:ext cx="3134817" cy="109277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"/>
          <p:cNvSpPr/>
          <p:nvPr/>
        </p:nvSpPr>
        <p:spPr>
          <a:xfrm>
            <a:off x="9206669" y="0"/>
            <a:ext cx="2985331" cy="1291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8" name="Google Shape;458;p1"/>
          <p:cNvSpPr txBox="1">
            <a:spLocks noGrp="1"/>
          </p:cNvSpPr>
          <p:nvPr>
            <p:ph type="body" idx="1"/>
          </p:nvPr>
        </p:nvSpPr>
        <p:spPr>
          <a:xfrm>
            <a:off x="709295" y="2880360"/>
            <a:ext cx="4024630" cy="1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dirty="0"/>
              <a:t>HTML </a:t>
            </a:r>
            <a:r>
              <a:rPr lang="en-US" sz="2400" dirty="0" smtClean="0"/>
              <a:t>Advanced</a:t>
            </a:r>
            <a:endParaRPr sz="2400" dirty="0"/>
          </a:p>
        </p:txBody>
      </p:sp>
      <p:pic>
        <p:nvPicPr>
          <p:cNvPr id="459" name="Google Shape;459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53936" y="1277483"/>
            <a:ext cx="2271409" cy="227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Audio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2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</a:t>
            </a:r>
            <a:r>
              <a:rPr lang="en-US" sz="3200" b="1" dirty="0" smtClean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Audio</a:t>
            </a:r>
            <a:endParaRPr dirty="0"/>
          </a:p>
        </p:txBody>
      </p:sp>
      <p:sp>
        <p:nvSpPr>
          <p:cNvPr id="1026" name="Google Shape;1026;p62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HTML Audio tag defines sounds such as music and other audio clips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9110" y="2953385"/>
            <a:ext cx="5641340" cy="232791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&lt;audio controls&gt;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source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=“song.mp3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type="audio/mp</a:t>
            </a:r>
            <a:r>
              <a:rPr lang="en-US" alt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Your browser does not support the audio element.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&lt;/audio&gt;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2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</a:t>
            </a:r>
            <a:r>
              <a:rPr lang="en-US" sz="3200" b="1" dirty="0" smtClean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Audio</a:t>
            </a:r>
            <a:endParaRPr dirty="0"/>
          </a:p>
        </p:txBody>
      </p:sp>
      <p:sp>
        <p:nvSpPr>
          <p:cNvPr id="1026" name="Google Shape;1026;p62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 using controls attribute we can add audio controls like play, pause and volume. 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9261" y="2737724"/>
            <a:ext cx="5641474" cy="254396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&lt;audio controls&gt;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source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=“song.mp3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type="audio/mp</a:t>
            </a:r>
            <a:r>
              <a:rPr lang="en-US" alt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Your browser does not support the audio element.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&lt;/audio&gt;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2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</a:t>
            </a:r>
            <a:r>
              <a:rPr lang="en-US" sz="3200" b="1" dirty="0" smtClean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Audio</a:t>
            </a:r>
            <a:endParaRPr dirty="0"/>
          </a:p>
        </p:txBody>
      </p:sp>
      <p:sp>
        <p:nvSpPr>
          <p:cNvPr id="1026" name="Google Shape;1026;p62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 start the audio automatically, </a:t>
            </a:r>
            <a:r>
              <a:rPr lang="en-US" sz="2000" dirty="0" err="1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autoplay</a:t>
            </a:r>
            <a:r>
              <a:rPr lang="en-US" sz="200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attribute can be used and  to mute the audio file automatically muted attribute is added after </a:t>
            </a:r>
            <a:r>
              <a:rPr lang="en-US" sz="2000" dirty="0" err="1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autoplay</a:t>
            </a:r>
            <a:r>
              <a:rPr lang="en-US" sz="200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9790" y="2799715"/>
            <a:ext cx="4899025" cy="254381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&lt;audio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controls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autoplay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source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=“song.mp3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type="audio/mp</a:t>
            </a:r>
            <a:r>
              <a:rPr lang="en-US" alt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Your browser does not support the audio element.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&lt;/audio&gt;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915025" y="2736850"/>
            <a:ext cx="5209540" cy="2671445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&lt;audio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controls  muted&gt;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source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=“song.mp3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type="audio/mp</a:t>
            </a:r>
            <a:r>
              <a:rPr lang="en-US" alt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Your browser does not support the audio element.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&lt;/audio&gt;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769110" y="5622290"/>
            <a:ext cx="9966960" cy="7569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NOTE: CHROME DO NOT ALLOW AUTOPLAY IN MOST CASES,  BUT MUTE IS ALWAYS ALLOWED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5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/>
              <a:t>Hands On: HTML </a:t>
            </a:r>
            <a:r>
              <a:rPr lang="en-US" dirty="0" smtClean="0"/>
              <a:t>Audio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Tables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2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</a:t>
            </a:r>
            <a:r>
              <a:rPr lang="en-US" sz="3200" b="1" dirty="0" smtClean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Tables</a:t>
            </a:r>
            <a:endParaRPr dirty="0"/>
          </a:p>
        </p:txBody>
      </p:sp>
      <p:sp>
        <p:nvSpPr>
          <p:cNvPr id="1026" name="Google Shape;1026;p62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HTML tables allows us to arrange the data into rows and columns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9261" y="2737724"/>
            <a:ext cx="7632316" cy="3894896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&gt;NAME&lt;/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&gt;CITY&lt;/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&gt;MOBILE&lt;/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Akash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td&gt;Bangalore&lt;/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td&gt;23562356&lt;/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&lt;td&gt;Raj&lt;/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td&gt;Mumbai&lt;/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td&gt;75896319&lt;/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&lt;/table&gt;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2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</a:t>
            </a:r>
            <a:r>
              <a:rPr lang="en-US" sz="3200" b="1" dirty="0" smtClean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Tables</a:t>
            </a:r>
            <a:endParaRPr dirty="0"/>
          </a:p>
        </p:txBody>
      </p:sp>
      <p:sp>
        <p:nvSpPr>
          <p:cNvPr id="1026" name="Google Shape;1026;p62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table </a:t>
            </a:r>
            <a:r>
              <a:rPr lang="en-US" sz="200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consists of table cells inside rows and columns, each table cell is defined by a &lt;td&gt; and &lt;/td</a:t>
            </a:r>
            <a:r>
              <a:rPr lang="en-US" sz="200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&gt; tag.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9261" y="2737724"/>
            <a:ext cx="7632316" cy="3894896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&gt;NAME&lt;/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&gt;CITY&lt;/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&gt;MOBILE&lt;/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Akash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td&gt;Bangalore&lt;/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td&gt;23562356&lt;/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&lt;td&gt;Raj&lt;/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td&gt;Mumbai&lt;/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td&gt;75896319&lt;/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&lt;/table&gt;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2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</a:t>
            </a:r>
            <a:r>
              <a:rPr lang="en-US" sz="3200" b="1" dirty="0" smtClean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Tables</a:t>
            </a:r>
            <a:endParaRPr dirty="0"/>
          </a:p>
        </p:txBody>
      </p:sp>
      <p:sp>
        <p:nvSpPr>
          <p:cNvPr id="1026" name="Google Shape;1026;p62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table row starts with a &lt;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&gt; and ends with a &lt;/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&gt; tag.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9261" y="2737724"/>
            <a:ext cx="7632316" cy="3894896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&gt;NAME&lt;/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&gt;CITY&lt;/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&gt;MOBILE&lt;/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Akash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td&gt;Bangalore&lt;/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td&gt;23562356&lt;/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&lt;td&gt;Raj&lt;/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td&gt;Mumbai&lt;/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td&gt;75896319&lt;/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&lt;/table&gt;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2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</a:t>
            </a:r>
            <a:r>
              <a:rPr lang="en-US" sz="3200" b="1" dirty="0" smtClean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Tables</a:t>
            </a:r>
            <a:endParaRPr dirty="0"/>
          </a:p>
        </p:txBody>
      </p:sp>
      <p:sp>
        <p:nvSpPr>
          <p:cNvPr id="1026" name="Google Shape;1026;p62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When we want the cells to be headers, at that time we can use &lt;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&gt; tag instead of &lt;td&gt; tag.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9261" y="2737724"/>
            <a:ext cx="7632316" cy="3894896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&gt;NAME&lt;/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&gt;CITY&lt;/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&gt;MOBILE&lt;/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Akash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td&gt;Bangalore&lt;/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td&gt;23562356&lt;/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&lt;td&gt;Raj&lt;/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td&gt;Mumbai&lt;/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td&gt;75896319&lt;/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&lt;/table&gt;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"/>
          <p:cNvSpPr txBox="1">
            <a:spLocks noGrp="1"/>
          </p:cNvSpPr>
          <p:nvPr>
            <p:ph type="body" idx="1"/>
          </p:nvPr>
        </p:nvSpPr>
        <p:spPr>
          <a:xfrm>
            <a:off x="3329431" y="4298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Agenda</a:t>
            </a:r>
            <a:endParaRPr lang="en-US"/>
          </a:p>
        </p:txBody>
      </p:sp>
      <p:grpSp>
        <p:nvGrpSpPr>
          <p:cNvPr id="467" name="Google Shape;467;p2"/>
          <p:cNvGrpSpPr/>
          <p:nvPr/>
        </p:nvGrpSpPr>
        <p:grpSpPr>
          <a:xfrm>
            <a:off x="1410769" y="1790547"/>
            <a:ext cx="9388599" cy="1538518"/>
            <a:chOff x="1261081" y="1569106"/>
            <a:chExt cx="9388599" cy="1538518"/>
          </a:xfrm>
        </p:grpSpPr>
        <p:grpSp>
          <p:nvGrpSpPr>
            <p:cNvPr id="468" name="Google Shape;468;p2"/>
            <p:cNvGrpSpPr/>
            <p:nvPr/>
          </p:nvGrpSpPr>
          <p:grpSpPr>
            <a:xfrm>
              <a:off x="1261081" y="2495624"/>
              <a:ext cx="4445558" cy="612000"/>
              <a:chOff x="1705166" y="1581736"/>
              <a:chExt cx="4445558" cy="612000"/>
            </a:xfrm>
          </p:grpSpPr>
          <p:sp>
            <p:nvSpPr>
              <p:cNvPr id="469" name="Google Shape;469;p2"/>
              <p:cNvSpPr/>
              <p:nvPr/>
            </p:nvSpPr>
            <p:spPr>
              <a:xfrm>
                <a:off x="1705166" y="1581736"/>
                <a:ext cx="715620" cy="61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03</a:t>
                </a:r>
                <a:endPara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470" name="Google Shape;470;p2"/>
              <p:cNvSpPr txBox="1"/>
              <p:nvPr/>
            </p:nvSpPr>
            <p:spPr>
              <a:xfrm>
                <a:off x="2407537" y="1684244"/>
                <a:ext cx="37431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 dirty="0" smtClean="0">
                    <a:solidFill>
                      <a:srgbClr val="7F7F7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HTML Tables</a:t>
                </a:r>
                <a:endParaRPr sz="2000" b="1" i="0" u="none" strike="noStrike" cap="none" dirty="0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475" name="Google Shape;475;p2"/>
            <p:cNvSpPr txBox="1"/>
            <p:nvPr/>
          </p:nvSpPr>
          <p:spPr>
            <a:xfrm>
              <a:off x="7334146" y="2598132"/>
              <a:ext cx="155993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HTML Lists</a:t>
              </a:r>
              <a:endParaRPr sz="2000" b="1" i="0" u="none" strike="noStrike" cap="none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480" name="Google Shape;480;p2"/>
            <p:cNvGrpSpPr/>
            <p:nvPr/>
          </p:nvGrpSpPr>
          <p:grpSpPr>
            <a:xfrm>
              <a:off x="1261081" y="1570156"/>
              <a:ext cx="4112518" cy="612000"/>
              <a:chOff x="1705166" y="1581736"/>
              <a:chExt cx="4112518" cy="612000"/>
            </a:xfrm>
          </p:grpSpPr>
          <p:sp>
            <p:nvSpPr>
              <p:cNvPr id="481" name="Google Shape;481;p2"/>
              <p:cNvSpPr/>
              <p:nvPr/>
            </p:nvSpPr>
            <p:spPr>
              <a:xfrm>
                <a:off x="1705166" y="1581736"/>
                <a:ext cx="715620" cy="612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01</a:t>
                </a:r>
                <a:endPara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482" name="Google Shape;482;p2"/>
              <p:cNvSpPr txBox="1"/>
              <p:nvPr/>
            </p:nvSpPr>
            <p:spPr>
              <a:xfrm>
                <a:off x="2420786" y="1678792"/>
                <a:ext cx="33968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solidFill>
                      <a:srgbClr val="7F7F7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HTML Video</a:t>
                </a:r>
                <a:endParaRPr sz="2000" b="1" i="0" u="none" strike="noStrike" cap="none" dirty="0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487" name="Google Shape;487;p2"/>
            <p:cNvSpPr/>
            <p:nvPr/>
          </p:nvSpPr>
          <p:spPr>
            <a:xfrm>
              <a:off x="6465835" y="2492187"/>
              <a:ext cx="715620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04</a:t>
              </a:r>
              <a:endParaRPr lang="en-US"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492" name="Google Shape;492;p2"/>
            <p:cNvGrpSpPr/>
            <p:nvPr/>
          </p:nvGrpSpPr>
          <p:grpSpPr>
            <a:xfrm>
              <a:off x="6465368" y="1569106"/>
              <a:ext cx="4184312" cy="612000"/>
              <a:chOff x="6423768" y="1599665"/>
              <a:chExt cx="4184312" cy="612000"/>
            </a:xfrm>
          </p:grpSpPr>
          <p:sp>
            <p:nvSpPr>
              <p:cNvPr id="493" name="Google Shape;493;p2"/>
              <p:cNvSpPr/>
              <p:nvPr/>
            </p:nvSpPr>
            <p:spPr>
              <a:xfrm>
                <a:off x="6423768" y="1599665"/>
                <a:ext cx="715620" cy="612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02</a:t>
                </a:r>
                <a:endParaRPr lang="en-US" sz="24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494" name="Google Shape;494;p2"/>
              <p:cNvSpPr txBox="1"/>
              <p:nvPr/>
            </p:nvSpPr>
            <p:spPr>
              <a:xfrm>
                <a:off x="7126139" y="1697844"/>
                <a:ext cx="348194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 dirty="0" smtClean="0">
                    <a:solidFill>
                      <a:srgbClr val="7F7F7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HTML Audio</a:t>
                </a:r>
                <a:endParaRPr sz="2000" b="1" i="0" u="none" strike="noStrike" cap="none" dirty="0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5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/>
              <a:t>Hands On: </a:t>
            </a:r>
            <a:r>
              <a:rPr lang="en-US" dirty="0" smtClean="0"/>
              <a:t>HTML Table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6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HTML Lists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7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Lists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68" name="Google Shape;1068;p67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Lists allow us to group together related items in a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69" name="Google Shape;1069;p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69260" y="3689403"/>
            <a:ext cx="2078387" cy="207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6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69469" y="3689403"/>
            <a:ext cx="2078387" cy="207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69678" y="3689403"/>
            <a:ext cx="2078387" cy="207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8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Lists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78" name="Google Shape;1078;p68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HTML there are 3 kinds of lists: Ordered, Unordered and Description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9" name="Google Shape;1079;p68"/>
          <p:cNvSpPr/>
          <p:nvPr/>
        </p:nvSpPr>
        <p:spPr>
          <a:xfrm>
            <a:off x="2142973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80" name="Google Shape;1080;p68"/>
          <p:cNvSpPr/>
          <p:nvPr/>
        </p:nvSpPr>
        <p:spPr>
          <a:xfrm>
            <a:off x="4719196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81" name="Google Shape;1081;p68"/>
          <p:cNvSpPr/>
          <p:nvPr/>
        </p:nvSpPr>
        <p:spPr>
          <a:xfrm>
            <a:off x="7295419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Description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82" name="Google Shape;1082;p6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69260" y="3689403"/>
            <a:ext cx="2078387" cy="207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6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69469" y="3689403"/>
            <a:ext cx="2078387" cy="207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6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69678" y="3689403"/>
            <a:ext cx="2078387" cy="207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69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Lists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91" name="Google Shape;1091;p69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Ordered Lists are lists in which order matters, i.e. ranks of students, steps in a recipe etc.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2" name="Google Shape;1092;p69"/>
          <p:cNvSpPr/>
          <p:nvPr/>
        </p:nvSpPr>
        <p:spPr>
          <a:xfrm>
            <a:off x="2142973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3" name="Google Shape;1093;p69"/>
          <p:cNvSpPr/>
          <p:nvPr/>
        </p:nvSpPr>
        <p:spPr>
          <a:xfrm>
            <a:off x="4719196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4" name="Google Shape;1094;p69"/>
          <p:cNvSpPr/>
          <p:nvPr/>
        </p:nvSpPr>
        <p:spPr>
          <a:xfrm>
            <a:off x="7295419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Description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95" name="Google Shape;1095;p6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06281" y="4008531"/>
            <a:ext cx="2156647" cy="197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6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43004" y="4477201"/>
            <a:ext cx="1432684" cy="1036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7" name="Google Shape;1097;p69"/>
          <p:cNvCxnSpPr/>
          <p:nvPr/>
        </p:nvCxnSpPr>
        <p:spPr>
          <a:xfrm rot="10800000" flipH="1">
            <a:off x="4719196" y="4993419"/>
            <a:ext cx="2246147" cy="15903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7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Lists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04" name="Google Shape;1104;p70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create an Ordered List using &lt;ol&gt; tag and each list item within it is wrapped inside an &lt;li&gt; tag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5" name="Google Shape;1105;p70"/>
          <p:cNvSpPr/>
          <p:nvPr/>
        </p:nvSpPr>
        <p:spPr>
          <a:xfrm>
            <a:off x="2142973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6" name="Google Shape;1106;p70"/>
          <p:cNvSpPr/>
          <p:nvPr/>
        </p:nvSpPr>
        <p:spPr>
          <a:xfrm>
            <a:off x="4719196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7" name="Google Shape;1107;p70"/>
          <p:cNvSpPr/>
          <p:nvPr/>
        </p:nvSpPr>
        <p:spPr>
          <a:xfrm>
            <a:off x="7295419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Description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08" name="Google Shape;1108;p7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43004" y="4477201"/>
            <a:ext cx="1432684" cy="1036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9" name="Google Shape;1109;p70"/>
          <p:cNvCxnSpPr/>
          <p:nvPr/>
        </p:nvCxnSpPr>
        <p:spPr>
          <a:xfrm rot="10800000" flipH="1">
            <a:off x="4719196" y="4993419"/>
            <a:ext cx="2246147" cy="15903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10" name="Google Shape;1110;p7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99266" y="4008829"/>
            <a:ext cx="2158171" cy="1969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71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Lists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17" name="Google Shape;1117;p71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 default ordered list items are numbered from 1 but we can specify the type of order as well as the value the list should start from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8" name="Google Shape;1118;p71"/>
          <p:cNvSpPr/>
          <p:nvPr/>
        </p:nvSpPr>
        <p:spPr>
          <a:xfrm>
            <a:off x="2142973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9" name="Google Shape;1119;p71"/>
          <p:cNvSpPr/>
          <p:nvPr/>
        </p:nvSpPr>
        <p:spPr>
          <a:xfrm>
            <a:off x="4719196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0" name="Google Shape;1120;p71"/>
          <p:cNvSpPr/>
          <p:nvPr/>
        </p:nvSpPr>
        <p:spPr>
          <a:xfrm>
            <a:off x="7295419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Description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121" name="Google Shape;1121;p71"/>
          <p:cNvCxnSpPr/>
          <p:nvPr/>
        </p:nvCxnSpPr>
        <p:spPr>
          <a:xfrm rot="10800000" flipH="1">
            <a:off x="4719196" y="4993419"/>
            <a:ext cx="2246147" cy="15903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22" name="Google Shape;1122;p7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7153" y="4061703"/>
            <a:ext cx="2911092" cy="204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7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47152" y="4410769"/>
            <a:ext cx="1341236" cy="118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72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Hands On: Ordered Lists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73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Lists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36" name="Google Shape;1136;p73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Unordered Lists are lists in which order does not matter, i.e. people who attended an event, ingredients in a recipe etc.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7" name="Google Shape;1137;p73"/>
          <p:cNvSpPr/>
          <p:nvPr/>
        </p:nvSpPr>
        <p:spPr>
          <a:xfrm>
            <a:off x="2142973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8" name="Google Shape;1138;p73"/>
          <p:cNvSpPr/>
          <p:nvPr/>
        </p:nvSpPr>
        <p:spPr>
          <a:xfrm>
            <a:off x="4719196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9" name="Google Shape;1139;p73"/>
          <p:cNvSpPr/>
          <p:nvPr/>
        </p:nvSpPr>
        <p:spPr>
          <a:xfrm>
            <a:off x="7295419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Description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140" name="Google Shape;1140;p73"/>
          <p:cNvCxnSpPr/>
          <p:nvPr/>
        </p:nvCxnSpPr>
        <p:spPr>
          <a:xfrm rot="10800000" flipH="1">
            <a:off x="4719196" y="4993419"/>
            <a:ext cx="2246147" cy="15903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41" name="Google Shape;1141;p7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62026" y="4082750"/>
            <a:ext cx="2179509" cy="182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7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22427" y="4490455"/>
            <a:ext cx="1165961" cy="1005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7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Lists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49" name="Google Shape;1149;p74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create an Unordered List using &lt;ul&gt; tag and each list item within it is wrapped inside an &lt;li&gt; tag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0" name="Google Shape;1150;p74"/>
          <p:cNvSpPr/>
          <p:nvPr/>
        </p:nvSpPr>
        <p:spPr>
          <a:xfrm>
            <a:off x="2142973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1" name="Google Shape;1151;p74"/>
          <p:cNvSpPr/>
          <p:nvPr/>
        </p:nvSpPr>
        <p:spPr>
          <a:xfrm>
            <a:off x="4719196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2" name="Google Shape;1152;p74"/>
          <p:cNvSpPr/>
          <p:nvPr/>
        </p:nvSpPr>
        <p:spPr>
          <a:xfrm>
            <a:off x="7295419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Description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153" name="Google Shape;1153;p74"/>
          <p:cNvCxnSpPr/>
          <p:nvPr/>
        </p:nvCxnSpPr>
        <p:spPr>
          <a:xfrm rot="10800000" flipH="1">
            <a:off x="4719196" y="4993419"/>
            <a:ext cx="2246147" cy="15903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54" name="Google Shape;1154;p7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22427" y="4490455"/>
            <a:ext cx="1165961" cy="100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7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60684" y="4090508"/>
            <a:ext cx="2179970" cy="182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Video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75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Lists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62" name="Google Shape;1162;p75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 default unordered list items are bulleted with a filled circle called a disc but we can specify the type of bullets such as square, circle etc.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3" name="Google Shape;1163;p75"/>
          <p:cNvSpPr/>
          <p:nvPr/>
        </p:nvSpPr>
        <p:spPr>
          <a:xfrm>
            <a:off x="2142973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4" name="Google Shape;1164;p75"/>
          <p:cNvSpPr/>
          <p:nvPr/>
        </p:nvSpPr>
        <p:spPr>
          <a:xfrm>
            <a:off x="4719196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5" name="Google Shape;1165;p75"/>
          <p:cNvSpPr/>
          <p:nvPr/>
        </p:nvSpPr>
        <p:spPr>
          <a:xfrm>
            <a:off x="7295419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Description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66" name="Google Shape;1166;p7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86400" y="4109421"/>
            <a:ext cx="2095682" cy="17679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7" name="Google Shape;1167;p75"/>
          <p:cNvCxnSpPr/>
          <p:nvPr/>
        </p:nvCxnSpPr>
        <p:spPr>
          <a:xfrm rot="10800000" flipH="1">
            <a:off x="4790756" y="4993419"/>
            <a:ext cx="2246147" cy="15903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68" name="Google Shape;1168;p7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45577" y="4520936"/>
            <a:ext cx="1204064" cy="94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76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Hands On: Unordered Lists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77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Lists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81" name="Google Shape;1181;p77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Description Lists are lists which contains a few terms and their descriptions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2" name="Google Shape;1182;p77"/>
          <p:cNvSpPr/>
          <p:nvPr/>
        </p:nvSpPr>
        <p:spPr>
          <a:xfrm>
            <a:off x="2142973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3" name="Google Shape;1183;p77"/>
          <p:cNvSpPr/>
          <p:nvPr/>
        </p:nvSpPr>
        <p:spPr>
          <a:xfrm>
            <a:off x="4719196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4" name="Google Shape;1184;p77"/>
          <p:cNvSpPr/>
          <p:nvPr/>
        </p:nvSpPr>
        <p:spPr>
          <a:xfrm>
            <a:off x="7295419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Description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85" name="Google Shape;1185;p7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2973" y="4042147"/>
            <a:ext cx="4229467" cy="2240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6" name="Google Shape;1186;p77"/>
          <p:cNvCxnSpPr/>
          <p:nvPr/>
        </p:nvCxnSpPr>
        <p:spPr>
          <a:xfrm>
            <a:off x="6488263" y="4993419"/>
            <a:ext cx="580444" cy="1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87" name="Google Shape;1187;p7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47712" y="4459973"/>
            <a:ext cx="2423370" cy="106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78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Lists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94" name="Google Shape;1194;p78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create an Unsorted List using &lt;dl&gt; tag and each list item has two parts term and its description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5" name="Google Shape;1195;p78"/>
          <p:cNvSpPr/>
          <p:nvPr/>
        </p:nvSpPr>
        <p:spPr>
          <a:xfrm>
            <a:off x="2142973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6" name="Google Shape;1196;p78"/>
          <p:cNvSpPr/>
          <p:nvPr/>
        </p:nvSpPr>
        <p:spPr>
          <a:xfrm>
            <a:off x="4719196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7" name="Google Shape;1197;p78"/>
          <p:cNvSpPr/>
          <p:nvPr/>
        </p:nvSpPr>
        <p:spPr>
          <a:xfrm>
            <a:off x="7295419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Description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98" name="Google Shape;1198;p7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2973" y="4102246"/>
            <a:ext cx="4224894" cy="2243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9" name="Google Shape;1199;p78"/>
          <p:cNvCxnSpPr/>
          <p:nvPr/>
        </p:nvCxnSpPr>
        <p:spPr>
          <a:xfrm>
            <a:off x="6488263" y="4993419"/>
            <a:ext cx="580444" cy="1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200" name="Google Shape;1200;p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47712" y="4459973"/>
            <a:ext cx="2423370" cy="106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9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Lists</a:t>
            </a:r>
            <a:endParaRPr sz="3200" b="1" i="0" u="none" strike="noStrike" cap="none">
              <a:solidFill>
                <a:srgbClr val="60487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07" name="Google Shape;1207;p79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use the &lt;dt&gt; tag for the term and dd tag for it’s description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08" name="Google Shape;1208;p79"/>
          <p:cNvSpPr/>
          <p:nvPr/>
        </p:nvSpPr>
        <p:spPr>
          <a:xfrm>
            <a:off x="2142973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09" name="Google Shape;1209;p79"/>
          <p:cNvSpPr/>
          <p:nvPr/>
        </p:nvSpPr>
        <p:spPr>
          <a:xfrm>
            <a:off x="4719196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Unordered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0" name="Google Shape;1210;p79"/>
          <p:cNvSpPr/>
          <p:nvPr/>
        </p:nvSpPr>
        <p:spPr>
          <a:xfrm>
            <a:off x="7295419" y="2657622"/>
            <a:ext cx="2182537" cy="8250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Description List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11" name="Google Shape;1211;p79"/>
          <p:cNvCxnSpPr/>
          <p:nvPr/>
        </p:nvCxnSpPr>
        <p:spPr>
          <a:xfrm>
            <a:off x="6488263" y="4993419"/>
            <a:ext cx="580444" cy="1"/>
          </a:xfrm>
          <a:prstGeom prst="straightConnector1">
            <a:avLst/>
          </a:prstGeom>
          <a:noFill/>
          <a:ln w="38100" cap="flat" cmpd="sng">
            <a:solidFill>
              <a:srgbClr val="0084B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212" name="Google Shape;1212;p7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47712" y="4459973"/>
            <a:ext cx="2423370" cy="1066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3" name="Google Shape;1213;p7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84364" y="3871658"/>
            <a:ext cx="4224894" cy="2243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80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Hands On: Description Lists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Google Shape;1225;p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402667" y="476608"/>
            <a:ext cx="3386667" cy="1180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6" name="Google Shape;1226;p81"/>
          <p:cNvGrpSpPr/>
          <p:nvPr/>
        </p:nvGrpSpPr>
        <p:grpSpPr>
          <a:xfrm>
            <a:off x="1233192" y="2207553"/>
            <a:ext cx="9697359" cy="4111463"/>
            <a:chOff x="591670" y="2090218"/>
            <a:chExt cx="10675867" cy="4526327"/>
          </a:xfrm>
        </p:grpSpPr>
        <p:pic>
          <p:nvPicPr>
            <p:cNvPr id="1227" name="Google Shape;1227;p81"/>
            <p:cNvPicPr preferRelativeResize="0"/>
            <p:nvPr/>
          </p:nvPicPr>
          <p:blipFill rotWithShape="1">
            <a:blip r:embed="rId2"/>
            <a:srcRect t="13663" b="10935"/>
            <a:stretch>
              <a:fillRect/>
            </a:stretch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8" name="Google Shape;1228;p81"/>
            <p:cNvSpPr txBox="1"/>
            <p:nvPr/>
          </p:nvSpPr>
          <p:spPr>
            <a:xfrm>
              <a:off x="6880643" y="2451478"/>
              <a:ext cx="2878665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07F09"/>
                  </a:solidFill>
                  <a:latin typeface="Raleway"/>
                  <a:ea typeface="Raleway"/>
                  <a:cs typeface="Raleway"/>
                  <a:sym typeface="Raleway"/>
                </a:rPr>
                <a:t>India: +91-7847955955</a:t>
              </a:r>
              <a:endParaRPr lang="en-US" sz="1800" b="1" i="0" u="none" strike="noStrike" cap="none">
                <a:solidFill>
                  <a:srgbClr val="F07F0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29" name="Google Shape;1229;p81"/>
            <p:cNvSpPr txBox="1"/>
            <p:nvPr/>
          </p:nvSpPr>
          <p:spPr>
            <a:xfrm>
              <a:off x="6880643" y="3152473"/>
              <a:ext cx="4161288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07F09"/>
                  </a:solidFill>
                  <a:latin typeface="Raleway"/>
                  <a:ea typeface="Raleway"/>
                  <a:cs typeface="Raleway"/>
                  <a:sym typeface="Raleway"/>
                </a:rPr>
                <a:t>US: 1-800-216-8930 (TOLL FREE)</a:t>
              </a:r>
              <a:endParaRPr lang="en-US" sz="1800" b="1" i="0" u="none" strike="noStrike" cap="none">
                <a:solidFill>
                  <a:srgbClr val="F07F0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30" name="Google Shape;1230;p81"/>
            <p:cNvSpPr txBox="1"/>
            <p:nvPr/>
          </p:nvSpPr>
          <p:spPr>
            <a:xfrm>
              <a:off x="6880642" y="4099242"/>
              <a:ext cx="3175144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7671B3"/>
                  </a:solidFill>
                  <a:latin typeface="Raleway"/>
                  <a:ea typeface="Raleway"/>
                  <a:cs typeface="Raleway"/>
                  <a:sym typeface="Raleway"/>
                </a:rPr>
                <a:t>support@intellipaat.com</a:t>
              </a:r>
              <a:endParaRPr lang="en-US" sz="1800" b="1" i="0" u="none" strike="noStrike" cap="none">
                <a:solidFill>
                  <a:srgbClr val="7671B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31" name="Google Shape;1231;p81"/>
            <p:cNvSpPr txBox="1"/>
            <p:nvPr/>
          </p:nvSpPr>
          <p:spPr>
            <a:xfrm>
              <a:off x="6880643" y="5486326"/>
              <a:ext cx="4386894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3C8478"/>
                  </a:solidFill>
                  <a:latin typeface="Raleway"/>
                  <a:ea typeface="Raleway"/>
                  <a:cs typeface="Raleway"/>
                  <a:sym typeface="Raleway"/>
                </a:rPr>
                <a:t>24/7 Chat with Our Course Advisor</a:t>
              </a:r>
              <a:endParaRPr lang="en-US" sz="1800" b="1" i="0" u="none" strike="noStrike" cap="none">
                <a:solidFill>
                  <a:srgbClr val="3C8478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32" name="Google Shape;1232;p81"/>
          <p:cNvSpPr/>
          <p:nvPr/>
        </p:nvSpPr>
        <p:spPr>
          <a:xfrm>
            <a:off x="9668539" y="14177"/>
            <a:ext cx="2509284" cy="11655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33" name="Google Shape;1233;p8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9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 smtClean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Video</a:t>
            </a:r>
            <a:endParaRPr dirty="0"/>
          </a:p>
        </p:txBody>
      </p:sp>
      <p:sp>
        <p:nvSpPr>
          <p:cNvPr id="996" name="Google Shape;996;p59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HTML, </a:t>
            </a:r>
            <a:r>
              <a:rPr lang="en-US" sz="200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Video tag is used to play videos like movies or any short video on the web page.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69261" y="2737724"/>
            <a:ext cx="5641474" cy="254396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&lt;video width="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300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height="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controls&gt;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&lt;source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="movie.mp4" type="video/mp4"&gt;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browser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does not support the video tag.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&lt;/video&gt;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</a:t>
            </a:r>
            <a:r>
              <a:rPr lang="en-US" sz="3200" b="1" dirty="0" smtClean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Video</a:t>
            </a:r>
            <a:endParaRPr dirty="0"/>
          </a:p>
        </p:txBody>
      </p:sp>
      <p:sp>
        <p:nvSpPr>
          <p:cNvPr id="1006" name="Google Shape;1006;p60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text between &lt;video&gt; and &lt;/video&gt; tags will only be displayed in browsers that do not support the &lt;video&gt; element.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9261" y="2737724"/>
            <a:ext cx="5641474" cy="254396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&lt;video width="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300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height="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controls&gt;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&lt;source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="movie.mp4" type="video/mp4"&gt;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browser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does not support the video tag.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&lt;/video&gt;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1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 smtClean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Video</a:t>
            </a:r>
            <a:endParaRPr dirty="0"/>
          </a:p>
        </p:txBody>
      </p:sp>
      <p:sp>
        <p:nvSpPr>
          <p:cNvPr id="1016" name="Google Shape;1016;p61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 play a video automatically, we can use the </a:t>
            </a:r>
            <a:r>
              <a:rPr lang="en-US" sz="2000" dirty="0" err="1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autoplay</a:t>
            </a:r>
            <a:r>
              <a:rPr lang="en-US" sz="200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attribute.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9261" y="2737724"/>
            <a:ext cx="5641474" cy="254396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&lt;video width="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300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height="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autoplay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&lt;source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="movie.mp4" type="video/mp4"&gt;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browser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does not support the video tag.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&lt;/video&gt;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769110" y="5622290"/>
            <a:ext cx="9966960" cy="7569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NOTE: CHROME DO NOT ALLOW AUTOPLAY IN MOST CASES,  BUT MUTED AUTOPLAY IS ALWAYS ALLOWED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1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 smtClean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Video</a:t>
            </a:r>
            <a:endParaRPr dirty="0"/>
          </a:p>
        </p:txBody>
      </p:sp>
      <p:sp>
        <p:nvSpPr>
          <p:cNvPr id="1016" name="Google Shape;1016;p61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Muted attribute specifies that the audio output of the video should be muted.</a:t>
            </a:r>
            <a:endParaRPr lang="en-US" sz="20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9261" y="2737724"/>
            <a:ext cx="5641474" cy="254396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&lt;video width="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300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height="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alt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controls muted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&lt;source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="movie.mp4" type="video/mp4"&gt;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browser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does not support the video tag.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&lt;/video&gt;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2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HTML </a:t>
            </a:r>
            <a:r>
              <a:rPr lang="en-US" sz="3200" b="1" dirty="0" smtClean="0">
                <a:solidFill>
                  <a:srgbClr val="604878"/>
                </a:solidFill>
                <a:latin typeface="Raleway Thin"/>
                <a:ea typeface="Raleway Thin"/>
                <a:cs typeface="Raleway Thin"/>
                <a:sym typeface="Raleway Thin"/>
              </a:rPr>
              <a:t>Video</a:t>
            </a:r>
            <a:endParaRPr dirty="0"/>
          </a:p>
        </p:txBody>
      </p:sp>
      <p:sp>
        <p:nvSpPr>
          <p:cNvPr id="1026" name="Google Shape;1026;p62"/>
          <p:cNvSpPr/>
          <p:nvPr/>
        </p:nvSpPr>
        <p:spPr>
          <a:xfrm>
            <a:off x="1769261" y="1313850"/>
            <a:ext cx="8078804" cy="1083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Using t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 Height and Width attributes is always a good idea, if they are not used then the web page may get stuck.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9261" y="2737724"/>
            <a:ext cx="5641474" cy="254396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&lt;video width="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300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height="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autoplay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&lt;source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="movie.mp4" type="video/mp4"&gt;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browser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does not support the video tag.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&lt;/video&gt;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5"/>
          <p:cNvSpPr txBox="1">
            <a:spLocks noGrp="1"/>
          </p:cNvSpPr>
          <p:nvPr>
            <p:ph type="body" idx="1"/>
          </p:nvPr>
        </p:nvSpPr>
        <p:spPr>
          <a:xfrm>
            <a:off x="1986720" y="2685449"/>
            <a:ext cx="8312980" cy="15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/>
              <a:t>Hands On: HTML </a:t>
            </a:r>
            <a:r>
              <a:rPr lang="en-US" dirty="0" smtClean="0"/>
              <a:t>Video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Custom 12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5379</Words>
  <Application>WPS Presentation</Application>
  <PresentationFormat>Widescreen</PresentationFormat>
  <Paragraphs>326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SimSun</vt:lpstr>
      <vt:lpstr>Wingdings</vt:lpstr>
      <vt:lpstr>Arial</vt:lpstr>
      <vt:lpstr>Lato</vt:lpstr>
      <vt:lpstr>Calibri</vt:lpstr>
      <vt:lpstr>Raleway Thin</vt:lpstr>
      <vt:lpstr>Raleway</vt:lpstr>
      <vt:lpstr>Calibri</vt:lpstr>
      <vt:lpstr>Microsoft YaHei</vt:lpstr>
      <vt:lpstr>Arial Unicode MS</vt:lpstr>
      <vt:lpstr>Diseño personalizado</vt:lpstr>
      <vt:lpstr>1_Diseño personalizado</vt:lpstr>
      <vt:lpstr>4_Diseño personalizado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 Borgohain</dc:creator>
  <cp:lastModifiedBy>HemavathiD</cp:lastModifiedBy>
  <cp:revision>35</cp:revision>
  <dcterms:created xsi:type="dcterms:W3CDTF">2019-08-22T08:21:00Z</dcterms:created>
  <dcterms:modified xsi:type="dcterms:W3CDTF">2022-08-27T15:06:48Z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BBBC5456312347CE8959CC770A2E74CA</vt:lpwstr>
  </property>
  <property fmtid="{D5CDD505-2E9C-101B-9397-08002B2CF9AE}" pid="3" name="KSOProductBuildVer">
    <vt:lpwstr>1033-11.2.0.11254</vt:lpwstr>
  </property>
</Properties>
</file>