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5"/>
  </p:notesMasterIdLst>
  <p:sldIdLst>
    <p:sldId id="256" r:id="rId2"/>
    <p:sldId id="258" r:id="rId3"/>
    <p:sldId id="288" r:id="rId4"/>
    <p:sldId id="259" r:id="rId5"/>
    <p:sldId id="292" r:id="rId6"/>
    <p:sldId id="291" r:id="rId7"/>
    <p:sldId id="290" r:id="rId8"/>
    <p:sldId id="265" r:id="rId9"/>
    <p:sldId id="293" r:id="rId10"/>
    <p:sldId id="289" r:id="rId11"/>
    <p:sldId id="263" r:id="rId12"/>
    <p:sldId id="286" r:id="rId13"/>
    <p:sldId id="275" r:id="rId14"/>
  </p:sldIdLst>
  <p:sldSz cx="9144000" cy="5143500" type="screen16x9"/>
  <p:notesSz cx="6858000" cy="9144000"/>
  <p:embeddedFontLst>
    <p:embeddedFont>
      <p:font typeface="Bahnschrift Light" panose="020B0502040204020203" pitchFamily="34" charset="0"/>
      <p:regular r:id="rId16"/>
    </p:embeddedFont>
    <p:embeddedFont>
      <p:font typeface="Lexend Deca" panose="020B0604020202020204" charset="0"/>
      <p:regular r:id="rId17"/>
      <p:bold r:id="rId18"/>
    </p:embeddedFont>
    <p:embeddedFont>
      <p:font typeface="Work Sans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67202A-7BCD-4E89-B999-8F5BF3CBC13F}">
  <a:tblStyle styleId="{0267202A-7BCD-4E89-B999-8F5BF3CBC1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66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8253e8d2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f8253e8d2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8253e8d2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f8253e8d2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907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8253e8d2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f8253e8d2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f87a5ccf0f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f87a5ccf0f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f87a5ccf0f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f87a5ccf0f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gf87a5ccf0f_0_1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8" name="Google Shape;1948;gf87a5ccf0f_0_1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f87a5ccf0f_0_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f87a5ccf0f_0_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558050"/>
            <a:ext cx="4325400" cy="174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245938"/>
            <a:ext cx="4230300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25" y="-4875"/>
            <a:ext cx="9158700" cy="9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-2525" y="32965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-2525" y="441660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142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06250" y="4563150"/>
            <a:ext cx="7189200" cy="433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TITLE_1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-2525" y="-4875"/>
            <a:ext cx="9158700" cy="9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4"/>
          <p:cNvSpPr/>
          <p:nvPr/>
        </p:nvSpPr>
        <p:spPr>
          <a:xfrm flipH="1">
            <a:off x="-2525" y="32965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4"/>
          <p:cNvSpPr/>
          <p:nvPr/>
        </p:nvSpPr>
        <p:spPr>
          <a:xfrm flipH="1">
            <a:off x="-2525" y="441660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142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706250" y="4563150"/>
            <a:ext cx="7189200" cy="433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TWO_COLUMNS_2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/>
          <p:nvPr/>
        </p:nvSpPr>
        <p:spPr>
          <a:xfrm flipH="1">
            <a:off x="-2525" y="4603500"/>
            <a:ext cx="91587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  <a:effectLst>
            <a:outerShdw blurRad="57150" dist="19050" dir="142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-2525" y="-4875"/>
            <a:ext cx="9158700" cy="9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/>
          <p:nvPr/>
        </p:nvSpPr>
        <p:spPr>
          <a:xfrm flipH="1">
            <a:off x="-2525" y="32965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 flipH="1">
            <a:off x="-2525" y="4603500"/>
            <a:ext cx="91587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  <a:effectLst>
            <a:outerShdw blurRad="57150" dist="19050" dir="142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-2525" y="-4875"/>
            <a:ext cx="9158700" cy="9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 flipH="1">
            <a:off x="-2525" y="32965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 flipH="1">
            <a:off x="-2525" y="4603500"/>
            <a:ext cx="91587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  <a:effectLst>
            <a:outerShdw blurRad="57150" dist="19050" dir="142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-2525" y="-4875"/>
            <a:ext cx="9158700" cy="9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 flipH="1">
            <a:off x="-2525" y="32965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-2525" y="-4875"/>
            <a:ext cx="9158700" cy="9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flipH="1">
            <a:off x="-2525" y="32965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 flipH="1">
            <a:off x="-2525" y="441660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142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706250" y="4563150"/>
            <a:ext cx="7189200" cy="433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4252400" y="1389600"/>
            <a:ext cx="47019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AutoNum type="arabicPeriod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1056075" y="2340213"/>
            <a:ext cx="27918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ctrTitle"/>
          </p:nvPr>
        </p:nvSpPr>
        <p:spPr>
          <a:xfrm>
            <a:off x="4805075" y="1926700"/>
            <a:ext cx="26763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1"/>
          </p:nvPr>
        </p:nvSpPr>
        <p:spPr>
          <a:xfrm>
            <a:off x="4730700" y="2896025"/>
            <a:ext cx="3693300" cy="11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-2525" y="-4875"/>
            <a:ext cx="9158700" cy="9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 flipH="1">
            <a:off x="-2525" y="32965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 flipH="1">
            <a:off x="-2525" y="441660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142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706250" y="4563150"/>
            <a:ext cx="7189200" cy="433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1734825" y="1632775"/>
            <a:ext cx="5674500" cy="158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2718550" y="3256225"/>
            <a:ext cx="37248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/>
          <p:nvPr/>
        </p:nvSpPr>
        <p:spPr>
          <a:xfrm>
            <a:off x="-2525" y="-4875"/>
            <a:ext cx="9158700" cy="9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1"/>
          <p:cNvSpPr/>
          <p:nvPr/>
        </p:nvSpPr>
        <p:spPr>
          <a:xfrm flipH="1">
            <a:off x="-2525" y="32965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1"/>
          <p:cNvSpPr/>
          <p:nvPr/>
        </p:nvSpPr>
        <p:spPr>
          <a:xfrm flipH="1">
            <a:off x="-2525" y="441660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142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706250" y="4563150"/>
            <a:ext cx="7189200" cy="433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/>
          <p:nvPr/>
        </p:nvSpPr>
        <p:spPr>
          <a:xfrm flipH="1">
            <a:off x="-2525" y="4603500"/>
            <a:ext cx="91587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  <a:effectLst>
            <a:outerShdw blurRad="57150" dist="19050" dir="142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-2525" y="-4875"/>
            <a:ext cx="9158700" cy="9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 flipH="1">
            <a:off x="-2525" y="32965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"/>
          </p:nvPr>
        </p:nvSpPr>
        <p:spPr>
          <a:xfrm>
            <a:off x="1692250" y="2116067"/>
            <a:ext cx="2615700" cy="7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2"/>
          </p:nvPr>
        </p:nvSpPr>
        <p:spPr>
          <a:xfrm>
            <a:off x="1692250" y="1603713"/>
            <a:ext cx="29298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3" hasCustomPrompt="1"/>
          </p:nvPr>
        </p:nvSpPr>
        <p:spPr>
          <a:xfrm>
            <a:off x="643800" y="1368043"/>
            <a:ext cx="12267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4"/>
          </p:nvPr>
        </p:nvSpPr>
        <p:spPr>
          <a:xfrm>
            <a:off x="1692250" y="3682317"/>
            <a:ext cx="2615700" cy="7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5"/>
          </p:nvPr>
        </p:nvSpPr>
        <p:spPr>
          <a:xfrm>
            <a:off x="1692250" y="3169963"/>
            <a:ext cx="29298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6" hasCustomPrompt="1"/>
          </p:nvPr>
        </p:nvSpPr>
        <p:spPr>
          <a:xfrm>
            <a:off x="643800" y="2925868"/>
            <a:ext cx="12267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7"/>
          </p:nvPr>
        </p:nvSpPr>
        <p:spPr>
          <a:xfrm flipH="1">
            <a:off x="4836050" y="2116067"/>
            <a:ext cx="2615700" cy="7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8"/>
          </p:nvPr>
        </p:nvSpPr>
        <p:spPr>
          <a:xfrm flipH="1">
            <a:off x="4521950" y="1603713"/>
            <a:ext cx="29298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7273500" y="1368043"/>
            <a:ext cx="12267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3"/>
          </p:nvPr>
        </p:nvSpPr>
        <p:spPr>
          <a:xfrm flipH="1">
            <a:off x="4836050" y="3682317"/>
            <a:ext cx="2615700" cy="7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4"/>
          </p:nvPr>
        </p:nvSpPr>
        <p:spPr>
          <a:xfrm flipH="1">
            <a:off x="4521950" y="3169963"/>
            <a:ext cx="29298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5" hasCustomPrompt="1"/>
          </p:nvPr>
        </p:nvSpPr>
        <p:spPr>
          <a:xfrm flipH="1">
            <a:off x="7273500" y="2925868"/>
            <a:ext cx="12267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SECTION_TITLE_AND_DESCRIPTION_2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ctrTitle"/>
          </p:nvPr>
        </p:nvSpPr>
        <p:spPr>
          <a:xfrm flipH="1">
            <a:off x="1662625" y="1926700"/>
            <a:ext cx="26763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 flipH="1">
            <a:off x="720000" y="2896025"/>
            <a:ext cx="3693300" cy="11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-2525" y="-4875"/>
            <a:ext cx="9158700" cy="9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 flipH="1">
            <a:off x="-2525" y="32965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 flipH="1">
            <a:off x="-2525" y="441660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142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706250" y="4563150"/>
            <a:ext cx="7189200" cy="433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■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■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■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5" r:id="rId5"/>
    <p:sldLayoutId id="2147483657" r:id="rId6"/>
    <p:sldLayoutId id="2147483658" r:id="rId7"/>
    <p:sldLayoutId id="2147483659" r:id="rId8"/>
    <p:sldLayoutId id="2147483662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thebluediamondgallery.com/wooden-tile/c/customer.html" TargetMode="Externa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mailto:anilkumar220601@gmail.com" TargetMode="External"/><Relationship Id="rId7" Type="http://schemas.openxmlformats.org/officeDocument/2006/relationships/hyperlink" Target="https://www.iconfinder.com/icons/969929/avatar_male_man_person_profile_user_ic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hyperlink" Target="https://www.istockphoto.com/vector/profile-icon-male-avatar-portrait-casual-person-gm530827853-54879632" TargetMode="External"/><Relationship Id="rId5" Type="http://schemas.openxmlformats.org/officeDocument/2006/relationships/hyperlink" Target="https://depositphotos.com/76762205/stock-illustration-male-avatar-icon.html" TargetMode="External"/><Relationship Id="rId10" Type="http://schemas.openxmlformats.org/officeDocument/2006/relationships/image" Target="../media/image9.jpeg"/><Relationship Id="rId4" Type="http://schemas.openxmlformats.org/officeDocument/2006/relationships/image" Target="../media/image6.jpg"/><Relationship Id="rId9" Type="http://schemas.openxmlformats.org/officeDocument/2006/relationships/hyperlink" Target="https://www.iconfinder.com/icons/1192540/avatar_cool_dogtags_handsome_male_man_user_ico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hyperlink" Target="https://fitsmallbusiness.com/best-customer-database-software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/>
          <p:nvPr/>
        </p:nvSpPr>
        <p:spPr>
          <a:xfrm>
            <a:off x="706250" y="3246350"/>
            <a:ext cx="4266900" cy="433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9"/>
          <p:cNvSpPr txBox="1">
            <a:spLocks noGrp="1"/>
          </p:cNvSpPr>
          <p:nvPr>
            <p:ph type="ctrTitle"/>
          </p:nvPr>
        </p:nvSpPr>
        <p:spPr>
          <a:xfrm>
            <a:off x="706250" y="1548026"/>
            <a:ext cx="4973308" cy="174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Customer</a:t>
            </a:r>
            <a:r>
              <a:rPr lang="en-IN" dirty="0"/>
              <a:t> </a:t>
            </a:r>
            <a:r>
              <a:rPr lang="en-IN" dirty="0">
                <a:solidFill>
                  <a:schemeClr val="dk2"/>
                </a:solidFill>
              </a:rPr>
              <a:t>Segmentation</a:t>
            </a:r>
          </a:p>
        </p:txBody>
      </p:sp>
      <p:sp>
        <p:nvSpPr>
          <p:cNvPr id="227" name="Google Shape;227;p29"/>
          <p:cNvSpPr txBox="1">
            <a:spLocks noGrp="1"/>
          </p:cNvSpPr>
          <p:nvPr>
            <p:ph type="subTitle" idx="1"/>
          </p:nvPr>
        </p:nvSpPr>
        <p:spPr>
          <a:xfrm>
            <a:off x="720000" y="3245938"/>
            <a:ext cx="4230300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EXPOSYS PROJECT</a:t>
            </a:r>
            <a:endParaRPr dirty="0"/>
          </a:p>
        </p:txBody>
      </p:sp>
      <p:pic>
        <p:nvPicPr>
          <p:cNvPr id="228" name="Google Shape;228;p29"/>
          <p:cNvPicPr preferRelativeResize="0"/>
          <p:nvPr/>
        </p:nvPicPr>
        <p:blipFill rotWithShape="1">
          <a:blip r:embed="rId3">
            <a:alphaModFix/>
          </a:blip>
          <a:srcRect l="14113" r="25415"/>
          <a:stretch/>
        </p:blipFill>
        <p:spPr>
          <a:xfrm>
            <a:off x="1185749" y="476225"/>
            <a:ext cx="433800" cy="4338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29" name="Google Shape;229;p29"/>
          <p:cNvGrpSpPr/>
          <p:nvPr/>
        </p:nvGrpSpPr>
        <p:grpSpPr>
          <a:xfrm>
            <a:off x="7526973" y="530839"/>
            <a:ext cx="332201" cy="324420"/>
            <a:chOff x="3380213" y="4209475"/>
            <a:chExt cx="403450" cy="394000"/>
          </a:xfrm>
        </p:grpSpPr>
        <p:sp>
          <p:nvSpPr>
            <p:cNvPr id="230" name="Google Shape;230;p29"/>
            <p:cNvSpPr/>
            <p:nvPr/>
          </p:nvSpPr>
          <p:spPr>
            <a:xfrm>
              <a:off x="3380213" y="4266625"/>
              <a:ext cx="338900" cy="336850"/>
            </a:xfrm>
            <a:custGeom>
              <a:avLst/>
              <a:gdLst/>
              <a:ahLst/>
              <a:cxnLst/>
              <a:rect l="l" t="t" r="r" b="b"/>
              <a:pathLst>
                <a:path w="13556" h="13474" extrusionOk="0">
                  <a:moveTo>
                    <a:pt x="3399" y="0"/>
                  </a:moveTo>
                  <a:cubicBezTo>
                    <a:pt x="3221" y="0"/>
                    <a:pt x="3041" y="51"/>
                    <a:pt x="2878" y="157"/>
                  </a:cubicBezTo>
                  <a:lnTo>
                    <a:pt x="1431" y="1134"/>
                  </a:lnTo>
                  <a:cubicBezTo>
                    <a:pt x="0" y="2093"/>
                    <a:pt x="245" y="4082"/>
                    <a:pt x="889" y="5687"/>
                  </a:cubicBezTo>
                  <a:cubicBezTo>
                    <a:pt x="2024" y="8479"/>
                    <a:pt x="4850" y="11497"/>
                    <a:pt x="7589" y="12805"/>
                  </a:cubicBezTo>
                  <a:cubicBezTo>
                    <a:pt x="8384" y="13190"/>
                    <a:pt x="9290" y="13473"/>
                    <a:pt x="10124" y="13473"/>
                  </a:cubicBezTo>
                  <a:cubicBezTo>
                    <a:pt x="10919" y="13473"/>
                    <a:pt x="11649" y="13216"/>
                    <a:pt x="12160" y="12544"/>
                  </a:cubicBezTo>
                  <a:lnTo>
                    <a:pt x="13225" y="11149"/>
                  </a:lnTo>
                  <a:cubicBezTo>
                    <a:pt x="13555" y="10730"/>
                    <a:pt x="13451" y="10137"/>
                    <a:pt x="13015" y="9823"/>
                  </a:cubicBezTo>
                  <a:lnTo>
                    <a:pt x="10276" y="7973"/>
                  </a:lnTo>
                  <a:cubicBezTo>
                    <a:pt x="10119" y="7871"/>
                    <a:pt x="9941" y="7822"/>
                    <a:pt x="9765" y="7822"/>
                  </a:cubicBezTo>
                  <a:cubicBezTo>
                    <a:pt x="9490" y="7822"/>
                    <a:pt x="9218" y="7942"/>
                    <a:pt x="9038" y="8165"/>
                  </a:cubicBezTo>
                  <a:lnTo>
                    <a:pt x="8356" y="9055"/>
                  </a:lnTo>
                  <a:cubicBezTo>
                    <a:pt x="8208" y="9249"/>
                    <a:pt x="7977" y="9353"/>
                    <a:pt x="7742" y="9353"/>
                  </a:cubicBezTo>
                  <a:cubicBezTo>
                    <a:pt x="7619" y="9353"/>
                    <a:pt x="7494" y="9325"/>
                    <a:pt x="7379" y="9264"/>
                  </a:cubicBezTo>
                  <a:cubicBezTo>
                    <a:pt x="6193" y="8618"/>
                    <a:pt x="4990" y="7345"/>
                    <a:pt x="4414" y="6106"/>
                  </a:cubicBezTo>
                  <a:cubicBezTo>
                    <a:pt x="4257" y="5757"/>
                    <a:pt x="4379" y="5356"/>
                    <a:pt x="4693" y="5147"/>
                  </a:cubicBezTo>
                  <a:lnTo>
                    <a:pt x="5600" y="4519"/>
                  </a:lnTo>
                  <a:cubicBezTo>
                    <a:pt x="6002" y="4257"/>
                    <a:pt x="6123" y="3716"/>
                    <a:pt x="5879" y="3298"/>
                  </a:cubicBezTo>
                  <a:lnTo>
                    <a:pt x="4204" y="453"/>
                  </a:lnTo>
                  <a:cubicBezTo>
                    <a:pt x="4025" y="162"/>
                    <a:pt x="3717" y="0"/>
                    <a:pt x="3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3537238" y="4209475"/>
              <a:ext cx="246425" cy="230850"/>
            </a:xfrm>
            <a:custGeom>
              <a:avLst/>
              <a:gdLst/>
              <a:ahLst/>
              <a:cxnLst/>
              <a:rect l="l" t="t" r="r" b="b"/>
              <a:pathLst>
                <a:path w="9857" h="9234" extrusionOk="0">
                  <a:moveTo>
                    <a:pt x="7048" y="2339"/>
                  </a:moveTo>
                  <a:cubicBezTo>
                    <a:pt x="7309" y="2339"/>
                    <a:pt x="7519" y="2548"/>
                    <a:pt x="7519" y="2809"/>
                  </a:cubicBezTo>
                  <a:cubicBezTo>
                    <a:pt x="7519" y="3053"/>
                    <a:pt x="7309" y="3263"/>
                    <a:pt x="7048" y="3263"/>
                  </a:cubicBezTo>
                  <a:lnTo>
                    <a:pt x="2896" y="3263"/>
                  </a:lnTo>
                  <a:cubicBezTo>
                    <a:pt x="2634" y="3263"/>
                    <a:pt x="2424" y="3053"/>
                    <a:pt x="2424" y="2809"/>
                  </a:cubicBezTo>
                  <a:cubicBezTo>
                    <a:pt x="2424" y="2548"/>
                    <a:pt x="2634" y="2339"/>
                    <a:pt x="2896" y="2339"/>
                  </a:cubicBezTo>
                  <a:close/>
                  <a:moveTo>
                    <a:pt x="5669" y="4188"/>
                  </a:moveTo>
                  <a:cubicBezTo>
                    <a:pt x="5914" y="4188"/>
                    <a:pt x="6123" y="4397"/>
                    <a:pt x="6123" y="4642"/>
                  </a:cubicBezTo>
                  <a:cubicBezTo>
                    <a:pt x="6123" y="4903"/>
                    <a:pt x="5914" y="5112"/>
                    <a:pt x="5669" y="5112"/>
                  </a:cubicBezTo>
                  <a:lnTo>
                    <a:pt x="2896" y="5112"/>
                  </a:lnTo>
                  <a:cubicBezTo>
                    <a:pt x="2634" y="5112"/>
                    <a:pt x="2424" y="4903"/>
                    <a:pt x="2424" y="4642"/>
                  </a:cubicBezTo>
                  <a:cubicBezTo>
                    <a:pt x="2424" y="4397"/>
                    <a:pt x="2634" y="4188"/>
                    <a:pt x="2896" y="4188"/>
                  </a:cubicBezTo>
                  <a:close/>
                  <a:moveTo>
                    <a:pt x="3699" y="1"/>
                  </a:moveTo>
                  <a:cubicBezTo>
                    <a:pt x="1657" y="1"/>
                    <a:pt x="0" y="1658"/>
                    <a:pt x="0" y="3700"/>
                  </a:cubicBezTo>
                  <a:cubicBezTo>
                    <a:pt x="0" y="5723"/>
                    <a:pt x="1640" y="7380"/>
                    <a:pt x="3664" y="7380"/>
                  </a:cubicBezTo>
                  <a:lnTo>
                    <a:pt x="3664" y="8776"/>
                  </a:lnTo>
                  <a:cubicBezTo>
                    <a:pt x="3664" y="9055"/>
                    <a:pt x="3888" y="9234"/>
                    <a:pt x="4126" y="9234"/>
                  </a:cubicBezTo>
                  <a:cubicBezTo>
                    <a:pt x="4245" y="9234"/>
                    <a:pt x="4367" y="9189"/>
                    <a:pt x="4466" y="9090"/>
                  </a:cubicBezTo>
                  <a:lnTo>
                    <a:pt x="6141" y="7380"/>
                  </a:lnTo>
                  <a:lnTo>
                    <a:pt x="6158" y="7380"/>
                  </a:lnTo>
                  <a:cubicBezTo>
                    <a:pt x="8200" y="7380"/>
                    <a:pt x="9856" y="5740"/>
                    <a:pt x="9856" y="3700"/>
                  </a:cubicBezTo>
                  <a:cubicBezTo>
                    <a:pt x="9856" y="1658"/>
                    <a:pt x="8200" y="1"/>
                    <a:pt x="6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29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" name="Google Shape;233;p29"/>
          <p:cNvGrpSpPr/>
          <p:nvPr/>
        </p:nvGrpSpPr>
        <p:grpSpPr>
          <a:xfrm>
            <a:off x="8054864" y="531011"/>
            <a:ext cx="369126" cy="324424"/>
            <a:chOff x="4467200" y="877100"/>
            <a:chExt cx="481825" cy="423475"/>
          </a:xfrm>
        </p:grpSpPr>
        <p:sp>
          <p:nvSpPr>
            <p:cNvPr id="234" name="Google Shape;234;p29"/>
            <p:cNvSpPr/>
            <p:nvPr/>
          </p:nvSpPr>
          <p:spPr>
            <a:xfrm>
              <a:off x="4467200" y="1018225"/>
              <a:ext cx="481825" cy="282350"/>
            </a:xfrm>
            <a:custGeom>
              <a:avLst/>
              <a:gdLst/>
              <a:ahLst/>
              <a:cxnLst/>
              <a:rect l="l" t="t" r="r" b="b"/>
              <a:pathLst>
                <a:path w="19273" h="11294" extrusionOk="0">
                  <a:moveTo>
                    <a:pt x="10723" y="2257"/>
                  </a:moveTo>
                  <a:cubicBezTo>
                    <a:pt x="11013" y="2257"/>
                    <a:pt x="11292" y="2483"/>
                    <a:pt x="11292" y="2823"/>
                  </a:cubicBezTo>
                  <a:cubicBezTo>
                    <a:pt x="11292" y="3136"/>
                    <a:pt x="11039" y="3389"/>
                    <a:pt x="10729" y="3389"/>
                  </a:cubicBezTo>
                  <a:cubicBezTo>
                    <a:pt x="10223" y="3389"/>
                    <a:pt x="9973" y="2781"/>
                    <a:pt x="10329" y="2423"/>
                  </a:cubicBezTo>
                  <a:cubicBezTo>
                    <a:pt x="10443" y="2308"/>
                    <a:pt x="10585" y="2257"/>
                    <a:pt x="10723" y="2257"/>
                  </a:cubicBezTo>
                  <a:close/>
                  <a:moveTo>
                    <a:pt x="14755" y="3389"/>
                  </a:moveTo>
                  <a:lnTo>
                    <a:pt x="14755" y="7906"/>
                  </a:lnTo>
                  <a:lnTo>
                    <a:pt x="13551" y="7906"/>
                  </a:lnTo>
                  <a:lnTo>
                    <a:pt x="13551" y="3389"/>
                  </a:lnTo>
                  <a:close/>
                  <a:moveTo>
                    <a:pt x="5083" y="2822"/>
                  </a:moveTo>
                  <a:cubicBezTo>
                    <a:pt x="5189" y="2822"/>
                    <a:pt x="5297" y="2853"/>
                    <a:pt x="5396" y="2920"/>
                  </a:cubicBezTo>
                  <a:lnTo>
                    <a:pt x="8784" y="5178"/>
                  </a:lnTo>
                  <a:cubicBezTo>
                    <a:pt x="9118" y="5401"/>
                    <a:pt x="9118" y="5892"/>
                    <a:pt x="8784" y="6117"/>
                  </a:cubicBezTo>
                  <a:lnTo>
                    <a:pt x="5396" y="8376"/>
                  </a:lnTo>
                  <a:cubicBezTo>
                    <a:pt x="5297" y="8442"/>
                    <a:pt x="5189" y="8472"/>
                    <a:pt x="5084" y="8472"/>
                  </a:cubicBezTo>
                  <a:cubicBezTo>
                    <a:pt x="4790" y="8472"/>
                    <a:pt x="4517" y="8239"/>
                    <a:pt x="4517" y="7906"/>
                  </a:cubicBezTo>
                  <a:lnTo>
                    <a:pt x="4517" y="3389"/>
                  </a:lnTo>
                  <a:cubicBezTo>
                    <a:pt x="4517" y="3057"/>
                    <a:pt x="4789" y="2822"/>
                    <a:pt x="5083" y="2822"/>
                  </a:cubicBezTo>
                  <a:close/>
                  <a:moveTo>
                    <a:pt x="18711" y="1"/>
                  </a:moveTo>
                  <a:cubicBezTo>
                    <a:pt x="18601" y="1"/>
                    <a:pt x="18491" y="33"/>
                    <a:pt x="18396" y="95"/>
                  </a:cubicBezTo>
                  <a:lnTo>
                    <a:pt x="15150" y="2260"/>
                  </a:lnTo>
                  <a:lnTo>
                    <a:pt x="13551" y="2260"/>
                  </a:lnTo>
                  <a:lnTo>
                    <a:pt x="13551" y="1694"/>
                  </a:lnTo>
                  <a:cubicBezTo>
                    <a:pt x="13548" y="926"/>
                    <a:pt x="13027" y="255"/>
                    <a:pt x="12283" y="62"/>
                  </a:cubicBezTo>
                  <a:cubicBezTo>
                    <a:pt x="11527" y="774"/>
                    <a:pt x="10560" y="1128"/>
                    <a:pt x="9594" y="1128"/>
                  </a:cubicBezTo>
                  <a:cubicBezTo>
                    <a:pt x="8599" y="1128"/>
                    <a:pt x="7604" y="752"/>
                    <a:pt x="6842" y="2"/>
                  </a:cubicBezTo>
                  <a:lnTo>
                    <a:pt x="6712" y="2"/>
                  </a:lnTo>
                  <a:cubicBezTo>
                    <a:pt x="5950" y="753"/>
                    <a:pt x="4955" y="1131"/>
                    <a:pt x="3959" y="1131"/>
                  </a:cubicBezTo>
                  <a:cubicBezTo>
                    <a:pt x="2993" y="1131"/>
                    <a:pt x="2026" y="775"/>
                    <a:pt x="1271" y="62"/>
                  </a:cubicBezTo>
                  <a:cubicBezTo>
                    <a:pt x="524" y="255"/>
                    <a:pt x="3" y="923"/>
                    <a:pt x="0" y="1694"/>
                  </a:cubicBezTo>
                  <a:lnTo>
                    <a:pt x="0" y="9598"/>
                  </a:lnTo>
                  <a:cubicBezTo>
                    <a:pt x="0" y="10535"/>
                    <a:pt x="759" y="11291"/>
                    <a:pt x="1696" y="11294"/>
                  </a:cubicBezTo>
                  <a:lnTo>
                    <a:pt x="11859" y="11294"/>
                  </a:lnTo>
                  <a:cubicBezTo>
                    <a:pt x="12792" y="11294"/>
                    <a:pt x="13551" y="10535"/>
                    <a:pt x="13551" y="9598"/>
                  </a:cubicBezTo>
                  <a:lnTo>
                    <a:pt x="13551" y="9035"/>
                  </a:lnTo>
                  <a:lnTo>
                    <a:pt x="15150" y="9035"/>
                  </a:lnTo>
                  <a:lnTo>
                    <a:pt x="18396" y="11197"/>
                  </a:lnTo>
                  <a:cubicBezTo>
                    <a:pt x="18494" y="11263"/>
                    <a:pt x="18602" y="11293"/>
                    <a:pt x="18707" y="11293"/>
                  </a:cubicBezTo>
                  <a:cubicBezTo>
                    <a:pt x="19000" y="11293"/>
                    <a:pt x="19272" y="11060"/>
                    <a:pt x="19272" y="10728"/>
                  </a:cubicBezTo>
                  <a:lnTo>
                    <a:pt x="19272" y="565"/>
                  </a:lnTo>
                  <a:cubicBezTo>
                    <a:pt x="19272" y="357"/>
                    <a:pt x="19158" y="164"/>
                    <a:pt x="18977" y="68"/>
                  </a:cubicBezTo>
                  <a:cubicBezTo>
                    <a:pt x="18894" y="23"/>
                    <a:pt x="18802" y="1"/>
                    <a:pt x="18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4608425" y="1129300"/>
              <a:ext cx="45125" cy="60175"/>
            </a:xfrm>
            <a:custGeom>
              <a:avLst/>
              <a:gdLst/>
              <a:ahLst/>
              <a:cxnLst/>
              <a:rect l="l" t="t" r="r" b="b"/>
              <a:pathLst>
                <a:path w="1805" h="2407" extrusionOk="0">
                  <a:moveTo>
                    <a:pt x="0" y="0"/>
                  </a:moveTo>
                  <a:lnTo>
                    <a:pt x="0" y="2406"/>
                  </a:lnTo>
                  <a:lnTo>
                    <a:pt x="1804" y="1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449550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0" y="1262"/>
                    <a:pt x="0" y="2822"/>
                  </a:cubicBezTo>
                  <a:cubicBezTo>
                    <a:pt x="0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463665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1" y="1262"/>
                    <a:pt x="1" y="2822"/>
                  </a:cubicBezTo>
                  <a:cubicBezTo>
                    <a:pt x="1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8" name="Google Shape;238;p29"/>
          <p:cNvGrpSpPr/>
          <p:nvPr/>
        </p:nvGrpSpPr>
        <p:grpSpPr>
          <a:xfrm>
            <a:off x="8054884" y="4613755"/>
            <a:ext cx="332212" cy="332592"/>
            <a:chOff x="6674938" y="1490925"/>
            <a:chExt cx="393850" cy="394300"/>
          </a:xfrm>
        </p:grpSpPr>
        <p:sp>
          <p:nvSpPr>
            <p:cNvPr id="239" name="Google Shape;239;p29"/>
            <p:cNvSpPr/>
            <p:nvPr/>
          </p:nvSpPr>
          <p:spPr>
            <a:xfrm>
              <a:off x="6767813" y="1514925"/>
              <a:ext cx="23150" cy="46250"/>
            </a:xfrm>
            <a:custGeom>
              <a:avLst/>
              <a:gdLst/>
              <a:ahLst/>
              <a:cxnLst/>
              <a:rect l="l" t="t" r="r" b="b"/>
              <a:pathLst>
                <a:path w="926" h="1850" extrusionOk="0">
                  <a:moveTo>
                    <a:pt x="472" y="0"/>
                  </a:moveTo>
                  <a:cubicBezTo>
                    <a:pt x="210" y="0"/>
                    <a:pt x="0" y="210"/>
                    <a:pt x="0" y="471"/>
                  </a:cubicBezTo>
                  <a:lnTo>
                    <a:pt x="0" y="1396"/>
                  </a:lnTo>
                  <a:cubicBezTo>
                    <a:pt x="0" y="1640"/>
                    <a:pt x="210" y="1850"/>
                    <a:pt x="472" y="1850"/>
                  </a:cubicBezTo>
                  <a:cubicBezTo>
                    <a:pt x="716" y="1850"/>
                    <a:pt x="926" y="1640"/>
                    <a:pt x="926" y="1396"/>
                  </a:cubicBezTo>
                  <a:lnTo>
                    <a:pt x="926" y="471"/>
                  </a:lnTo>
                  <a:cubicBezTo>
                    <a:pt x="926" y="210"/>
                    <a:pt x="716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6721588" y="1490925"/>
              <a:ext cx="23150" cy="70250"/>
            </a:xfrm>
            <a:custGeom>
              <a:avLst/>
              <a:gdLst/>
              <a:ahLst/>
              <a:cxnLst/>
              <a:rect l="l" t="t" r="r" b="b"/>
              <a:pathLst>
                <a:path w="926" h="2810" extrusionOk="0">
                  <a:moveTo>
                    <a:pt x="472" y="0"/>
                  </a:moveTo>
                  <a:cubicBezTo>
                    <a:pt x="209" y="0"/>
                    <a:pt x="0" y="209"/>
                    <a:pt x="0" y="472"/>
                  </a:cubicBezTo>
                  <a:lnTo>
                    <a:pt x="0" y="2338"/>
                  </a:lnTo>
                  <a:cubicBezTo>
                    <a:pt x="0" y="2600"/>
                    <a:pt x="209" y="2810"/>
                    <a:pt x="472" y="2810"/>
                  </a:cubicBezTo>
                  <a:cubicBezTo>
                    <a:pt x="733" y="2810"/>
                    <a:pt x="925" y="2600"/>
                    <a:pt x="925" y="2338"/>
                  </a:cubicBezTo>
                  <a:lnTo>
                    <a:pt x="925" y="472"/>
                  </a:lnTo>
                  <a:cubicBezTo>
                    <a:pt x="925" y="209"/>
                    <a:pt x="733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6998963" y="1490925"/>
              <a:ext cx="22725" cy="70250"/>
            </a:xfrm>
            <a:custGeom>
              <a:avLst/>
              <a:gdLst/>
              <a:ahLst/>
              <a:cxnLst/>
              <a:rect l="l" t="t" r="r" b="b"/>
              <a:pathLst>
                <a:path w="909" h="2810" extrusionOk="0">
                  <a:moveTo>
                    <a:pt x="455" y="0"/>
                  </a:moveTo>
                  <a:cubicBezTo>
                    <a:pt x="194" y="0"/>
                    <a:pt x="1" y="209"/>
                    <a:pt x="1" y="472"/>
                  </a:cubicBezTo>
                  <a:lnTo>
                    <a:pt x="1" y="2356"/>
                  </a:lnTo>
                  <a:cubicBezTo>
                    <a:pt x="1" y="2600"/>
                    <a:pt x="194" y="2810"/>
                    <a:pt x="455" y="2810"/>
                  </a:cubicBezTo>
                  <a:cubicBezTo>
                    <a:pt x="717" y="2810"/>
                    <a:pt x="908" y="2600"/>
                    <a:pt x="908" y="2356"/>
                  </a:cubicBezTo>
                  <a:lnTo>
                    <a:pt x="908" y="472"/>
                  </a:lnTo>
                  <a:cubicBezTo>
                    <a:pt x="908" y="209"/>
                    <a:pt x="717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6952738" y="1514925"/>
              <a:ext cx="23150" cy="46250"/>
            </a:xfrm>
            <a:custGeom>
              <a:avLst/>
              <a:gdLst/>
              <a:ahLst/>
              <a:cxnLst/>
              <a:rect l="l" t="t" r="r" b="b"/>
              <a:pathLst>
                <a:path w="926" h="1850" extrusionOk="0">
                  <a:moveTo>
                    <a:pt x="454" y="0"/>
                  </a:moveTo>
                  <a:cubicBezTo>
                    <a:pt x="210" y="0"/>
                    <a:pt x="1" y="210"/>
                    <a:pt x="1" y="471"/>
                  </a:cubicBezTo>
                  <a:lnTo>
                    <a:pt x="1" y="1396"/>
                  </a:lnTo>
                  <a:cubicBezTo>
                    <a:pt x="1" y="1640"/>
                    <a:pt x="210" y="1850"/>
                    <a:pt x="454" y="1850"/>
                  </a:cubicBezTo>
                  <a:cubicBezTo>
                    <a:pt x="717" y="1850"/>
                    <a:pt x="926" y="1640"/>
                    <a:pt x="926" y="1396"/>
                  </a:cubicBezTo>
                  <a:lnTo>
                    <a:pt x="926" y="471"/>
                  </a:lnTo>
                  <a:cubicBezTo>
                    <a:pt x="926" y="210"/>
                    <a:pt x="717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6674938" y="1584250"/>
              <a:ext cx="393850" cy="300975"/>
            </a:xfrm>
            <a:custGeom>
              <a:avLst/>
              <a:gdLst/>
              <a:ahLst/>
              <a:cxnLst/>
              <a:rect l="l" t="t" r="r" b="b"/>
              <a:pathLst>
                <a:path w="15754" h="12039" extrusionOk="0">
                  <a:moveTo>
                    <a:pt x="454" y="0"/>
                  </a:moveTo>
                  <a:cubicBezTo>
                    <a:pt x="209" y="0"/>
                    <a:pt x="0" y="210"/>
                    <a:pt x="0" y="472"/>
                  </a:cubicBezTo>
                  <a:lnTo>
                    <a:pt x="0" y="11568"/>
                  </a:lnTo>
                  <a:cubicBezTo>
                    <a:pt x="0" y="11851"/>
                    <a:pt x="223" y="12038"/>
                    <a:pt x="459" y="12038"/>
                  </a:cubicBezTo>
                  <a:cubicBezTo>
                    <a:pt x="572" y="12038"/>
                    <a:pt x="689" y="11995"/>
                    <a:pt x="784" y="11899"/>
                  </a:cubicBezTo>
                  <a:lnTo>
                    <a:pt x="3454" y="9230"/>
                  </a:lnTo>
                  <a:lnTo>
                    <a:pt x="15300" y="9230"/>
                  </a:lnTo>
                  <a:cubicBezTo>
                    <a:pt x="15544" y="9230"/>
                    <a:pt x="15753" y="9021"/>
                    <a:pt x="15753" y="8777"/>
                  </a:cubicBezTo>
                  <a:lnTo>
                    <a:pt x="15753" y="472"/>
                  </a:lnTo>
                  <a:cubicBezTo>
                    <a:pt x="15753" y="210"/>
                    <a:pt x="15544" y="0"/>
                    <a:pt x="15300" y="0"/>
                  </a:cubicBezTo>
                  <a:lnTo>
                    <a:pt x="10189" y="0"/>
                  </a:lnTo>
                  <a:lnTo>
                    <a:pt x="10189" y="2268"/>
                  </a:lnTo>
                  <a:cubicBezTo>
                    <a:pt x="10189" y="3385"/>
                    <a:pt x="9386" y="4327"/>
                    <a:pt x="8339" y="4537"/>
                  </a:cubicBezTo>
                  <a:lnTo>
                    <a:pt x="8339" y="5532"/>
                  </a:lnTo>
                  <a:lnTo>
                    <a:pt x="9263" y="5532"/>
                  </a:lnTo>
                  <a:cubicBezTo>
                    <a:pt x="9508" y="5532"/>
                    <a:pt x="9717" y="5741"/>
                    <a:pt x="9717" y="6002"/>
                  </a:cubicBezTo>
                  <a:cubicBezTo>
                    <a:pt x="9717" y="6264"/>
                    <a:pt x="9508" y="6456"/>
                    <a:pt x="9263" y="6456"/>
                  </a:cubicBezTo>
                  <a:lnTo>
                    <a:pt x="6490" y="6456"/>
                  </a:lnTo>
                  <a:cubicBezTo>
                    <a:pt x="6228" y="6456"/>
                    <a:pt x="6036" y="6264"/>
                    <a:pt x="6036" y="6002"/>
                  </a:cubicBezTo>
                  <a:cubicBezTo>
                    <a:pt x="6036" y="5741"/>
                    <a:pt x="6228" y="5532"/>
                    <a:pt x="6490" y="5532"/>
                  </a:cubicBezTo>
                  <a:lnTo>
                    <a:pt x="7414" y="5532"/>
                  </a:lnTo>
                  <a:lnTo>
                    <a:pt x="7414" y="4537"/>
                  </a:lnTo>
                  <a:cubicBezTo>
                    <a:pt x="6367" y="4327"/>
                    <a:pt x="5565" y="3385"/>
                    <a:pt x="5565" y="2268"/>
                  </a:cubicBezTo>
                  <a:lnTo>
                    <a:pt x="55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6837188" y="1502700"/>
              <a:ext cx="69350" cy="104700"/>
            </a:xfrm>
            <a:custGeom>
              <a:avLst/>
              <a:gdLst/>
              <a:ahLst/>
              <a:cxnLst/>
              <a:rect l="l" t="t" r="r" b="b"/>
              <a:pathLst>
                <a:path w="2774" h="4188" extrusionOk="0">
                  <a:moveTo>
                    <a:pt x="1378" y="1"/>
                  </a:moveTo>
                  <a:cubicBezTo>
                    <a:pt x="628" y="1"/>
                    <a:pt x="0" y="629"/>
                    <a:pt x="0" y="1378"/>
                  </a:cubicBezTo>
                  <a:lnTo>
                    <a:pt x="0" y="4188"/>
                  </a:lnTo>
                  <a:lnTo>
                    <a:pt x="2773" y="4188"/>
                  </a:lnTo>
                  <a:lnTo>
                    <a:pt x="2773" y="1378"/>
                  </a:lnTo>
                  <a:cubicBezTo>
                    <a:pt x="2773" y="629"/>
                    <a:pt x="2145" y="1"/>
                    <a:pt x="1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6837188" y="1630475"/>
              <a:ext cx="69350" cy="45400"/>
            </a:xfrm>
            <a:custGeom>
              <a:avLst/>
              <a:gdLst/>
              <a:ahLst/>
              <a:cxnLst/>
              <a:rect l="l" t="t" r="r" b="b"/>
              <a:pathLst>
                <a:path w="2774" h="1816" extrusionOk="0">
                  <a:moveTo>
                    <a:pt x="0" y="1"/>
                  </a:moveTo>
                  <a:lnTo>
                    <a:pt x="0" y="419"/>
                  </a:lnTo>
                  <a:cubicBezTo>
                    <a:pt x="0" y="1187"/>
                    <a:pt x="628" y="1815"/>
                    <a:pt x="1378" y="1815"/>
                  </a:cubicBezTo>
                  <a:cubicBezTo>
                    <a:pt x="2145" y="1815"/>
                    <a:pt x="2773" y="1187"/>
                    <a:pt x="2773" y="41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29"/>
          <p:cNvGrpSpPr/>
          <p:nvPr/>
        </p:nvGrpSpPr>
        <p:grpSpPr>
          <a:xfrm>
            <a:off x="7495358" y="4615864"/>
            <a:ext cx="332239" cy="328589"/>
            <a:chOff x="3385438" y="2850425"/>
            <a:chExt cx="398225" cy="393850"/>
          </a:xfrm>
        </p:grpSpPr>
        <p:sp>
          <p:nvSpPr>
            <p:cNvPr id="247" name="Google Shape;247;p29"/>
            <p:cNvSpPr/>
            <p:nvPr/>
          </p:nvSpPr>
          <p:spPr>
            <a:xfrm>
              <a:off x="3482688" y="2966450"/>
              <a:ext cx="207625" cy="122150"/>
            </a:xfrm>
            <a:custGeom>
              <a:avLst/>
              <a:gdLst/>
              <a:ahLst/>
              <a:cxnLst/>
              <a:rect l="l" t="t" r="r" b="b"/>
              <a:pathLst>
                <a:path w="8305" h="4886" extrusionOk="0">
                  <a:moveTo>
                    <a:pt x="5078" y="471"/>
                  </a:moveTo>
                  <a:cubicBezTo>
                    <a:pt x="5846" y="471"/>
                    <a:pt x="6456" y="1082"/>
                    <a:pt x="6456" y="1850"/>
                  </a:cubicBezTo>
                  <a:cubicBezTo>
                    <a:pt x="6456" y="2617"/>
                    <a:pt x="5846" y="3245"/>
                    <a:pt x="5078" y="3245"/>
                  </a:cubicBezTo>
                  <a:cubicBezTo>
                    <a:pt x="4310" y="3245"/>
                    <a:pt x="3699" y="2617"/>
                    <a:pt x="3699" y="1850"/>
                  </a:cubicBezTo>
                  <a:cubicBezTo>
                    <a:pt x="3699" y="1082"/>
                    <a:pt x="4310" y="471"/>
                    <a:pt x="5078" y="471"/>
                  </a:cubicBezTo>
                  <a:close/>
                  <a:moveTo>
                    <a:pt x="1" y="0"/>
                  </a:moveTo>
                  <a:lnTo>
                    <a:pt x="1" y="4432"/>
                  </a:lnTo>
                  <a:lnTo>
                    <a:pt x="1973" y="2443"/>
                  </a:lnTo>
                  <a:cubicBezTo>
                    <a:pt x="2068" y="2355"/>
                    <a:pt x="2190" y="2312"/>
                    <a:pt x="2310" y="2312"/>
                  </a:cubicBezTo>
                  <a:cubicBezTo>
                    <a:pt x="2430" y="2312"/>
                    <a:pt x="2548" y="2355"/>
                    <a:pt x="2636" y="2443"/>
                  </a:cubicBezTo>
                  <a:lnTo>
                    <a:pt x="5078" y="4885"/>
                  </a:lnTo>
                  <a:lnTo>
                    <a:pt x="6595" y="3367"/>
                  </a:lnTo>
                  <a:cubicBezTo>
                    <a:pt x="6682" y="3279"/>
                    <a:pt x="6800" y="3236"/>
                    <a:pt x="6920" y="3236"/>
                  </a:cubicBezTo>
                  <a:cubicBezTo>
                    <a:pt x="7040" y="3236"/>
                    <a:pt x="7163" y="3279"/>
                    <a:pt x="7258" y="3367"/>
                  </a:cubicBezTo>
                  <a:lnTo>
                    <a:pt x="8305" y="4432"/>
                  </a:lnTo>
                  <a:lnTo>
                    <a:pt x="8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3598288" y="3001325"/>
              <a:ext cx="23125" cy="23125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454" y="1"/>
                  </a:moveTo>
                  <a:cubicBezTo>
                    <a:pt x="192" y="1"/>
                    <a:pt x="0" y="210"/>
                    <a:pt x="0" y="455"/>
                  </a:cubicBezTo>
                  <a:cubicBezTo>
                    <a:pt x="0" y="716"/>
                    <a:pt x="192" y="925"/>
                    <a:pt x="454" y="925"/>
                  </a:cubicBezTo>
                  <a:cubicBezTo>
                    <a:pt x="715" y="925"/>
                    <a:pt x="924" y="716"/>
                    <a:pt x="924" y="455"/>
                  </a:cubicBezTo>
                  <a:cubicBezTo>
                    <a:pt x="924" y="210"/>
                    <a:pt x="715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3385438" y="2850425"/>
              <a:ext cx="398225" cy="393850"/>
            </a:xfrm>
            <a:custGeom>
              <a:avLst/>
              <a:gdLst/>
              <a:ahLst/>
              <a:cxnLst/>
              <a:rect l="l" t="t" r="r" b="b"/>
              <a:pathLst>
                <a:path w="15929" h="15754" extrusionOk="0">
                  <a:moveTo>
                    <a:pt x="12195" y="3716"/>
                  </a:moveTo>
                  <a:cubicBezTo>
                    <a:pt x="12702" y="3716"/>
                    <a:pt x="13120" y="4135"/>
                    <a:pt x="13120" y="4641"/>
                  </a:cubicBezTo>
                  <a:lnTo>
                    <a:pt x="13120" y="11113"/>
                  </a:lnTo>
                  <a:cubicBezTo>
                    <a:pt x="13120" y="11620"/>
                    <a:pt x="12702" y="12038"/>
                    <a:pt x="12195" y="12038"/>
                  </a:cubicBezTo>
                  <a:lnTo>
                    <a:pt x="3891" y="12038"/>
                  </a:lnTo>
                  <a:cubicBezTo>
                    <a:pt x="3385" y="12038"/>
                    <a:pt x="2967" y="11620"/>
                    <a:pt x="2967" y="11113"/>
                  </a:cubicBezTo>
                  <a:lnTo>
                    <a:pt x="2967" y="4641"/>
                  </a:lnTo>
                  <a:cubicBezTo>
                    <a:pt x="2967" y="4135"/>
                    <a:pt x="3385" y="3716"/>
                    <a:pt x="3891" y="3716"/>
                  </a:cubicBezTo>
                  <a:close/>
                  <a:moveTo>
                    <a:pt x="8043" y="1"/>
                  </a:moveTo>
                  <a:cubicBezTo>
                    <a:pt x="3681" y="1"/>
                    <a:pt x="157" y="3525"/>
                    <a:pt x="157" y="7868"/>
                  </a:cubicBezTo>
                  <a:cubicBezTo>
                    <a:pt x="157" y="9927"/>
                    <a:pt x="978" y="11899"/>
                    <a:pt x="2390" y="13364"/>
                  </a:cubicBezTo>
                  <a:lnTo>
                    <a:pt x="350" y="14935"/>
                  </a:lnTo>
                  <a:cubicBezTo>
                    <a:pt x="1" y="15196"/>
                    <a:pt x="192" y="15754"/>
                    <a:pt x="629" y="15754"/>
                  </a:cubicBezTo>
                  <a:lnTo>
                    <a:pt x="8078" y="15754"/>
                  </a:lnTo>
                  <a:cubicBezTo>
                    <a:pt x="12404" y="15737"/>
                    <a:pt x="15928" y="12230"/>
                    <a:pt x="15928" y="7868"/>
                  </a:cubicBezTo>
                  <a:cubicBezTo>
                    <a:pt x="15928" y="3525"/>
                    <a:pt x="12404" y="1"/>
                    <a:pt x="8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3482688" y="3051925"/>
              <a:ext cx="207625" cy="76350"/>
            </a:xfrm>
            <a:custGeom>
              <a:avLst/>
              <a:gdLst/>
              <a:ahLst/>
              <a:cxnLst/>
              <a:rect l="l" t="t" r="r" b="b"/>
              <a:pathLst>
                <a:path w="8305" h="3054" extrusionOk="0">
                  <a:moveTo>
                    <a:pt x="2303" y="1"/>
                  </a:moveTo>
                  <a:lnTo>
                    <a:pt x="1" y="2320"/>
                  </a:lnTo>
                  <a:lnTo>
                    <a:pt x="1" y="3053"/>
                  </a:lnTo>
                  <a:lnTo>
                    <a:pt x="8305" y="3053"/>
                  </a:lnTo>
                  <a:lnTo>
                    <a:pt x="8305" y="2320"/>
                  </a:lnTo>
                  <a:lnTo>
                    <a:pt x="6927" y="925"/>
                  </a:lnTo>
                  <a:lnTo>
                    <a:pt x="5409" y="2443"/>
                  </a:lnTo>
                  <a:cubicBezTo>
                    <a:pt x="5313" y="2539"/>
                    <a:pt x="5196" y="2587"/>
                    <a:pt x="5078" y="2587"/>
                  </a:cubicBezTo>
                  <a:cubicBezTo>
                    <a:pt x="4960" y="2587"/>
                    <a:pt x="4842" y="2539"/>
                    <a:pt x="4746" y="2443"/>
                  </a:cubicBezTo>
                  <a:lnTo>
                    <a:pt x="2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51;p29"/>
          <p:cNvGrpSpPr/>
          <p:nvPr/>
        </p:nvGrpSpPr>
        <p:grpSpPr>
          <a:xfrm>
            <a:off x="5777388" y="1251949"/>
            <a:ext cx="2656075" cy="2969256"/>
            <a:chOff x="5777388" y="1251949"/>
            <a:chExt cx="2656075" cy="2969256"/>
          </a:xfrm>
        </p:grpSpPr>
        <p:sp>
          <p:nvSpPr>
            <p:cNvPr id="252" name="Google Shape;252;p29"/>
            <p:cNvSpPr/>
            <p:nvPr/>
          </p:nvSpPr>
          <p:spPr>
            <a:xfrm>
              <a:off x="5939224" y="3178369"/>
              <a:ext cx="2178935" cy="433747"/>
            </a:xfrm>
            <a:custGeom>
              <a:avLst/>
              <a:gdLst/>
              <a:ahLst/>
              <a:cxnLst/>
              <a:rect l="l" t="t" r="r" b="b"/>
              <a:pathLst>
                <a:path w="66436" h="13225" extrusionOk="0">
                  <a:moveTo>
                    <a:pt x="210" y="0"/>
                  </a:moveTo>
                  <a:cubicBezTo>
                    <a:pt x="123" y="0"/>
                    <a:pt x="54" y="52"/>
                    <a:pt x="19" y="140"/>
                  </a:cubicBezTo>
                  <a:cubicBezTo>
                    <a:pt x="1" y="210"/>
                    <a:pt x="35" y="296"/>
                    <a:pt x="105" y="331"/>
                  </a:cubicBezTo>
                  <a:lnTo>
                    <a:pt x="4659" y="3245"/>
                  </a:lnTo>
                  <a:lnTo>
                    <a:pt x="4659" y="10782"/>
                  </a:lnTo>
                  <a:cubicBezTo>
                    <a:pt x="4659" y="12125"/>
                    <a:pt x="5758" y="13225"/>
                    <a:pt x="7102" y="13225"/>
                  </a:cubicBezTo>
                  <a:lnTo>
                    <a:pt x="63993" y="13225"/>
                  </a:lnTo>
                  <a:cubicBezTo>
                    <a:pt x="65337" y="13225"/>
                    <a:pt x="66436" y="12125"/>
                    <a:pt x="66436" y="10782"/>
                  </a:cubicBezTo>
                  <a:lnTo>
                    <a:pt x="66436" y="2443"/>
                  </a:lnTo>
                  <a:cubicBezTo>
                    <a:pt x="66436" y="1099"/>
                    <a:pt x="65337" y="0"/>
                    <a:pt x="639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 flipH="1">
              <a:off x="6092665" y="3787458"/>
              <a:ext cx="2178935" cy="433747"/>
            </a:xfrm>
            <a:custGeom>
              <a:avLst/>
              <a:gdLst/>
              <a:ahLst/>
              <a:cxnLst/>
              <a:rect l="l" t="t" r="r" b="b"/>
              <a:pathLst>
                <a:path w="66436" h="13225" extrusionOk="0">
                  <a:moveTo>
                    <a:pt x="210" y="0"/>
                  </a:moveTo>
                  <a:cubicBezTo>
                    <a:pt x="123" y="0"/>
                    <a:pt x="54" y="52"/>
                    <a:pt x="19" y="140"/>
                  </a:cubicBezTo>
                  <a:cubicBezTo>
                    <a:pt x="1" y="210"/>
                    <a:pt x="35" y="296"/>
                    <a:pt x="105" y="331"/>
                  </a:cubicBezTo>
                  <a:lnTo>
                    <a:pt x="4659" y="3245"/>
                  </a:lnTo>
                  <a:lnTo>
                    <a:pt x="4659" y="10782"/>
                  </a:lnTo>
                  <a:cubicBezTo>
                    <a:pt x="4659" y="12125"/>
                    <a:pt x="5758" y="13225"/>
                    <a:pt x="7102" y="13225"/>
                  </a:cubicBezTo>
                  <a:lnTo>
                    <a:pt x="63993" y="13225"/>
                  </a:lnTo>
                  <a:cubicBezTo>
                    <a:pt x="65337" y="13225"/>
                    <a:pt x="66436" y="12125"/>
                    <a:pt x="66436" y="10782"/>
                  </a:cubicBezTo>
                  <a:lnTo>
                    <a:pt x="66436" y="2443"/>
                  </a:lnTo>
                  <a:cubicBezTo>
                    <a:pt x="66436" y="1099"/>
                    <a:pt x="65337" y="0"/>
                    <a:pt x="63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5939213" y="2215159"/>
              <a:ext cx="2179000" cy="787867"/>
            </a:xfrm>
            <a:custGeom>
              <a:avLst/>
              <a:gdLst/>
              <a:ahLst/>
              <a:cxnLst/>
              <a:rect l="l" t="t" r="r" b="b"/>
              <a:pathLst>
                <a:path w="66438" h="24024" extrusionOk="0">
                  <a:moveTo>
                    <a:pt x="212" y="0"/>
                  </a:moveTo>
                  <a:cubicBezTo>
                    <a:pt x="124" y="0"/>
                    <a:pt x="54" y="52"/>
                    <a:pt x="19" y="140"/>
                  </a:cubicBezTo>
                  <a:cubicBezTo>
                    <a:pt x="1" y="210"/>
                    <a:pt x="37" y="296"/>
                    <a:pt x="107" y="331"/>
                  </a:cubicBezTo>
                  <a:lnTo>
                    <a:pt x="4660" y="3245"/>
                  </a:lnTo>
                  <a:lnTo>
                    <a:pt x="4660" y="21581"/>
                  </a:lnTo>
                  <a:cubicBezTo>
                    <a:pt x="4660" y="22925"/>
                    <a:pt x="5760" y="24023"/>
                    <a:pt x="7102" y="24023"/>
                  </a:cubicBezTo>
                  <a:lnTo>
                    <a:pt x="63995" y="24023"/>
                  </a:lnTo>
                  <a:cubicBezTo>
                    <a:pt x="65338" y="24023"/>
                    <a:pt x="66437" y="22925"/>
                    <a:pt x="66437" y="21581"/>
                  </a:cubicBezTo>
                  <a:lnTo>
                    <a:pt x="66437" y="2443"/>
                  </a:lnTo>
                  <a:cubicBezTo>
                    <a:pt x="66437" y="1099"/>
                    <a:pt x="65338" y="0"/>
                    <a:pt x="63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 flipH="1">
              <a:off x="6092638" y="1251949"/>
              <a:ext cx="2179000" cy="787867"/>
            </a:xfrm>
            <a:custGeom>
              <a:avLst/>
              <a:gdLst/>
              <a:ahLst/>
              <a:cxnLst/>
              <a:rect l="l" t="t" r="r" b="b"/>
              <a:pathLst>
                <a:path w="66438" h="24024" extrusionOk="0">
                  <a:moveTo>
                    <a:pt x="212" y="0"/>
                  </a:moveTo>
                  <a:cubicBezTo>
                    <a:pt x="124" y="0"/>
                    <a:pt x="54" y="52"/>
                    <a:pt x="19" y="140"/>
                  </a:cubicBezTo>
                  <a:cubicBezTo>
                    <a:pt x="1" y="210"/>
                    <a:pt x="37" y="296"/>
                    <a:pt x="107" y="331"/>
                  </a:cubicBezTo>
                  <a:lnTo>
                    <a:pt x="4660" y="3245"/>
                  </a:lnTo>
                  <a:lnTo>
                    <a:pt x="4660" y="21581"/>
                  </a:lnTo>
                  <a:cubicBezTo>
                    <a:pt x="4660" y="22925"/>
                    <a:pt x="5760" y="24023"/>
                    <a:pt x="7102" y="24023"/>
                  </a:cubicBezTo>
                  <a:lnTo>
                    <a:pt x="63995" y="24023"/>
                  </a:lnTo>
                  <a:cubicBezTo>
                    <a:pt x="65338" y="24023"/>
                    <a:pt x="66437" y="22925"/>
                    <a:pt x="66437" y="21581"/>
                  </a:cubicBezTo>
                  <a:lnTo>
                    <a:pt x="66437" y="2443"/>
                  </a:lnTo>
                  <a:cubicBezTo>
                    <a:pt x="66437" y="1099"/>
                    <a:pt x="65338" y="0"/>
                    <a:pt x="639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8271638" y="1565188"/>
              <a:ext cx="161825" cy="161400"/>
            </a:xfrm>
            <a:custGeom>
              <a:avLst/>
              <a:gdLst/>
              <a:ahLst/>
              <a:cxnLst/>
              <a:rect l="l" t="t" r="r" b="b"/>
              <a:pathLst>
                <a:path w="6473" h="6456" extrusionOk="0">
                  <a:moveTo>
                    <a:pt x="4493" y="2120"/>
                  </a:moveTo>
                  <a:cubicBezTo>
                    <a:pt x="4611" y="2120"/>
                    <a:pt x="4729" y="2163"/>
                    <a:pt x="4816" y="2250"/>
                  </a:cubicBezTo>
                  <a:cubicBezTo>
                    <a:pt x="5007" y="2443"/>
                    <a:pt x="5007" y="2722"/>
                    <a:pt x="4816" y="2913"/>
                  </a:cubicBezTo>
                  <a:lnTo>
                    <a:pt x="3106" y="4623"/>
                  </a:lnTo>
                  <a:cubicBezTo>
                    <a:pt x="3010" y="4719"/>
                    <a:pt x="2892" y="4768"/>
                    <a:pt x="2774" y="4768"/>
                  </a:cubicBezTo>
                  <a:cubicBezTo>
                    <a:pt x="2656" y="4768"/>
                    <a:pt x="2539" y="4719"/>
                    <a:pt x="2443" y="4623"/>
                  </a:cubicBezTo>
                  <a:lnTo>
                    <a:pt x="1518" y="3716"/>
                  </a:lnTo>
                  <a:cubicBezTo>
                    <a:pt x="1343" y="3525"/>
                    <a:pt x="1343" y="3246"/>
                    <a:pt x="1518" y="3053"/>
                  </a:cubicBezTo>
                  <a:cubicBezTo>
                    <a:pt x="1614" y="2966"/>
                    <a:pt x="1736" y="2922"/>
                    <a:pt x="1856" y="2922"/>
                  </a:cubicBezTo>
                  <a:cubicBezTo>
                    <a:pt x="1976" y="2922"/>
                    <a:pt x="2094" y="2966"/>
                    <a:pt x="2181" y="3053"/>
                  </a:cubicBezTo>
                  <a:lnTo>
                    <a:pt x="2774" y="3646"/>
                  </a:lnTo>
                  <a:lnTo>
                    <a:pt x="4170" y="2250"/>
                  </a:lnTo>
                  <a:cubicBezTo>
                    <a:pt x="4257" y="2163"/>
                    <a:pt x="4375" y="2120"/>
                    <a:pt x="4493" y="2120"/>
                  </a:cubicBezTo>
                  <a:close/>
                  <a:moveTo>
                    <a:pt x="3228" y="1"/>
                  </a:moveTo>
                  <a:cubicBezTo>
                    <a:pt x="1448" y="1"/>
                    <a:pt x="1" y="1448"/>
                    <a:pt x="1" y="3227"/>
                  </a:cubicBezTo>
                  <a:cubicBezTo>
                    <a:pt x="1" y="5007"/>
                    <a:pt x="1448" y="6456"/>
                    <a:pt x="3228" y="6456"/>
                  </a:cubicBezTo>
                  <a:cubicBezTo>
                    <a:pt x="5025" y="6456"/>
                    <a:pt x="6473" y="5007"/>
                    <a:pt x="6473" y="3227"/>
                  </a:cubicBezTo>
                  <a:cubicBezTo>
                    <a:pt x="6473" y="1448"/>
                    <a:pt x="5025" y="1"/>
                    <a:pt x="32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5777388" y="2528375"/>
              <a:ext cx="161825" cy="161400"/>
            </a:xfrm>
            <a:custGeom>
              <a:avLst/>
              <a:gdLst/>
              <a:ahLst/>
              <a:cxnLst/>
              <a:rect l="l" t="t" r="r" b="b"/>
              <a:pathLst>
                <a:path w="6473" h="6456" extrusionOk="0">
                  <a:moveTo>
                    <a:pt x="4493" y="2120"/>
                  </a:moveTo>
                  <a:cubicBezTo>
                    <a:pt x="4611" y="2120"/>
                    <a:pt x="4729" y="2163"/>
                    <a:pt x="4816" y="2250"/>
                  </a:cubicBezTo>
                  <a:cubicBezTo>
                    <a:pt x="5007" y="2443"/>
                    <a:pt x="5007" y="2722"/>
                    <a:pt x="4816" y="2913"/>
                  </a:cubicBezTo>
                  <a:lnTo>
                    <a:pt x="3106" y="4623"/>
                  </a:lnTo>
                  <a:cubicBezTo>
                    <a:pt x="3010" y="4719"/>
                    <a:pt x="2892" y="4768"/>
                    <a:pt x="2774" y="4768"/>
                  </a:cubicBezTo>
                  <a:cubicBezTo>
                    <a:pt x="2656" y="4768"/>
                    <a:pt x="2539" y="4719"/>
                    <a:pt x="2443" y="4623"/>
                  </a:cubicBezTo>
                  <a:lnTo>
                    <a:pt x="1518" y="3716"/>
                  </a:lnTo>
                  <a:cubicBezTo>
                    <a:pt x="1343" y="3525"/>
                    <a:pt x="1343" y="3246"/>
                    <a:pt x="1518" y="3053"/>
                  </a:cubicBezTo>
                  <a:cubicBezTo>
                    <a:pt x="1614" y="2966"/>
                    <a:pt x="1736" y="2922"/>
                    <a:pt x="1856" y="2922"/>
                  </a:cubicBezTo>
                  <a:cubicBezTo>
                    <a:pt x="1976" y="2922"/>
                    <a:pt x="2094" y="2966"/>
                    <a:pt x="2181" y="3053"/>
                  </a:cubicBezTo>
                  <a:lnTo>
                    <a:pt x="2774" y="3646"/>
                  </a:lnTo>
                  <a:lnTo>
                    <a:pt x="4170" y="2250"/>
                  </a:lnTo>
                  <a:cubicBezTo>
                    <a:pt x="4257" y="2163"/>
                    <a:pt x="4375" y="2120"/>
                    <a:pt x="4493" y="2120"/>
                  </a:cubicBezTo>
                  <a:close/>
                  <a:moveTo>
                    <a:pt x="3228" y="1"/>
                  </a:moveTo>
                  <a:cubicBezTo>
                    <a:pt x="1448" y="1"/>
                    <a:pt x="1" y="1448"/>
                    <a:pt x="1" y="3227"/>
                  </a:cubicBezTo>
                  <a:cubicBezTo>
                    <a:pt x="1" y="5007"/>
                    <a:pt x="1448" y="6456"/>
                    <a:pt x="3228" y="6456"/>
                  </a:cubicBezTo>
                  <a:cubicBezTo>
                    <a:pt x="5025" y="6456"/>
                    <a:pt x="6473" y="5007"/>
                    <a:pt x="6473" y="3227"/>
                  </a:cubicBezTo>
                  <a:cubicBezTo>
                    <a:pt x="6473" y="1448"/>
                    <a:pt x="5025" y="1"/>
                    <a:pt x="32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5777388" y="3314550"/>
              <a:ext cx="161825" cy="161400"/>
            </a:xfrm>
            <a:custGeom>
              <a:avLst/>
              <a:gdLst/>
              <a:ahLst/>
              <a:cxnLst/>
              <a:rect l="l" t="t" r="r" b="b"/>
              <a:pathLst>
                <a:path w="6473" h="6456" extrusionOk="0">
                  <a:moveTo>
                    <a:pt x="4493" y="2120"/>
                  </a:moveTo>
                  <a:cubicBezTo>
                    <a:pt x="4611" y="2120"/>
                    <a:pt x="4729" y="2163"/>
                    <a:pt x="4816" y="2250"/>
                  </a:cubicBezTo>
                  <a:cubicBezTo>
                    <a:pt x="5007" y="2443"/>
                    <a:pt x="5007" y="2722"/>
                    <a:pt x="4816" y="2913"/>
                  </a:cubicBezTo>
                  <a:lnTo>
                    <a:pt x="3106" y="4623"/>
                  </a:lnTo>
                  <a:cubicBezTo>
                    <a:pt x="3010" y="4719"/>
                    <a:pt x="2892" y="4768"/>
                    <a:pt x="2774" y="4768"/>
                  </a:cubicBezTo>
                  <a:cubicBezTo>
                    <a:pt x="2656" y="4768"/>
                    <a:pt x="2539" y="4719"/>
                    <a:pt x="2443" y="4623"/>
                  </a:cubicBezTo>
                  <a:lnTo>
                    <a:pt x="1518" y="3716"/>
                  </a:lnTo>
                  <a:cubicBezTo>
                    <a:pt x="1343" y="3525"/>
                    <a:pt x="1343" y="3246"/>
                    <a:pt x="1518" y="3053"/>
                  </a:cubicBezTo>
                  <a:cubicBezTo>
                    <a:pt x="1614" y="2966"/>
                    <a:pt x="1736" y="2922"/>
                    <a:pt x="1856" y="2922"/>
                  </a:cubicBezTo>
                  <a:cubicBezTo>
                    <a:pt x="1976" y="2922"/>
                    <a:pt x="2094" y="2966"/>
                    <a:pt x="2181" y="3053"/>
                  </a:cubicBezTo>
                  <a:lnTo>
                    <a:pt x="2774" y="3646"/>
                  </a:lnTo>
                  <a:lnTo>
                    <a:pt x="4170" y="2250"/>
                  </a:lnTo>
                  <a:cubicBezTo>
                    <a:pt x="4257" y="2163"/>
                    <a:pt x="4375" y="2120"/>
                    <a:pt x="4493" y="2120"/>
                  </a:cubicBezTo>
                  <a:close/>
                  <a:moveTo>
                    <a:pt x="3228" y="1"/>
                  </a:moveTo>
                  <a:cubicBezTo>
                    <a:pt x="1448" y="1"/>
                    <a:pt x="1" y="1448"/>
                    <a:pt x="1" y="3227"/>
                  </a:cubicBezTo>
                  <a:cubicBezTo>
                    <a:pt x="1" y="5007"/>
                    <a:pt x="1448" y="6456"/>
                    <a:pt x="3228" y="6456"/>
                  </a:cubicBezTo>
                  <a:cubicBezTo>
                    <a:pt x="5025" y="6456"/>
                    <a:pt x="6473" y="5007"/>
                    <a:pt x="6473" y="3227"/>
                  </a:cubicBezTo>
                  <a:cubicBezTo>
                    <a:pt x="6473" y="1448"/>
                    <a:pt x="5025" y="1"/>
                    <a:pt x="32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8271638" y="3923613"/>
              <a:ext cx="161825" cy="161400"/>
            </a:xfrm>
            <a:custGeom>
              <a:avLst/>
              <a:gdLst/>
              <a:ahLst/>
              <a:cxnLst/>
              <a:rect l="l" t="t" r="r" b="b"/>
              <a:pathLst>
                <a:path w="6473" h="6456" extrusionOk="0">
                  <a:moveTo>
                    <a:pt x="4493" y="2120"/>
                  </a:moveTo>
                  <a:cubicBezTo>
                    <a:pt x="4611" y="2120"/>
                    <a:pt x="4729" y="2163"/>
                    <a:pt x="4816" y="2250"/>
                  </a:cubicBezTo>
                  <a:cubicBezTo>
                    <a:pt x="5007" y="2443"/>
                    <a:pt x="5007" y="2722"/>
                    <a:pt x="4816" y="2913"/>
                  </a:cubicBezTo>
                  <a:lnTo>
                    <a:pt x="3106" y="4623"/>
                  </a:lnTo>
                  <a:cubicBezTo>
                    <a:pt x="3010" y="4719"/>
                    <a:pt x="2892" y="4768"/>
                    <a:pt x="2774" y="4768"/>
                  </a:cubicBezTo>
                  <a:cubicBezTo>
                    <a:pt x="2656" y="4768"/>
                    <a:pt x="2539" y="4719"/>
                    <a:pt x="2443" y="4623"/>
                  </a:cubicBezTo>
                  <a:lnTo>
                    <a:pt x="1518" y="3716"/>
                  </a:lnTo>
                  <a:cubicBezTo>
                    <a:pt x="1343" y="3525"/>
                    <a:pt x="1343" y="3246"/>
                    <a:pt x="1518" y="3053"/>
                  </a:cubicBezTo>
                  <a:cubicBezTo>
                    <a:pt x="1614" y="2966"/>
                    <a:pt x="1736" y="2922"/>
                    <a:pt x="1856" y="2922"/>
                  </a:cubicBezTo>
                  <a:cubicBezTo>
                    <a:pt x="1976" y="2922"/>
                    <a:pt x="2094" y="2966"/>
                    <a:pt x="2181" y="3053"/>
                  </a:cubicBezTo>
                  <a:lnTo>
                    <a:pt x="2774" y="3646"/>
                  </a:lnTo>
                  <a:lnTo>
                    <a:pt x="4170" y="2250"/>
                  </a:lnTo>
                  <a:cubicBezTo>
                    <a:pt x="4257" y="2163"/>
                    <a:pt x="4375" y="2120"/>
                    <a:pt x="4493" y="2120"/>
                  </a:cubicBezTo>
                  <a:close/>
                  <a:moveTo>
                    <a:pt x="3228" y="1"/>
                  </a:moveTo>
                  <a:cubicBezTo>
                    <a:pt x="1448" y="1"/>
                    <a:pt x="1" y="1448"/>
                    <a:pt x="1" y="3227"/>
                  </a:cubicBezTo>
                  <a:cubicBezTo>
                    <a:pt x="1" y="5007"/>
                    <a:pt x="1448" y="6456"/>
                    <a:pt x="3228" y="6456"/>
                  </a:cubicBezTo>
                  <a:cubicBezTo>
                    <a:pt x="5025" y="6456"/>
                    <a:pt x="6473" y="5007"/>
                    <a:pt x="6473" y="3227"/>
                  </a:cubicBezTo>
                  <a:cubicBezTo>
                    <a:pt x="6473" y="1448"/>
                    <a:pt x="5025" y="1"/>
                    <a:pt x="32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29"/>
          <p:cNvSpPr txBox="1"/>
          <p:nvPr/>
        </p:nvSpPr>
        <p:spPr>
          <a:xfrm>
            <a:off x="1691950" y="446150"/>
            <a:ext cx="34095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Texting App Pitch Deck</a:t>
            </a:r>
            <a:endParaRPr sz="2000" b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61" name="Google Shape;261;p29"/>
          <p:cNvSpPr txBox="1"/>
          <p:nvPr/>
        </p:nvSpPr>
        <p:spPr>
          <a:xfrm>
            <a:off x="833325" y="4563150"/>
            <a:ext cx="34095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Write your message</a:t>
            </a:r>
            <a:endParaRPr sz="1600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2DECA3-274B-4EEF-A67F-BBB9B3A40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652" y="2009763"/>
            <a:ext cx="7346401" cy="1862173"/>
          </a:xfrm>
        </p:spPr>
        <p:txBody>
          <a:bodyPr/>
          <a:lstStyle/>
          <a:p>
            <a:r>
              <a:rPr lang="en-US" sz="1400" dirty="0"/>
              <a:t>Companies want to obtain a better understanding of the customers they're after. </a:t>
            </a:r>
          </a:p>
          <a:p>
            <a:pPr marL="127000" indent="0">
              <a:buNone/>
            </a:pPr>
            <a:endParaRPr lang="en-US" sz="1400" dirty="0"/>
          </a:p>
          <a:p>
            <a:r>
              <a:rPr lang="en-US" sz="1400" dirty="0"/>
              <a:t>As a result, their goal must be particular and designed to meet the needs of each and every unique consumer. </a:t>
            </a:r>
          </a:p>
          <a:p>
            <a:pPr marL="127000" indent="0">
              <a:buNone/>
            </a:pPr>
            <a:endParaRPr lang="en-US" sz="1400" dirty="0"/>
          </a:p>
          <a:p>
            <a:r>
              <a:rPr lang="en-US" sz="1400" dirty="0"/>
              <a:t>businesses may acquire a better grasp of client preferences as well as the needs.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6FBC9D-5737-4149-843B-A68EFEC8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453" y="422220"/>
            <a:ext cx="7346400" cy="465482"/>
          </a:xfrm>
        </p:spPr>
        <p:txBody>
          <a:bodyPr/>
          <a:lstStyle/>
          <a:p>
            <a:pPr>
              <a:buSzPts val="3500"/>
            </a:pPr>
            <a:r>
              <a:rPr lang="en-IN" sz="2000" dirty="0">
                <a:solidFill>
                  <a:schemeClr val="lt1"/>
                </a:solidFill>
              </a:rPr>
              <a:t>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E8AFA2-6419-4751-A615-DCF6B6A3048B}"/>
              </a:ext>
            </a:extLst>
          </p:cNvPr>
          <p:cNvSpPr txBox="1"/>
          <p:nvPr/>
        </p:nvSpPr>
        <p:spPr>
          <a:xfrm>
            <a:off x="774236" y="1294844"/>
            <a:ext cx="297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GOALS OF THE PROJECT:</a:t>
            </a:r>
          </a:p>
        </p:txBody>
      </p:sp>
    </p:spTree>
    <p:extLst>
      <p:ext uri="{BB962C8B-B14F-4D97-AF65-F5344CB8AC3E}">
        <p14:creationId xmlns:p14="http://schemas.microsoft.com/office/powerpoint/2010/main" val="2998063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6"/>
          <p:cNvSpPr/>
          <p:nvPr/>
        </p:nvSpPr>
        <p:spPr>
          <a:xfrm>
            <a:off x="4568157" y="1367488"/>
            <a:ext cx="2958816" cy="806175"/>
          </a:xfrm>
          <a:custGeom>
            <a:avLst/>
            <a:gdLst/>
            <a:ahLst/>
            <a:cxnLst/>
            <a:rect l="l" t="t" r="r" b="b"/>
            <a:pathLst>
              <a:path w="66438" h="24024" extrusionOk="0">
                <a:moveTo>
                  <a:pt x="212" y="0"/>
                </a:moveTo>
                <a:cubicBezTo>
                  <a:pt x="124" y="0"/>
                  <a:pt x="54" y="52"/>
                  <a:pt x="19" y="140"/>
                </a:cubicBezTo>
                <a:cubicBezTo>
                  <a:pt x="1" y="210"/>
                  <a:pt x="37" y="296"/>
                  <a:pt x="107" y="331"/>
                </a:cubicBezTo>
                <a:lnTo>
                  <a:pt x="4660" y="3245"/>
                </a:lnTo>
                <a:lnTo>
                  <a:pt x="4660" y="21581"/>
                </a:lnTo>
                <a:cubicBezTo>
                  <a:pt x="4660" y="22925"/>
                  <a:pt x="5760" y="24023"/>
                  <a:pt x="7102" y="24023"/>
                </a:cubicBezTo>
                <a:lnTo>
                  <a:pt x="63995" y="24023"/>
                </a:lnTo>
                <a:cubicBezTo>
                  <a:pt x="65338" y="24023"/>
                  <a:pt x="66437" y="22925"/>
                  <a:pt x="66437" y="21581"/>
                </a:cubicBezTo>
                <a:lnTo>
                  <a:pt x="66437" y="2443"/>
                </a:lnTo>
                <a:cubicBezTo>
                  <a:pt x="66437" y="1099"/>
                  <a:pt x="65338" y="0"/>
                  <a:pt x="6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6"/>
          <p:cNvSpPr txBox="1">
            <a:spLocks noGrp="1"/>
          </p:cNvSpPr>
          <p:nvPr>
            <p:ph type="ctrTitle"/>
          </p:nvPr>
        </p:nvSpPr>
        <p:spPr>
          <a:xfrm>
            <a:off x="4819058" y="1394075"/>
            <a:ext cx="26763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Conculsion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80" name="Google Shape;480;p36"/>
          <p:cNvSpPr txBox="1">
            <a:spLocks noGrp="1"/>
          </p:cNvSpPr>
          <p:nvPr>
            <p:ph type="subTitle" idx="1"/>
          </p:nvPr>
        </p:nvSpPr>
        <p:spPr>
          <a:xfrm>
            <a:off x="4277377" y="2441060"/>
            <a:ext cx="4453210" cy="18382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We looked through the client segmentation model in this data science assignment.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Supervised learning was the process through which we created our machine learning model.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We used a clustering approach called K-means clustering in particular. We evaluated and displayed the data before putting our system into action</a:t>
            </a:r>
            <a:endParaRPr sz="1200" dirty="0"/>
          </a:p>
        </p:txBody>
      </p:sp>
      <p:pic>
        <p:nvPicPr>
          <p:cNvPr id="481" name="Google Shape;481;p36"/>
          <p:cNvPicPr preferRelativeResize="0"/>
          <p:nvPr/>
        </p:nvPicPr>
        <p:blipFill rotWithShape="1">
          <a:blip r:embed="rId3">
            <a:alphaModFix/>
          </a:blip>
          <a:srcRect l="14113" r="25415"/>
          <a:stretch/>
        </p:blipFill>
        <p:spPr>
          <a:xfrm>
            <a:off x="1185749" y="476225"/>
            <a:ext cx="433800" cy="4338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482" name="Google Shape;482;p36"/>
          <p:cNvGrpSpPr/>
          <p:nvPr/>
        </p:nvGrpSpPr>
        <p:grpSpPr>
          <a:xfrm>
            <a:off x="7526973" y="530839"/>
            <a:ext cx="332201" cy="324420"/>
            <a:chOff x="3380213" y="4209475"/>
            <a:chExt cx="403450" cy="394000"/>
          </a:xfrm>
        </p:grpSpPr>
        <p:sp>
          <p:nvSpPr>
            <p:cNvPr id="483" name="Google Shape;483;p36"/>
            <p:cNvSpPr/>
            <p:nvPr/>
          </p:nvSpPr>
          <p:spPr>
            <a:xfrm>
              <a:off x="3380213" y="4266625"/>
              <a:ext cx="338900" cy="336850"/>
            </a:xfrm>
            <a:custGeom>
              <a:avLst/>
              <a:gdLst/>
              <a:ahLst/>
              <a:cxnLst/>
              <a:rect l="l" t="t" r="r" b="b"/>
              <a:pathLst>
                <a:path w="13556" h="13474" extrusionOk="0">
                  <a:moveTo>
                    <a:pt x="3399" y="0"/>
                  </a:moveTo>
                  <a:cubicBezTo>
                    <a:pt x="3221" y="0"/>
                    <a:pt x="3041" y="51"/>
                    <a:pt x="2878" y="157"/>
                  </a:cubicBezTo>
                  <a:lnTo>
                    <a:pt x="1431" y="1134"/>
                  </a:lnTo>
                  <a:cubicBezTo>
                    <a:pt x="0" y="2093"/>
                    <a:pt x="245" y="4082"/>
                    <a:pt x="889" y="5687"/>
                  </a:cubicBezTo>
                  <a:cubicBezTo>
                    <a:pt x="2024" y="8479"/>
                    <a:pt x="4850" y="11497"/>
                    <a:pt x="7589" y="12805"/>
                  </a:cubicBezTo>
                  <a:cubicBezTo>
                    <a:pt x="8384" y="13190"/>
                    <a:pt x="9290" y="13473"/>
                    <a:pt x="10124" y="13473"/>
                  </a:cubicBezTo>
                  <a:cubicBezTo>
                    <a:pt x="10919" y="13473"/>
                    <a:pt x="11649" y="13216"/>
                    <a:pt x="12160" y="12544"/>
                  </a:cubicBezTo>
                  <a:lnTo>
                    <a:pt x="13225" y="11149"/>
                  </a:lnTo>
                  <a:cubicBezTo>
                    <a:pt x="13555" y="10730"/>
                    <a:pt x="13451" y="10137"/>
                    <a:pt x="13015" y="9823"/>
                  </a:cubicBezTo>
                  <a:lnTo>
                    <a:pt x="10276" y="7973"/>
                  </a:lnTo>
                  <a:cubicBezTo>
                    <a:pt x="10119" y="7871"/>
                    <a:pt x="9941" y="7822"/>
                    <a:pt x="9765" y="7822"/>
                  </a:cubicBezTo>
                  <a:cubicBezTo>
                    <a:pt x="9490" y="7822"/>
                    <a:pt x="9218" y="7942"/>
                    <a:pt x="9038" y="8165"/>
                  </a:cubicBezTo>
                  <a:lnTo>
                    <a:pt x="8356" y="9055"/>
                  </a:lnTo>
                  <a:cubicBezTo>
                    <a:pt x="8208" y="9249"/>
                    <a:pt x="7977" y="9353"/>
                    <a:pt x="7742" y="9353"/>
                  </a:cubicBezTo>
                  <a:cubicBezTo>
                    <a:pt x="7619" y="9353"/>
                    <a:pt x="7494" y="9325"/>
                    <a:pt x="7379" y="9264"/>
                  </a:cubicBezTo>
                  <a:cubicBezTo>
                    <a:pt x="6193" y="8618"/>
                    <a:pt x="4990" y="7345"/>
                    <a:pt x="4414" y="6106"/>
                  </a:cubicBezTo>
                  <a:cubicBezTo>
                    <a:pt x="4257" y="5757"/>
                    <a:pt x="4379" y="5356"/>
                    <a:pt x="4693" y="5147"/>
                  </a:cubicBezTo>
                  <a:lnTo>
                    <a:pt x="5600" y="4519"/>
                  </a:lnTo>
                  <a:cubicBezTo>
                    <a:pt x="6002" y="4257"/>
                    <a:pt x="6123" y="3716"/>
                    <a:pt x="5879" y="3298"/>
                  </a:cubicBezTo>
                  <a:lnTo>
                    <a:pt x="4204" y="453"/>
                  </a:lnTo>
                  <a:cubicBezTo>
                    <a:pt x="4025" y="162"/>
                    <a:pt x="3717" y="0"/>
                    <a:pt x="3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3537238" y="4209475"/>
              <a:ext cx="246425" cy="230850"/>
            </a:xfrm>
            <a:custGeom>
              <a:avLst/>
              <a:gdLst/>
              <a:ahLst/>
              <a:cxnLst/>
              <a:rect l="l" t="t" r="r" b="b"/>
              <a:pathLst>
                <a:path w="9857" h="9234" extrusionOk="0">
                  <a:moveTo>
                    <a:pt x="7048" y="2339"/>
                  </a:moveTo>
                  <a:cubicBezTo>
                    <a:pt x="7309" y="2339"/>
                    <a:pt x="7519" y="2548"/>
                    <a:pt x="7519" y="2809"/>
                  </a:cubicBezTo>
                  <a:cubicBezTo>
                    <a:pt x="7519" y="3053"/>
                    <a:pt x="7309" y="3263"/>
                    <a:pt x="7048" y="3263"/>
                  </a:cubicBezTo>
                  <a:lnTo>
                    <a:pt x="2896" y="3263"/>
                  </a:lnTo>
                  <a:cubicBezTo>
                    <a:pt x="2634" y="3263"/>
                    <a:pt x="2424" y="3053"/>
                    <a:pt x="2424" y="2809"/>
                  </a:cubicBezTo>
                  <a:cubicBezTo>
                    <a:pt x="2424" y="2548"/>
                    <a:pt x="2634" y="2339"/>
                    <a:pt x="2896" y="2339"/>
                  </a:cubicBezTo>
                  <a:close/>
                  <a:moveTo>
                    <a:pt x="5669" y="4188"/>
                  </a:moveTo>
                  <a:cubicBezTo>
                    <a:pt x="5914" y="4188"/>
                    <a:pt x="6123" y="4397"/>
                    <a:pt x="6123" y="4642"/>
                  </a:cubicBezTo>
                  <a:cubicBezTo>
                    <a:pt x="6123" y="4903"/>
                    <a:pt x="5914" y="5112"/>
                    <a:pt x="5669" y="5112"/>
                  </a:cubicBezTo>
                  <a:lnTo>
                    <a:pt x="2896" y="5112"/>
                  </a:lnTo>
                  <a:cubicBezTo>
                    <a:pt x="2634" y="5112"/>
                    <a:pt x="2424" y="4903"/>
                    <a:pt x="2424" y="4642"/>
                  </a:cubicBezTo>
                  <a:cubicBezTo>
                    <a:pt x="2424" y="4397"/>
                    <a:pt x="2634" y="4188"/>
                    <a:pt x="2896" y="4188"/>
                  </a:cubicBezTo>
                  <a:close/>
                  <a:moveTo>
                    <a:pt x="3699" y="1"/>
                  </a:moveTo>
                  <a:cubicBezTo>
                    <a:pt x="1657" y="1"/>
                    <a:pt x="0" y="1658"/>
                    <a:pt x="0" y="3700"/>
                  </a:cubicBezTo>
                  <a:cubicBezTo>
                    <a:pt x="0" y="5723"/>
                    <a:pt x="1640" y="7380"/>
                    <a:pt x="3664" y="7380"/>
                  </a:cubicBezTo>
                  <a:lnTo>
                    <a:pt x="3664" y="8776"/>
                  </a:lnTo>
                  <a:cubicBezTo>
                    <a:pt x="3664" y="9055"/>
                    <a:pt x="3888" y="9234"/>
                    <a:pt x="4126" y="9234"/>
                  </a:cubicBezTo>
                  <a:cubicBezTo>
                    <a:pt x="4245" y="9234"/>
                    <a:pt x="4367" y="9189"/>
                    <a:pt x="4466" y="9090"/>
                  </a:cubicBezTo>
                  <a:lnTo>
                    <a:pt x="6141" y="7380"/>
                  </a:lnTo>
                  <a:lnTo>
                    <a:pt x="6158" y="7380"/>
                  </a:lnTo>
                  <a:cubicBezTo>
                    <a:pt x="8200" y="7380"/>
                    <a:pt x="9856" y="5740"/>
                    <a:pt x="9856" y="3700"/>
                  </a:cubicBezTo>
                  <a:cubicBezTo>
                    <a:pt x="9856" y="1658"/>
                    <a:pt x="8200" y="1"/>
                    <a:pt x="6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5" name="Google Shape;485;p36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6"/>
          <p:cNvGrpSpPr/>
          <p:nvPr/>
        </p:nvGrpSpPr>
        <p:grpSpPr>
          <a:xfrm>
            <a:off x="8054864" y="531011"/>
            <a:ext cx="369126" cy="324424"/>
            <a:chOff x="4467200" y="877100"/>
            <a:chExt cx="481825" cy="423475"/>
          </a:xfrm>
        </p:grpSpPr>
        <p:sp>
          <p:nvSpPr>
            <p:cNvPr id="487" name="Google Shape;487;p36"/>
            <p:cNvSpPr/>
            <p:nvPr/>
          </p:nvSpPr>
          <p:spPr>
            <a:xfrm>
              <a:off x="4467200" y="1018225"/>
              <a:ext cx="481825" cy="282350"/>
            </a:xfrm>
            <a:custGeom>
              <a:avLst/>
              <a:gdLst/>
              <a:ahLst/>
              <a:cxnLst/>
              <a:rect l="l" t="t" r="r" b="b"/>
              <a:pathLst>
                <a:path w="19273" h="11294" extrusionOk="0">
                  <a:moveTo>
                    <a:pt x="10723" y="2257"/>
                  </a:moveTo>
                  <a:cubicBezTo>
                    <a:pt x="11013" y="2257"/>
                    <a:pt x="11292" y="2483"/>
                    <a:pt x="11292" y="2823"/>
                  </a:cubicBezTo>
                  <a:cubicBezTo>
                    <a:pt x="11292" y="3136"/>
                    <a:pt x="11039" y="3389"/>
                    <a:pt x="10729" y="3389"/>
                  </a:cubicBezTo>
                  <a:cubicBezTo>
                    <a:pt x="10223" y="3389"/>
                    <a:pt x="9973" y="2781"/>
                    <a:pt x="10329" y="2423"/>
                  </a:cubicBezTo>
                  <a:cubicBezTo>
                    <a:pt x="10443" y="2308"/>
                    <a:pt x="10585" y="2257"/>
                    <a:pt x="10723" y="2257"/>
                  </a:cubicBezTo>
                  <a:close/>
                  <a:moveTo>
                    <a:pt x="14755" y="3389"/>
                  </a:moveTo>
                  <a:lnTo>
                    <a:pt x="14755" y="7906"/>
                  </a:lnTo>
                  <a:lnTo>
                    <a:pt x="13551" y="7906"/>
                  </a:lnTo>
                  <a:lnTo>
                    <a:pt x="13551" y="3389"/>
                  </a:lnTo>
                  <a:close/>
                  <a:moveTo>
                    <a:pt x="5083" y="2822"/>
                  </a:moveTo>
                  <a:cubicBezTo>
                    <a:pt x="5189" y="2822"/>
                    <a:pt x="5297" y="2853"/>
                    <a:pt x="5396" y="2920"/>
                  </a:cubicBezTo>
                  <a:lnTo>
                    <a:pt x="8784" y="5178"/>
                  </a:lnTo>
                  <a:cubicBezTo>
                    <a:pt x="9118" y="5401"/>
                    <a:pt x="9118" y="5892"/>
                    <a:pt x="8784" y="6117"/>
                  </a:cubicBezTo>
                  <a:lnTo>
                    <a:pt x="5396" y="8376"/>
                  </a:lnTo>
                  <a:cubicBezTo>
                    <a:pt x="5297" y="8442"/>
                    <a:pt x="5189" y="8472"/>
                    <a:pt x="5084" y="8472"/>
                  </a:cubicBezTo>
                  <a:cubicBezTo>
                    <a:pt x="4790" y="8472"/>
                    <a:pt x="4517" y="8239"/>
                    <a:pt x="4517" y="7906"/>
                  </a:cubicBezTo>
                  <a:lnTo>
                    <a:pt x="4517" y="3389"/>
                  </a:lnTo>
                  <a:cubicBezTo>
                    <a:pt x="4517" y="3057"/>
                    <a:pt x="4789" y="2822"/>
                    <a:pt x="5083" y="2822"/>
                  </a:cubicBezTo>
                  <a:close/>
                  <a:moveTo>
                    <a:pt x="18711" y="1"/>
                  </a:moveTo>
                  <a:cubicBezTo>
                    <a:pt x="18601" y="1"/>
                    <a:pt x="18491" y="33"/>
                    <a:pt x="18396" y="95"/>
                  </a:cubicBezTo>
                  <a:lnTo>
                    <a:pt x="15150" y="2260"/>
                  </a:lnTo>
                  <a:lnTo>
                    <a:pt x="13551" y="2260"/>
                  </a:lnTo>
                  <a:lnTo>
                    <a:pt x="13551" y="1694"/>
                  </a:lnTo>
                  <a:cubicBezTo>
                    <a:pt x="13548" y="926"/>
                    <a:pt x="13027" y="255"/>
                    <a:pt x="12283" y="62"/>
                  </a:cubicBezTo>
                  <a:cubicBezTo>
                    <a:pt x="11527" y="774"/>
                    <a:pt x="10560" y="1128"/>
                    <a:pt x="9594" y="1128"/>
                  </a:cubicBezTo>
                  <a:cubicBezTo>
                    <a:pt x="8599" y="1128"/>
                    <a:pt x="7604" y="752"/>
                    <a:pt x="6842" y="2"/>
                  </a:cubicBezTo>
                  <a:lnTo>
                    <a:pt x="6712" y="2"/>
                  </a:lnTo>
                  <a:cubicBezTo>
                    <a:pt x="5950" y="753"/>
                    <a:pt x="4955" y="1131"/>
                    <a:pt x="3959" y="1131"/>
                  </a:cubicBezTo>
                  <a:cubicBezTo>
                    <a:pt x="2993" y="1131"/>
                    <a:pt x="2026" y="775"/>
                    <a:pt x="1271" y="62"/>
                  </a:cubicBezTo>
                  <a:cubicBezTo>
                    <a:pt x="524" y="255"/>
                    <a:pt x="3" y="923"/>
                    <a:pt x="0" y="1694"/>
                  </a:cubicBezTo>
                  <a:lnTo>
                    <a:pt x="0" y="9598"/>
                  </a:lnTo>
                  <a:cubicBezTo>
                    <a:pt x="0" y="10535"/>
                    <a:pt x="759" y="11291"/>
                    <a:pt x="1696" y="11294"/>
                  </a:cubicBezTo>
                  <a:lnTo>
                    <a:pt x="11859" y="11294"/>
                  </a:lnTo>
                  <a:cubicBezTo>
                    <a:pt x="12792" y="11294"/>
                    <a:pt x="13551" y="10535"/>
                    <a:pt x="13551" y="9598"/>
                  </a:cubicBezTo>
                  <a:lnTo>
                    <a:pt x="13551" y="9035"/>
                  </a:lnTo>
                  <a:lnTo>
                    <a:pt x="15150" y="9035"/>
                  </a:lnTo>
                  <a:lnTo>
                    <a:pt x="18396" y="11197"/>
                  </a:lnTo>
                  <a:cubicBezTo>
                    <a:pt x="18494" y="11263"/>
                    <a:pt x="18602" y="11293"/>
                    <a:pt x="18707" y="11293"/>
                  </a:cubicBezTo>
                  <a:cubicBezTo>
                    <a:pt x="19000" y="11293"/>
                    <a:pt x="19272" y="11060"/>
                    <a:pt x="19272" y="10728"/>
                  </a:cubicBezTo>
                  <a:lnTo>
                    <a:pt x="19272" y="565"/>
                  </a:lnTo>
                  <a:cubicBezTo>
                    <a:pt x="19272" y="357"/>
                    <a:pt x="19158" y="164"/>
                    <a:pt x="18977" y="68"/>
                  </a:cubicBezTo>
                  <a:cubicBezTo>
                    <a:pt x="18894" y="23"/>
                    <a:pt x="18802" y="1"/>
                    <a:pt x="18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4608425" y="1129300"/>
              <a:ext cx="45125" cy="60175"/>
            </a:xfrm>
            <a:custGeom>
              <a:avLst/>
              <a:gdLst/>
              <a:ahLst/>
              <a:cxnLst/>
              <a:rect l="l" t="t" r="r" b="b"/>
              <a:pathLst>
                <a:path w="1805" h="2407" extrusionOk="0">
                  <a:moveTo>
                    <a:pt x="0" y="0"/>
                  </a:moveTo>
                  <a:lnTo>
                    <a:pt x="0" y="2406"/>
                  </a:lnTo>
                  <a:lnTo>
                    <a:pt x="1804" y="1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449550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0" y="1262"/>
                    <a:pt x="0" y="2822"/>
                  </a:cubicBezTo>
                  <a:cubicBezTo>
                    <a:pt x="0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463665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1" y="1262"/>
                    <a:pt x="1" y="2822"/>
                  </a:cubicBezTo>
                  <a:cubicBezTo>
                    <a:pt x="1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91" name="Google Shape;491;p36"/>
          <p:cNvGrpSpPr/>
          <p:nvPr/>
        </p:nvGrpSpPr>
        <p:grpSpPr>
          <a:xfrm>
            <a:off x="8054884" y="4613755"/>
            <a:ext cx="332212" cy="332592"/>
            <a:chOff x="6674938" y="1490925"/>
            <a:chExt cx="393850" cy="394300"/>
          </a:xfrm>
        </p:grpSpPr>
        <p:sp>
          <p:nvSpPr>
            <p:cNvPr id="492" name="Google Shape;492;p36"/>
            <p:cNvSpPr/>
            <p:nvPr/>
          </p:nvSpPr>
          <p:spPr>
            <a:xfrm>
              <a:off x="6767813" y="1514925"/>
              <a:ext cx="23150" cy="46250"/>
            </a:xfrm>
            <a:custGeom>
              <a:avLst/>
              <a:gdLst/>
              <a:ahLst/>
              <a:cxnLst/>
              <a:rect l="l" t="t" r="r" b="b"/>
              <a:pathLst>
                <a:path w="926" h="1850" extrusionOk="0">
                  <a:moveTo>
                    <a:pt x="472" y="0"/>
                  </a:moveTo>
                  <a:cubicBezTo>
                    <a:pt x="210" y="0"/>
                    <a:pt x="0" y="210"/>
                    <a:pt x="0" y="471"/>
                  </a:cubicBezTo>
                  <a:lnTo>
                    <a:pt x="0" y="1396"/>
                  </a:lnTo>
                  <a:cubicBezTo>
                    <a:pt x="0" y="1640"/>
                    <a:pt x="210" y="1850"/>
                    <a:pt x="472" y="1850"/>
                  </a:cubicBezTo>
                  <a:cubicBezTo>
                    <a:pt x="716" y="1850"/>
                    <a:pt x="926" y="1640"/>
                    <a:pt x="926" y="1396"/>
                  </a:cubicBezTo>
                  <a:lnTo>
                    <a:pt x="926" y="471"/>
                  </a:lnTo>
                  <a:cubicBezTo>
                    <a:pt x="926" y="210"/>
                    <a:pt x="716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6721588" y="1490925"/>
              <a:ext cx="23150" cy="70250"/>
            </a:xfrm>
            <a:custGeom>
              <a:avLst/>
              <a:gdLst/>
              <a:ahLst/>
              <a:cxnLst/>
              <a:rect l="l" t="t" r="r" b="b"/>
              <a:pathLst>
                <a:path w="926" h="2810" extrusionOk="0">
                  <a:moveTo>
                    <a:pt x="472" y="0"/>
                  </a:moveTo>
                  <a:cubicBezTo>
                    <a:pt x="209" y="0"/>
                    <a:pt x="0" y="209"/>
                    <a:pt x="0" y="472"/>
                  </a:cubicBezTo>
                  <a:lnTo>
                    <a:pt x="0" y="2338"/>
                  </a:lnTo>
                  <a:cubicBezTo>
                    <a:pt x="0" y="2600"/>
                    <a:pt x="209" y="2810"/>
                    <a:pt x="472" y="2810"/>
                  </a:cubicBezTo>
                  <a:cubicBezTo>
                    <a:pt x="733" y="2810"/>
                    <a:pt x="925" y="2600"/>
                    <a:pt x="925" y="2338"/>
                  </a:cubicBezTo>
                  <a:lnTo>
                    <a:pt x="925" y="472"/>
                  </a:lnTo>
                  <a:cubicBezTo>
                    <a:pt x="925" y="209"/>
                    <a:pt x="733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6998963" y="1490925"/>
              <a:ext cx="22725" cy="70250"/>
            </a:xfrm>
            <a:custGeom>
              <a:avLst/>
              <a:gdLst/>
              <a:ahLst/>
              <a:cxnLst/>
              <a:rect l="l" t="t" r="r" b="b"/>
              <a:pathLst>
                <a:path w="909" h="2810" extrusionOk="0">
                  <a:moveTo>
                    <a:pt x="455" y="0"/>
                  </a:moveTo>
                  <a:cubicBezTo>
                    <a:pt x="194" y="0"/>
                    <a:pt x="1" y="209"/>
                    <a:pt x="1" y="472"/>
                  </a:cubicBezTo>
                  <a:lnTo>
                    <a:pt x="1" y="2356"/>
                  </a:lnTo>
                  <a:cubicBezTo>
                    <a:pt x="1" y="2600"/>
                    <a:pt x="194" y="2810"/>
                    <a:pt x="455" y="2810"/>
                  </a:cubicBezTo>
                  <a:cubicBezTo>
                    <a:pt x="717" y="2810"/>
                    <a:pt x="908" y="2600"/>
                    <a:pt x="908" y="2356"/>
                  </a:cubicBezTo>
                  <a:lnTo>
                    <a:pt x="908" y="472"/>
                  </a:lnTo>
                  <a:cubicBezTo>
                    <a:pt x="908" y="209"/>
                    <a:pt x="717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6952738" y="1514925"/>
              <a:ext cx="23150" cy="46250"/>
            </a:xfrm>
            <a:custGeom>
              <a:avLst/>
              <a:gdLst/>
              <a:ahLst/>
              <a:cxnLst/>
              <a:rect l="l" t="t" r="r" b="b"/>
              <a:pathLst>
                <a:path w="926" h="1850" extrusionOk="0">
                  <a:moveTo>
                    <a:pt x="454" y="0"/>
                  </a:moveTo>
                  <a:cubicBezTo>
                    <a:pt x="210" y="0"/>
                    <a:pt x="1" y="210"/>
                    <a:pt x="1" y="471"/>
                  </a:cubicBezTo>
                  <a:lnTo>
                    <a:pt x="1" y="1396"/>
                  </a:lnTo>
                  <a:cubicBezTo>
                    <a:pt x="1" y="1640"/>
                    <a:pt x="210" y="1850"/>
                    <a:pt x="454" y="1850"/>
                  </a:cubicBezTo>
                  <a:cubicBezTo>
                    <a:pt x="717" y="1850"/>
                    <a:pt x="926" y="1640"/>
                    <a:pt x="926" y="1396"/>
                  </a:cubicBezTo>
                  <a:lnTo>
                    <a:pt x="926" y="471"/>
                  </a:lnTo>
                  <a:cubicBezTo>
                    <a:pt x="926" y="210"/>
                    <a:pt x="717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6674938" y="1584250"/>
              <a:ext cx="393850" cy="300975"/>
            </a:xfrm>
            <a:custGeom>
              <a:avLst/>
              <a:gdLst/>
              <a:ahLst/>
              <a:cxnLst/>
              <a:rect l="l" t="t" r="r" b="b"/>
              <a:pathLst>
                <a:path w="15754" h="12039" extrusionOk="0">
                  <a:moveTo>
                    <a:pt x="454" y="0"/>
                  </a:moveTo>
                  <a:cubicBezTo>
                    <a:pt x="209" y="0"/>
                    <a:pt x="0" y="210"/>
                    <a:pt x="0" y="472"/>
                  </a:cubicBezTo>
                  <a:lnTo>
                    <a:pt x="0" y="11568"/>
                  </a:lnTo>
                  <a:cubicBezTo>
                    <a:pt x="0" y="11851"/>
                    <a:pt x="223" y="12038"/>
                    <a:pt x="459" y="12038"/>
                  </a:cubicBezTo>
                  <a:cubicBezTo>
                    <a:pt x="572" y="12038"/>
                    <a:pt x="689" y="11995"/>
                    <a:pt x="784" y="11899"/>
                  </a:cubicBezTo>
                  <a:lnTo>
                    <a:pt x="3454" y="9230"/>
                  </a:lnTo>
                  <a:lnTo>
                    <a:pt x="15300" y="9230"/>
                  </a:lnTo>
                  <a:cubicBezTo>
                    <a:pt x="15544" y="9230"/>
                    <a:pt x="15753" y="9021"/>
                    <a:pt x="15753" y="8777"/>
                  </a:cubicBezTo>
                  <a:lnTo>
                    <a:pt x="15753" y="472"/>
                  </a:lnTo>
                  <a:cubicBezTo>
                    <a:pt x="15753" y="210"/>
                    <a:pt x="15544" y="0"/>
                    <a:pt x="15300" y="0"/>
                  </a:cubicBezTo>
                  <a:lnTo>
                    <a:pt x="10189" y="0"/>
                  </a:lnTo>
                  <a:lnTo>
                    <a:pt x="10189" y="2268"/>
                  </a:lnTo>
                  <a:cubicBezTo>
                    <a:pt x="10189" y="3385"/>
                    <a:pt x="9386" y="4327"/>
                    <a:pt x="8339" y="4537"/>
                  </a:cubicBezTo>
                  <a:lnTo>
                    <a:pt x="8339" y="5532"/>
                  </a:lnTo>
                  <a:lnTo>
                    <a:pt x="9263" y="5532"/>
                  </a:lnTo>
                  <a:cubicBezTo>
                    <a:pt x="9508" y="5532"/>
                    <a:pt x="9717" y="5741"/>
                    <a:pt x="9717" y="6002"/>
                  </a:cubicBezTo>
                  <a:cubicBezTo>
                    <a:pt x="9717" y="6264"/>
                    <a:pt x="9508" y="6456"/>
                    <a:pt x="9263" y="6456"/>
                  </a:cubicBezTo>
                  <a:lnTo>
                    <a:pt x="6490" y="6456"/>
                  </a:lnTo>
                  <a:cubicBezTo>
                    <a:pt x="6228" y="6456"/>
                    <a:pt x="6036" y="6264"/>
                    <a:pt x="6036" y="6002"/>
                  </a:cubicBezTo>
                  <a:cubicBezTo>
                    <a:pt x="6036" y="5741"/>
                    <a:pt x="6228" y="5532"/>
                    <a:pt x="6490" y="5532"/>
                  </a:cubicBezTo>
                  <a:lnTo>
                    <a:pt x="7414" y="5532"/>
                  </a:lnTo>
                  <a:lnTo>
                    <a:pt x="7414" y="4537"/>
                  </a:lnTo>
                  <a:cubicBezTo>
                    <a:pt x="6367" y="4327"/>
                    <a:pt x="5565" y="3385"/>
                    <a:pt x="5565" y="2268"/>
                  </a:cubicBezTo>
                  <a:lnTo>
                    <a:pt x="55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6837188" y="1502700"/>
              <a:ext cx="69350" cy="104700"/>
            </a:xfrm>
            <a:custGeom>
              <a:avLst/>
              <a:gdLst/>
              <a:ahLst/>
              <a:cxnLst/>
              <a:rect l="l" t="t" r="r" b="b"/>
              <a:pathLst>
                <a:path w="2774" h="4188" extrusionOk="0">
                  <a:moveTo>
                    <a:pt x="1378" y="1"/>
                  </a:moveTo>
                  <a:cubicBezTo>
                    <a:pt x="628" y="1"/>
                    <a:pt x="0" y="629"/>
                    <a:pt x="0" y="1378"/>
                  </a:cubicBezTo>
                  <a:lnTo>
                    <a:pt x="0" y="4188"/>
                  </a:lnTo>
                  <a:lnTo>
                    <a:pt x="2773" y="4188"/>
                  </a:lnTo>
                  <a:lnTo>
                    <a:pt x="2773" y="1378"/>
                  </a:lnTo>
                  <a:cubicBezTo>
                    <a:pt x="2773" y="629"/>
                    <a:pt x="2145" y="1"/>
                    <a:pt x="1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6837188" y="1630475"/>
              <a:ext cx="69350" cy="45400"/>
            </a:xfrm>
            <a:custGeom>
              <a:avLst/>
              <a:gdLst/>
              <a:ahLst/>
              <a:cxnLst/>
              <a:rect l="l" t="t" r="r" b="b"/>
              <a:pathLst>
                <a:path w="2774" h="1816" extrusionOk="0">
                  <a:moveTo>
                    <a:pt x="0" y="1"/>
                  </a:moveTo>
                  <a:lnTo>
                    <a:pt x="0" y="419"/>
                  </a:lnTo>
                  <a:cubicBezTo>
                    <a:pt x="0" y="1187"/>
                    <a:pt x="628" y="1815"/>
                    <a:pt x="1378" y="1815"/>
                  </a:cubicBezTo>
                  <a:cubicBezTo>
                    <a:pt x="2145" y="1815"/>
                    <a:pt x="2773" y="1187"/>
                    <a:pt x="2773" y="41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6"/>
          <p:cNvGrpSpPr/>
          <p:nvPr/>
        </p:nvGrpSpPr>
        <p:grpSpPr>
          <a:xfrm>
            <a:off x="7495358" y="4615864"/>
            <a:ext cx="332239" cy="328589"/>
            <a:chOff x="3385438" y="2850425"/>
            <a:chExt cx="398225" cy="393850"/>
          </a:xfrm>
        </p:grpSpPr>
        <p:sp>
          <p:nvSpPr>
            <p:cNvPr id="500" name="Google Shape;500;p36"/>
            <p:cNvSpPr/>
            <p:nvPr/>
          </p:nvSpPr>
          <p:spPr>
            <a:xfrm>
              <a:off x="3482688" y="2966450"/>
              <a:ext cx="207625" cy="122150"/>
            </a:xfrm>
            <a:custGeom>
              <a:avLst/>
              <a:gdLst/>
              <a:ahLst/>
              <a:cxnLst/>
              <a:rect l="l" t="t" r="r" b="b"/>
              <a:pathLst>
                <a:path w="8305" h="4886" extrusionOk="0">
                  <a:moveTo>
                    <a:pt x="5078" y="471"/>
                  </a:moveTo>
                  <a:cubicBezTo>
                    <a:pt x="5846" y="471"/>
                    <a:pt x="6456" y="1082"/>
                    <a:pt x="6456" y="1850"/>
                  </a:cubicBezTo>
                  <a:cubicBezTo>
                    <a:pt x="6456" y="2617"/>
                    <a:pt x="5846" y="3245"/>
                    <a:pt x="5078" y="3245"/>
                  </a:cubicBezTo>
                  <a:cubicBezTo>
                    <a:pt x="4310" y="3245"/>
                    <a:pt x="3699" y="2617"/>
                    <a:pt x="3699" y="1850"/>
                  </a:cubicBezTo>
                  <a:cubicBezTo>
                    <a:pt x="3699" y="1082"/>
                    <a:pt x="4310" y="471"/>
                    <a:pt x="5078" y="471"/>
                  </a:cubicBezTo>
                  <a:close/>
                  <a:moveTo>
                    <a:pt x="1" y="0"/>
                  </a:moveTo>
                  <a:lnTo>
                    <a:pt x="1" y="4432"/>
                  </a:lnTo>
                  <a:lnTo>
                    <a:pt x="1973" y="2443"/>
                  </a:lnTo>
                  <a:cubicBezTo>
                    <a:pt x="2068" y="2355"/>
                    <a:pt x="2190" y="2312"/>
                    <a:pt x="2310" y="2312"/>
                  </a:cubicBezTo>
                  <a:cubicBezTo>
                    <a:pt x="2430" y="2312"/>
                    <a:pt x="2548" y="2355"/>
                    <a:pt x="2636" y="2443"/>
                  </a:cubicBezTo>
                  <a:lnTo>
                    <a:pt x="5078" y="4885"/>
                  </a:lnTo>
                  <a:lnTo>
                    <a:pt x="6595" y="3367"/>
                  </a:lnTo>
                  <a:cubicBezTo>
                    <a:pt x="6682" y="3279"/>
                    <a:pt x="6800" y="3236"/>
                    <a:pt x="6920" y="3236"/>
                  </a:cubicBezTo>
                  <a:cubicBezTo>
                    <a:pt x="7040" y="3236"/>
                    <a:pt x="7163" y="3279"/>
                    <a:pt x="7258" y="3367"/>
                  </a:cubicBezTo>
                  <a:lnTo>
                    <a:pt x="8305" y="4432"/>
                  </a:lnTo>
                  <a:lnTo>
                    <a:pt x="8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3598288" y="3001325"/>
              <a:ext cx="23125" cy="23125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454" y="1"/>
                  </a:moveTo>
                  <a:cubicBezTo>
                    <a:pt x="192" y="1"/>
                    <a:pt x="0" y="210"/>
                    <a:pt x="0" y="455"/>
                  </a:cubicBezTo>
                  <a:cubicBezTo>
                    <a:pt x="0" y="716"/>
                    <a:pt x="192" y="925"/>
                    <a:pt x="454" y="925"/>
                  </a:cubicBezTo>
                  <a:cubicBezTo>
                    <a:pt x="715" y="925"/>
                    <a:pt x="924" y="716"/>
                    <a:pt x="924" y="455"/>
                  </a:cubicBezTo>
                  <a:cubicBezTo>
                    <a:pt x="924" y="210"/>
                    <a:pt x="715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3385438" y="2850425"/>
              <a:ext cx="398225" cy="393850"/>
            </a:xfrm>
            <a:custGeom>
              <a:avLst/>
              <a:gdLst/>
              <a:ahLst/>
              <a:cxnLst/>
              <a:rect l="l" t="t" r="r" b="b"/>
              <a:pathLst>
                <a:path w="15929" h="15754" extrusionOk="0">
                  <a:moveTo>
                    <a:pt x="12195" y="3716"/>
                  </a:moveTo>
                  <a:cubicBezTo>
                    <a:pt x="12702" y="3716"/>
                    <a:pt x="13120" y="4135"/>
                    <a:pt x="13120" y="4641"/>
                  </a:cubicBezTo>
                  <a:lnTo>
                    <a:pt x="13120" y="11113"/>
                  </a:lnTo>
                  <a:cubicBezTo>
                    <a:pt x="13120" y="11620"/>
                    <a:pt x="12702" y="12038"/>
                    <a:pt x="12195" y="12038"/>
                  </a:cubicBezTo>
                  <a:lnTo>
                    <a:pt x="3891" y="12038"/>
                  </a:lnTo>
                  <a:cubicBezTo>
                    <a:pt x="3385" y="12038"/>
                    <a:pt x="2967" y="11620"/>
                    <a:pt x="2967" y="11113"/>
                  </a:cubicBezTo>
                  <a:lnTo>
                    <a:pt x="2967" y="4641"/>
                  </a:lnTo>
                  <a:cubicBezTo>
                    <a:pt x="2967" y="4135"/>
                    <a:pt x="3385" y="3716"/>
                    <a:pt x="3891" y="3716"/>
                  </a:cubicBezTo>
                  <a:close/>
                  <a:moveTo>
                    <a:pt x="8043" y="1"/>
                  </a:moveTo>
                  <a:cubicBezTo>
                    <a:pt x="3681" y="1"/>
                    <a:pt x="157" y="3525"/>
                    <a:pt x="157" y="7868"/>
                  </a:cubicBezTo>
                  <a:cubicBezTo>
                    <a:pt x="157" y="9927"/>
                    <a:pt x="978" y="11899"/>
                    <a:pt x="2390" y="13364"/>
                  </a:cubicBezTo>
                  <a:lnTo>
                    <a:pt x="350" y="14935"/>
                  </a:lnTo>
                  <a:cubicBezTo>
                    <a:pt x="1" y="15196"/>
                    <a:pt x="192" y="15754"/>
                    <a:pt x="629" y="15754"/>
                  </a:cubicBezTo>
                  <a:lnTo>
                    <a:pt x="8078" y="15754"/>
                  </a:lnTo>
                  <a:cubicBezTo>
                    <a:pt x="12404" y="15737"/>
                    <a:pt x="15928" y="12230"/>
                    <a:pt x="15928" y="7868"/>
                  </a:cubicBezTo>
                  <a:cubicBezTo>
                    <a:pt x="15928" y="3525"/>
                    <a:pt x="12404" y="1"/>
                    <a:pt x="8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3482688" y="3051925"/>
              <a:ext cx="207625" cy="76350"/>
            </a:xfrm>
            <a:custGeom>
              <a:avLst/>
              <a:gdLst/>
              <a:ahLst/>
              <a:cxnLst/>
              <a:rect l="l" t="t" r="r" b="b"/>
              <a:pathLst>
                <a:path w="8305" h="3054" extrusionOk="0">
                  <a:moveTo>
                    <a:pt x="2303" y="1"/>
                  </a:moveTo>
                  <a:lnTo>
                    <a:pt x="1" y="2320"/>
                  </a:lnTo>
                  <a:lnTo>
                    <a:pt x="1" y="3053"/>
                  </a:lnTo>
                  <a:lnTo>
                    <a:pt x="8305" y="3053"/>
                  </a:lnTo>
                  <a:lnTo>
                    <a:pt x="8305" y="2320"/>
                  </a:lnTo>
                  <a:lnTo>
                    <a:pt x="6927" y="925"/>
                  </a:lnTo>
                  <a:lnTo>
                    <a:pt x="5409" y="2443"/>
                  </a:lnTo>
                  <a:cubicBezTo>
                    <a:pt x="5313" y="2539"/>
                    <a:pt x="5196" y="2587"/>
                    <a:pt x="5078" y="2587"/>
                  </a:cubicBezTo>
                  <a:cubicBezTo>
                    <a:pt x="4960" y="2587"/>
                    <a:pt x="4842" y="2539"/>
                    <a:pt x="4746" y="2443"/>
                  </a:cubicBezTo>
                  <a:lnTo>
                    <a:pt x="2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4" name="Google Shape;504;p36"/>
          <p:cNvSpPr txBox="1"/>
          <p:nvPr/>
        </p:nvSpPr>
        <p:spPr>
          <a:xfrm>
            <a:off x="1691950" y="446150"/>
            <a:ext cx="34095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Customer Segmentation</a:t>
            </a:r>
            <a:endParaRPr sz="2000" b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05" name="Google Shape;505;p36"/>
          <p:cNvSpPr txBox="1"/>
          <p:nvPr/>
        </p:nvSpPr>
        <p:spPr>
          <a:xfrm>
            <a:off x="833325" y="4563150"/>
            <a:ext cx="34095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Write your message</a:t>
            </a:r>
            <a:endParaRPr sz="1700" b="1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06" name="Google Shape;506;p36"/>
          <p:cNvSpPr/>
          <p:nvPr/>
        </p:nvSpPr>
        <p:spPr>
          <a:xfrm>
            <a:off x="4430993" y="2012285"/>
            <a:ext cx="161825" cy="161400"/>
          </a:xfrm>
          <a:custGeom>
            <a:avLst/>
            <a:gdLst/>
            <a:ahLst/>
            <a:cxnLst/>
            <a:rect l="l" t="t" r="r" b="b"/>
            <a:pathLst>
              <a:path w="6473" h="6456" extrusionOk="0">
                <a:moveTo>
                  <a:pt x="4493" y="2120"/>
                </a:moveTo>
                <a:cubicBezTo>
                  <a:pt x="4611" y="2120"/>
                  <a:pt x="4729" y="2163"/>
                  <a:pt x="4816" y="2250"/>
                </a:cubicBezTo>
                <a:cubicBezTo>
                  <a:pt x="5007" y="2443"/>
                  <a:pt x="5007" y="2722"/>
                  <a:pt x="4816" y="2913"/>
                </a:cubicBezTo>
                <a:lnTo>
                  <a:pt x="3106" y="4623"/>
                </a:lnTo>
                <a:cubicBezTo>
                  <a:pt x="3010" y="4719"/>
                  <a:pt x="2892" y="4768"/>
                  <a:pt x="2774" y="4768"/>
                </a:cubicBezTo>
                <a:cubicBezTo>
                  <a:pt x="2656" y="4768"/>
                  <a:pt x="2539" y="4719"/>
                  <a:pt x="2443" y="4623"/>
                </a:cubicBezTo>
                <a:lnTo>
                  <a:pt x="1518" y="3716"/>
                </a:lnTo>
                <a:cubicBezTo>
                  <a:pt x="1343" y="3525"/>
                  <a:pt x="1343" y="3246"/>
                  <a:pt x="1518" y="3053"/>
                </a:cubicBezTo>
                <a:cubicBezTo>
                  <a:pt x="1614" y="2966"/>
                  <a:pt x="1736" y="2922"/>
                  <a:pt x="1856" y="2922"/>
                </a:cubicBezTo>
                <a:cubicBezTo>
                  <a:pt x="1976" y="2922"/>
                  <a:pt x="2094" y="2966"/>
                  <a:pt x="2181" y="3053"/>
                </a:cubicBezTo>
                <a:lnTo>
                  <a:pt x="2774" y="3646"/>
                </a:lnTo>
                <a:lnTo>
                  <a:pt x="4170" y="2250"/>
                </a:lnTo>
                <a:cubicBezTo>
                  <a:pt x="4257" y="2163"/>
                  <a:pt x="4375" y="2120"/>
                  <a:pt x="4493" y="2120"/>
                </a:cubicBezTo>
                <a:close/>
                <a:moveTo>
                  <a:pt x="3228" y="1"/>
                </a:moveTo>
                <a:cubicBezTo>
                  <a:pt x="1448" y="1"/>
                  <a:pt x="1" y="1448"/>
                  <a:pt x="1" y="3227"/>
                </a:cubicBezTo>
                <a:cubicBezTo>
                  <a:pt x="1" y="5007"/>
                  <a:pt x="1448" y="6456"/>
                  <a:pt x="3228" y="6456"/>
                </a:cubicBezTo>
                <a:cubicBezTo>
                  <a:pt x="5025" y="6456"/>
                  <a:pt x="6473" y="5007"/>
                  <a:pt x="6473" y="3227"/>
                </a:cubicBezTo>
                <a:cubicBezTo>
                  <a:pt x="6473" y="1448"/>
                  <a:pt x="5025" y="1"/>
                  <a:pt x="32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6"/>
          <p:cNvSpPr txBox="1"/>
          <p:nvPr/>
        </p:nvSpPr>
        <p:spPr>
          <a:xfrm>
            <a:off x="6749673" y="1078025"/>
            <a:ext cx="7773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11:25 AM</a:t>
            </a:r>
            <a:endParaRPr sz="10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508" name="Google Shape;508;p36"/>
          <p:cNvPicPr preferRelativeResize="0"/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6667" r="16667"/>
          <a:stretch/>
        </p:blipFill>
        <p:spPr>
          <a:xfrm>
            <a:off x="1185751" y="1367488"/>
            <a:ext cx="2768100" cy="2768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59"/>
          <p:cNvSpPr txBox="1">
            <a:spLocks noGrp="1"/>
          </p:cNvSpPr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Meet our team</a:t>
            </a:r>
            <a:endParaRPr dirty="0"/>
          </a:p>
        </p:txBody>
      </p:sp>
      <p:sp>
        <p:nvSpPr>
          <p:cNvPr id="2001" name="Google Shape;2001;p59"/>
          <p:cNvSpPr/>
          <p:nvPr/>
        </p:nvSpPr>
        <p:spPr>
          <a:xfrm>
            <a:off x="1990992" y="1665951"/>
            <a:ext cx="2480891" cy="1184040"/>
          </a:xfrm>
          <a:custGeom>
            <a:avLst/>
            <a:gdLst/>
            <a:ahLst/>
            <a:cxnLst/>
            <a:rect l="l" t="t" r="r" b="b"/>
            <a:pathLst>
              <a:path w="53709" h="19225" extrusionOk="0">
                <a:moveTo>
                  <a:pt x="1" y="0"/>
                </a:moveTo>
                <a:lnTo>
                  <a:pt x="3789" y="2410"/>
                </a:lnTo>
                <a:lnTo>
                  <a:pt x="3789" y="17409"/>
                </a:lnTo>
                <a:cubicBezTo>
                  <a:pt x="3789" y="18403"/>
                  <a:pt x="4610" y="19224"/>
                  <a:pt x="5623" y="19224"/>
                </a:cubicBezTo>
                <a:lnTo>
                  <a:pt x="51874" y="19224"/>
                </a:lnTo>
                <a:cubicBezTo>
                  <a:pt x="52887" y="19224"/>
                  <a:pt x="53709" y="18403"/>
                  <a:pt x="53709" y="17409"/>
                </a:cubicBezTo>
                <a:lnTo>
                  <a:pt x="53709" y="1834"/>
                </a:lnTo>
                <a:cubicBezTo>
                  <a:pt x="53709" y="821"/>
                  <a:pt x="52887" y="0"/>
                  <a:pt x="51874" y="0"/>
                </a:cubicBezTo>
                <a:close/>
              </a:path>
            </a:pathLst>
          </a:custGeom>
          <a:solidFill>
            <a:srgbClr val="5C7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</a:t>
            </a:r>
            <a:r>
              <a:rPr lang="en-IN" dirty="0">
                <a:solidFill>
                  <a:schemeClr val="bg1"/>
                </a:solidFill>
              </a:rPr>
              <a:t>ANIL KUMAR  D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IN" sz="900" dirty="0">
              <a:solidFill>
                <a:schemeClr val="bg1"/>
              </a:solidFill>
            </a:endParaRPr>
          </a:p>
          <a:p>
            <a:pPr algn="r"/>
            <a:r>
              <a:rPr lang="en-IN" sz="900" dirty="0">
                <a:solidFill>
                  <a:schemeClr val="bg1"/>
                </a:solidFill>
              </a:rPr>
              <a:t>3rd SEMESTER B.TECH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dirty="0">
                <a:solidFill>
                  <a:schemeClr val="bg1"/>
                </a:solidFill>
                <a:hlinkClick r:id="rId3"/>
              </a:rPr>
              <a:t>anilkumar220601@gmail.com</a:t>
            </a:r>
            <a:endParaRPr lang="en-IN" sz="900" dirty="0">
              <a:solidFill>
                <a:schemeClr val="bg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dirty="0">
                <a:solidFill>
                  <a:schemeClr val="bg1"/>
                </a:solidFill>
              </a:rPr>
              <a:t>Artificial Intelligence &amp; Data Science</a:t>
            </a:r>
            <a:br>
              <a:rPr lang="en-IN" sz="900" dirty="0">
                <a:solidFill>
                  <a:schemeClr val="bg1"/>
                </a:solidFill>
              </a:rPr>
            </a:br>
            <a:r>
              <a:rPr lang="en-IN" sz="900" dirty="0" err="1">
                <a:solidFill>
                  <a:schemeClr val="bg1"/>
                </a:solidFill>
              </a:rPr>
              <a:t>Easwari</a:t>
            </a:r>
            <a:r>
              <a:rPr lang="en-IN" sz="900" dirty="0">
                <a:solidFill>
                  <a:schemeClr val="bg1"/>
                </a:solidFill>
              </a:rPr>
              <a:t> Engineering College </a:t>
            </a:r>
            <a:endParaRPr sz="900" dirty="0">
              <a:solidFill>
                <a:schemeClr val="bg1"/>
              </a:solidFill>
            </a:endParaRPr>
          </a:p>
        </p:txBody>
      </p:sp>
      <p:grpSp>
        <p:nvGrpSpPr>
          <p:cNvPr id="2005" name="Google Shape;2005;p59"/>
          <p:cNvGrpSpPr/>
          <p:nvPr/>
        </p:nvGrpSpPr>
        <p:grpSpPr>
          <a:xfrm>
            <a:off x="6650137" y="1211827"/>
            <a:ext cx="2215165" cy="1421589"/>
            <a:chOff x="6130975" y="2293525"/>
            <a:chExt cx="1249300" cy="452725"/>
          </a:xfrm>
        </p:grpSpPr>
        <p:sp>
          <p:nvSpPr>
            <p:cNvPr id="2006" name="Google Shape;2006;p59"/>
            <p:cNvSpPr/>
            <p:nvPr/>
          </p:nvSpPr>
          <p:spPr>
            <a:xfrm>
              <a:off x="6130975" y="2293525"/>
              <a:ext cx="1249300" cy="366700"/>
            </a:xfrm>
            <a:custGeom>
              <a:avLst/>
              <a:gdLst/>
              <a:ahLst/>
              <a:cxnLst/>
              <a:rect l="l" t="t" r="r" b="b"/>
              <a:pathLst>
                <a:path w="49972" h="14668" extrusionOk="0">
                  <a:moveTo>
                    <a:pt x="210" y="1"/>
                  </a:moveTo>
                  <a:cubicBezTo>
                    <a:pt x="105" y="1"/>
                    <a:pt x="0" y="89"/>
                    <a:pt x="0" y="194"/>
                  </a:cubicBezTo>
                  <a:lnTo>
                    <a:pt x="0" y="14458"/>
                  </a:lnTo>
                  <a:cubicBezTo>
                    <a:pt x="0" y="14563"/>
                    <a:pt x="105" y="14668"/>
                    <a:pt x="210" y="14668"/>
                  </a:cubicBezTo>
                  <a:lnTo>
                    <a:pt x="49762" y="14668"/>
                  </a:lnTo>
                  <a:cubicBezTo>
                    <a:pt x="49867" y="14668"/>
                    <a:pt x="49972" y="14563"/>
                    <a:pt x="49972" y="14458"/>
                  </a:cubicBezTo>
                  <a:lnTo>
                    <a:pt x="49972" y="194"/>
                  </a:lnTo>
                  <a:cubicBezTo>
                    <a:pt x="49972" y="89"/>
                    <a:pt x="49867" y="1"/>
                    <a:pt x="49762" y="1"/>
                  </a:cubicBez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solidFill>
                    <a:schemeClr val="bg1"/>
                  </a:solidFill>
                </a:rPr>
                <a:t>MUKUL RAYANA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dirty="0">
                <a:solidFill>
                  <a:schemeClr val="bg1"/>
                </a:solidFill>
              </a:endParaRPr>
            </a:p>
            <a:p>
              <a:pPr algn="r"/>
              <a:r>
                <a:rPr lang="en-US" sz="900" dirty="0">
                  <a:solidFill>
                    <a:schemeClr val="bg1"/>
                  </a:solidFill>
                </a:rPr>
                <a:t>3rd SEMESTER B.TECH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solidFill>
                    <a:schemeClr val="bg1"/>
                  </a:solidFill>
                  <a:hlinkClick r:id="rId3"/>
                </a:rPr>
                <a:t>aimukulrayana@gmail.com</a:t>
              </a:r>
              <a:endParaRPr lang="en-US" sz="900" dirty="0">
                <a:solidFill>
                  <a:schemeClr val="bg1"/>
                </a:solidFill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solidFill>
                    <a:schemeClr val="bg1"/>
                  </a:solidFill>
                </a:rPr>
                <a:t>Artificial Intelligence &amp; Data Science</a:t>
              </a:r>
              <a:br>
                <a:rPr lang="en-US" sz="900" dirty="0">
                  <a:solidFill>
                    <a:schemeClr val="bg1"/>
                  </a:solidFill>
                </a:rPr>
              </a:br>
              <a:r>
                <a:rPr lang="en-US" sz="900" dirty="0" err="1">
                  <a:solidFill>
                    <a:schemeClr val="bg1"/>
                  </a:solidFill>
                </a:rPr>
                <a:t>Easwari</a:t>
              </a:r>
              <a:r>
                <a:rPr lang="en-US" sz="900" dirty="0">
                  <a:solidFill>
                    <a:schemeClr val="bg1"/>
                  </a:solidFill>
                </a:rPr>
                <a:t> Engineering College </a:t>
              </a:r>
            </a:p>
          </p:txBody>
        </p:sp>
        <p:sp>
          <p:nvSpPr>
            <p:cNvPr id="2007" name="Google Shape;2007;p59"/>
            <p:cNvSpPr/>
            <p:nvPr/>
          </p:nvSpPr>
          <p:spPr>
            <a:xfrm>
              <a:off x="6249275" y="2652350"/>
              <a:ext cx="67250" cy="93900"/>
            </a:xfrm>
            <a:custGeom>
              <a:avLst/>
              <a:gdLst/>
              <a:ahLst/>
              <a:cxnLst/>
              <a:rect l="l" t="t" r="r" b="b"/>
              <a:pathLst>
                <a:path w="2690" h="3756" extrusionOk="0">
                  <a:moveTo>
                    <a:pt x="1" y="0"/>
                  </a:moveTo>
                  <a:cubicBezTo>
                    <a:pt x="734" y="1153"/>
                    <a:pt x="734" y="2603"/>
                    <a:pt x="1" y="3755"/>
                  </a:cubicBezTo>
                  <a:cubicBezTo>
                    <a:pt x="2690" y="2882"/>
                    <a:pt x="2690" y="0"/>
                    <a:pt x="2690" y="0"/>
                  </a:cubicBez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8" name="Google Shape;2008;p59"/>
          <p:cNvGrpSpPr/>
          <p:nvPr/>
        </p:nvGrpSpPr>
        <p:grpSpPr>
          <a:xfrm>
            <a:off x="2003939" y="3014562"/>
            <a:ext cx="2728247" cy="1430623"/>
            <a:chOff x="4219950" y="2860125"/>
            <a:chExt cx="1135579" cy="544387"/>
          </a:xfrm>
        </p:grpSpPr>
        <p:sp>
          <p:nvSpPr>
            <p:cNvPr id="2009" name="Google Shape;2009;p59"/>
            <p:cNvSpPr/>
            <p:nvPr/>
          </p:nvSpPr>
          <p:spPr>
            <a:xfrm>
              <a:off x="4288025" y="2860125"/>
              <a:ext cx="1067504" cy="544387"/>
            </a:xfrm>
            <a:custGeom>
              <a:avLst/>
              <a:gdLst/>
              <a:ahLst/>
              <a:cxnLst/>
              <a:rect l="l" t="t" r="r" b="b"/>
              <a:pathLst>
                <a:path w="39636" h="19295" extrusionOk="0">
                  <a:moveTo>
                    <a:pt x="210" y="0"/>
                  </a:moveTo>
                  <a:cubicBezTo>
                    <a:pt x="89" y="0"/>
                    <a:pt x="1" y="88"/>
                    <a:pt x="1" y="193"/>
                  </a:cubicBezTo>
                  <a:lnTo>
                    <a:pt x="1" y="19102"/>
                  </a:lnTo>
                  <a:cubicBezTo>
                    <a:pt x="1" y="19207"/>
                    <a:pt x="89" y="19295"/>
                    <a:pt x="210" y="19295"/>
                  </a:cubicBezTo>
                  <a:lnTo>
                    <a:pt x="39426" y="19295"/>
                  </a:lnTo>
                  <a:cubicBezTo>
                    <a:pt x="39549" y="19295"/>
                    <a:pt x="39636" y="19207"/>
                    <a:pt x="39636" y="19102"/>
                  </a:cubicBezTo>
                  <a:lnTo>
                    <a:pt x="39636" y="193"/>
                  </a:lnTo>
                  <a:cubicBezTo>
                    <a:pt x="39636" y="88"/>
                    <a:pt x="39549" y="0"/>
                    <a:pt x="39426" y="0"/>
                  </a:cubicBezTo>
                  <a:close/>
                </a:path>
              </a:pathLst>
            </a:custGeom>
            <a:solidFill>
              <a:srgbClr val="5C7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solidFill>
                    <a:schemeClr val="bg1"/>
                  </a:solidFill>
                </a:rPr>
                <a:t>KANISHKAA R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dirty="0">
                <a:solidFill>
                  <a:schemeClr val="bg1"/>
                </a:solidFill>
              </a:endParaRPr>
            </a:p>
            <a:p>
              <a:pPr algn="r"/>
              <a:r>
                <a:rPr lang="en-US" sz="900" dirty="0">
                  <a:solidFill>
                    <a:schemeClr val="bg1"/>
                  </a:solidFill>
                </a:rPr>
                <a:t>3rd SEMESTER B.TECH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solidFill>
                    <a:schemeClr val="bg1"/>
                  </a:solidFill>
                  <a:hlinkClick r:id="rId3"/>
                </a:rPr>
                <a:t>aikaniskaa01@gmail.com</a:t>
              </a:r>
              <a:endParaRPr lang="en-US" sz="900" dirty="0">
                <a:solidFill>
                  <a:schemeClr val="bg1"/>
                </a:solidFill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solidFill>
                    <a:schemeClr val="bg1"/>
                  </a:solidFill>
                </a:rPr>
                <a:t>Artificial Intelligence &amp; Data Science</a:t>
              </a:r>
              <a:br>
                <a:rPr lang="en-US" sz="900" dirty="0">
                  <a:solidFill>
                    <a:schemeClr val="bg1"/>
                  </a:solidFill>
                </a:rPr>
              </a:br>
              <a:r>
                <a:rPr lang="en-US" sz="900" dirty="0" err="1">
                  <a:solidFill>
                    <a:schemeClr val="bg1"/>
                  </a:solidFill>
                </a:rPr>
                <a:t>Easwari</a:t>
              </a:r>
              <a:r>
                <a:rPr lang="en-US" sz="900" dirty="0">
                  <a:solidFill>
                    <a:schemeClr val="bg1"/>
                  </a:solidFill>
                </a:rPr>
                <a:t> Engineering College </a:t>
              </a:r>
            </a:p>
          </p:txBody>
        </p:sp>
        <p:sp>
          <p:nvSpPr>
            <p:cNvPr id="2010" name="Google Shape;2010;p59"/>
            <p:cNvSpPr/>
            <p:nvPr/>
          </p:nvSpPr>
          <p:spPr>
            <a:xfrm>
              <a:off x="4219950" y="3287025"/>
              <a:ext cx="124425" cy="84025"/>
            </a:xfrm>
            <a:custGeom>
              <a:avLst/>
              <a:gdLst/>
              <a:ahLst/>
              <a:cxnLst/>
              <a:rect l="l" t="t" r="r" b="b"/>
              <a:pathLst>
                <a:path w="4977" h="3361" extrusionOk="0">
                  <a:moveTo>
                    <a:pt x="2898" y="1"/>
                  </a:moveTo>
                  <a:cubicBezTo>
                    <a:pt x="2567" y="1451"/>
                    <a:pt x="1450" y="2568"/>
                    <a:pt x="0" y="2899"/>
                  </a:cubicBezTo>
                  <a:cubicBezTo>
                    <a:pt x="657" y="3234"/>
                    <a:pt x="1285" y="3361"/>
                    <a:pt x="1860" y="3361"/>
                  </a:cubicBezTo>
                  <a:cubicBezTo>
                    <a:pt x="3685" y="3361"/>
                    <a:pt x="4977" y="2079"/>
                    <a:pt x="4977" y="2079"/>
                  </a:cubicBezTo>
                  <a:lnTo>
                    <a:pt x="2898" y="1"/>
                  </a:lnTo>
                  <a:close/>
                </a:path>
              </a:pathLst>
            </a:custGeom>
            <a:solidFill>
              <a:srgbClr val="5C7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0" name="Google Shape;2020;p59"/>
          <p:cNvGrpSpPr/>
          <p:nvPr/>
        </p:nvGrpSpPr>
        <p:grpSpPr>
          <a:xfrm>
            <a:off x="6444903" y="2971847"/>
            <a:ext cx="2489672" cy="1590835"/>
            <a:chOff x="6267862" y="2851280"/>
            <a:chExt cx="1069748" cy="528652"/>
          </a:xfrm>
        </p:grpSpPr>
        <p:sp>
          <p:nvSpPr>
            <p:cNvPr id="2021" name="Google Shape;2021;p59"/>
            <p:cNvSpPr/>
            <p:nvPr/>
          </p:nvSpPr>
          <p:spPr>
            <a:xfrm>
              <a:off x="6397774" y="3286507"/>
              <a:ext cx="67250" cy="93425"/>
            </a:xfrm>
            <a:custGeom>
              <a:avLst/>
              <a:gdLst/>
              <a:ahLst/>
              <a:cxnLst/>
              <a:rect l="l" t="t" r="r" b="b"/>
              <a:pathLst>
                <a:path w="2690" h="3737" extrusionOk="0">
                  <a:moveTo>
                    <a:pt x="1" y="0"/>
                  </a:moveTo>
                  <a:cubicBezTo>
                    <a:pt x="734" y="1134"/>
                    <a:pt x="734" y="2601"/>
                    <a:pt x="1" y="3737"/>
                  </a:cubicBezTo>
                  <a:cubicBezTo>
                    <a:pt x="2689" y="2880"/>
                    <a:pt x="2689" y="0"/>
                    <a:pt x="2689" y="0"/>
                  </a:cubicBez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9"/>
            <p:cNvSpPr/>
            <p:nvPr/>
          </p:nvSpPr>
          <p:spPr>
            <a:xfrm>
              <a:off x="6267862" y="2851280"/>
              <a:ext cx="1069748" cy="453761"/>
            </a:xfrm>
            <a:custGeom>
              <a:avLst/>
              <a:gdLst/>
              <a:ahLst/>
              <a:cxnLst/>
              <a:rect l="l" t="t" r="r" b="b"/>
              <a:pathLst>
                <a:path w="42639" h="14388" extrusionOk="0">
                  <a:moveTo>
                    <a:pt x="7194" y="0"/>
                  </a:moveTo>
                  <a:cubicBezTo>
                    <a:pt x="3232" y="0"/>
                    <a:pt x="1" y="3213"/>
                    <a:pt x="1" y="7194"/>
                  </a:cubicBezTo>
                  <a:cubicBezTo>
                    <a:pt x="1" y="11158"/>
                    <a:pt x="3232" y="14388"/>
                    <a:pt x="7194" y="14388"/>
                  </a:cubicBezTo>
                  <a:lnTo>
                    <a:pt x="35445" y="14388"/>
                  </a:lnTo>
                  <a:cubicBezTo>
                    <a:pt x="39409" y="14388"/>
                    <a:pt x="42639" y="11158"/>
                    <a:pt x="42639" y="7194"/>
                  </a:cubicBezTo>
                  <a:cubicBezTo>
                    <a:pt x="42639" y="3213"/>
                    <a:pt x="39409" y="0"/>
                    <a:pt x="35445" y="0"/>
                  </a:cubicBez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solidFill>
                    <a:schemeClr val="bg1"/>
                  </a:solidFill>
                </a:rPr>
                <a:t>HARISH                       RANGASAMY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dirty="0">
                <a:solidFill>
                  <a:schemeClr val="bg1"/>
                </a:solidFill>
              </a:endParaRPr>
            </a:p>
            <a:p>
              <a:pPr algn="r"/>
              <a:r>
                <a:rPr lang="en-US" sz="900" dirty="0">
                  <a:solidFill>
                    <a:schemeClr val="bg1"/>
                  </a:solidFill>
                </a:rPr>
                <a:t>3rd SEMESTER B.TECH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solidFill>
                    <a:schemeClr val="bg1"/>
                  </a:solidFill>
                  <a:hlinkClick r:id="rId3"/>
                </a:rPr>
                <a:t>anilkumar220601@gmail.com</a:t>
              </a:r>
              <a:endParaRPr lang="en-US" sz="900" dirty="0">
                <a:solidFill>
                  <a:schemeClr val="bg1"/>
                </a:solidFill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solidFill>
                    <a:schemeClr val="bg1"/>
                  </a:solidFill>
                </a:rPr>
                <a:t>Artificial Intelligence &amp; Data Science</a:t>
              </a:r>
              <a:br>
                <a:rPr lang="en-US" sz="900" dirty="0">
                  <a:solidFill>
                    <a:schemeClr val="bg1"/>
                  </a:solidFill>
                </a:rPr>
              </a:br>
              <a:r>
                <a:rPr lang="en-US" sz="900" dirty="0" err="1">
                  <a:solidFill>
                    <a:schemeClr val="bg1"/>
                  </a:solidFill>
                </a:rPr>
                <a:t>Easwari</a:t>
              </a:r>
              <a:r>
                <a:rPr lang="en-US" sz="900" dirty="0">
                  <a:solidFill>
                    <a:schemeClr val="bg1"/>
                  </a:solidFill>
                </a:rPr>
                <a:t> Engineering College           </a:t>
              </a:r>
            </a:p>
          </p:txBody>
        </p:sp>
      </p:grpSp>
      <p:grpSp>
        <p:nvGrpSpPr>
          <p:cNvPr id="2023" name="Google Shape;2023;p59"/>
          <p:cNvGrpSpPr/>
          <p:nvPr/>
        </p:nvGrpSpPr>
        <p:grpSpPr>
          <a:xfrm>
            <a:off x="720002" y="530839"/>
            <a:ext cx="7703988" cy="324596"/>
            <a:chOff x="720002" y="530839"/>
            <a:chExt cx="7703988" cy="324596"/>
          </a:xfrm>
        </p:grpSpPr>
        <p:grpSp>
          <p:nvGrpSpPr>
            <p:cNvPr id="2024" name="Google Shape;2024;p59"/>
            <p:cNvGrpSpPr/>
            <p:nvPr/>
          </p:nvGrpSpPr>
          <p:grpSpPr>
            <a:xfrm>
              <a:off x="7526973" y="530839"/>
              <a:ext cx="332201" cy="324420"/>
              <a:chOff x="3380213" y="4209475"/>
              <a:chExt cx="403450" cy="394000"/>
            </a:xfrm>
          </p:grpSpPr>
          <p:sp>
            <p:nvSpPr>
              <p:cNvPr id="2025" name="Google Shape;2025;p59"/>
              <p:cNvSpPr/>
              <p:nvPr/>
            </p:nvSpPr>
            <p:spPr>
              <a:xfrm>
                <a:off x="3380213" y="4266625"/>
                <a:ext cx="338900" cy="336850"/>
              </a:xfrm>
              <a:custGeom>
                <a:avLst/>
                <a:gdLst/>
                <a:ahLst/>
                <a:cxnLst/>
                <a:rect l="l" t="t" r="r" b="b"/>
                <a:pathLst>
                  <a:path w="13556" h="13474" extrusionOk="0">
                    <a:moveTo>
                      <a:pt x="3399" y="0"/>
                    </a:moveTo>
                    <a:cubicBezTo>
                      <a:pt x="3221" y="0"/>
                      <a:pt x="3041" y="51"/>
                      <a:pt x="2878" y="157"/>
                    </a:cubicBezTo>
                    <a:lnTo>
                      <a:pt x="1431" y="1134"/>
                    </a:lnTo>
                    <a:cubicBezTo>
                      <a:pt x="0" y="2093"/>
                      <a:pt x="245" y="4082"/>
                      <a:pt x="889" y="5687"/>
                    </a:cubicBezTo>
                    <a:cubicBezTo>
                      <a:pt x="2024" y="8479"/>
                      <a:pt x="4850" y="11497"/>
                      <a:pt x="7589" y="12805"/>
                    </a:cubicBezTo>
                    <a:cubicBezTo>
                      <a:pt x="8384" y="13190"/>
                      <a:pt x="9290" y="13473"/>
                      <a:pt x="10124" y="13473"/>
                    </a:cubicBezTo>
                    <a:cubicBezTo>
                      <a:pt x="10919" y="13473"/>
                      <a:pt x="11649" y="13216"/>
                      <a:pt x="12160" y="12544"/>
                    </a:cubicBezTo>
                    <a:lnTo>
                      <a:pt x="13225" y="11149"/>
                    </a:lnTo>
                    <a:cubicBezTo>
                      <a:pt x="13555" y="10730"/>
                      <a:pt x="13451" y="10137"/>
                      <a:pt x="13015" y="9823"/>
                    </a:cubicBezTo>
                    <a:lnTo>
                      <a:pt x="10276" y="7973"/>
                    </a:lnTo>
                    <a:cubicBezTo>
                      <a:pt x="10119" y="7871"/>
                      <a:pt x="9941" y="7822"/>
                      <a:pt x="9765" y="7822"/>
                    </a:cubicBezTo>
                    <a:cubicBezTo>
                      <a:pt x="9490" y="7822"/>
                      <a:pt x="9218" y="7942"/>
                      <a:pt x="9038" y="8165"/>
                    </a:cubicBezTo>
                    <a:lnTo>
                      <a:pt x="8356" y="9055"/>
                    </a:lnTo>
                    <a:cubicBezTo>
                      <a:pt x="8208" y="9249"/>
                      <a:pt x="7977" y="9353"/>
                      <a:pt x="7742" y="9353"/>
                    </a:cubicBezTo>
                    <a:cubicBezTo>
                      <a:pt x="7619" y="9353"/>
                      <a:pt x="7494" y="9325"/>
                      <a:pt x="7379" y="9264"/>
                    </a:cubicBezTo>
                    <a:cubicBezTo>
                      <a:pt x="6193" y="8618"/>
                      <a:pt x="4990" y="7345"/>
                      <a:pt x="4414" y="6106"/>
                    </a:cubicBezTo>
                    <a:cubicBezTo>
                      <a:pt x="4257" y="5757"/>
                      <a:pt x="4379" y="5356"/>
                      <a:pt x="4693" y="5147"/>
                    </a:cubicBezTo>
                    <a:lnTo>
                      <a:pt x="5600" y="4519"/>
                    </a:lnTo>
                    <a:cubicBezTo>
                      <a:pt x="6002" y="4257"/>
                      <a:pt x="6123" y="3716"/>
                      <a:pt x="5879" y="3298"/>
                    </a:cubicBezTo>
                    <a:lnTo>
                      <a:pt x="4204" y="453"/>
                    </a:lnTo>
                    <a:cubicBezTo>
                      <a:pt x="4025" y="162"/>
                      <a:pt x="3717" y="0"/>
                      <a:pt x="3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59"/>
              <p:cNvSpPr/>
              <p:nvPr/>
            </p:nvSpPr>
            <p:spPr>
              <a:xfrm>
                <a:off x="3537238" y="4209475"/>
                <a:ext cx="24642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234" extrusionOk="0">
                    <a:moveTo>
                      <a:pt x="7048" y="2339"/>
                    </a:moveTo>
                    <a:cubicBezTo>
                      <a:pt x="7309" y="2339"/>
                      <a:pt x="7519" y="2548"/>
                      <a:pt x="7519" y="2809"/>
                    </a:cubicBezTo>
                    <a:cubicBezTo>
                      <a:pt x="7519" y="3053"/>
                      <a:pt x="7309" y="3263"/>
                      <a:pt x="7048" y="3263"/>
                    </a:cubicBezTo>
                    <a:lnTo>
                      <a:pt x="2896" y="3263"/>
                    </a:lnTo>
                    <a:cubicBezTo>
                      <a:pt x="2634" y="3263"/>
                      <a:pt x="2424" y="3053"/>
                      <a:pt x="2424" y="2809"/>
                    </a:cubicBezTo>
                    <a:cubicBezTo>
                      <a:pt x="2424" y="2548"/>
                      <a:pt x="2634" y="2339"/>
                      <a:pt x="2896" y="2339"/>
                    </a:cubicBezTo>
                    <a:close/>
                    <a:moveTo>
                      <a:pt x="5669" y="4188"/>
                    </a:moveTo>
                    <a:cubicBezTo>
                      <a:pt x="5914" y="4188"/>
                      <a:pt x="6123" y="4397"/>
                      <a:pt x="6123" y="4642"/>
                    </a:cubicBezTo>
                    <a:cubicBezTo>
                      <a:pt x="6123" y="4903"/>
                      <a:pt x="5914" y="5112"/>
                      <a:pt x="5669" y="5112"/>
                    </a:cubicBezTo>
                    <a:lnTo>
                      <a:pt x="2896" y="5112"/>
                    </a:lnTo>
                    <a:cubicBezTo>
                      <a:pt x="2634" y="5112"/>
                      <a:pt x="2424" y="4903"/>
                      <a:pt x="2424" y="4642"/>
                    </a:cubicBezTo>
                    <a:cubicBezTo>
                      <a:pt x="2424" y="4397"/>
                      <a:pt x="2634" y="4188"/>
                      <a:pt x="2896" y="4188"/>
                    </a:cubicBezTo>
                    <a:close/>
                    <a:moveTo>
                      <a:pt x="3699" y="1"/>
                    </a:moveTo>
                    <a:cubicBezTo>
                      <a:pt x="1657" y="1"/>
                      <a:pt x="0" y="1658"/>
                      <a:pt x="0" y="3700"/>
                    </a:cubicBezTo>
                    <a:cubicBezTo>
                      <a:pt x="0" y="5723"/>
                      <a:pt x="1640" y="7380"/>
                      <a:pt x="3664" y="7380"/>
                    </a:cubicBezTo>
                    <a:lnTo>
                      <a:pt x="3664" y="8776"/>
                    </a:lnTo>
                    <a:cubicBezTo>
                      <a:pt x="3664" y="9055"/>
                      <a:pt x="3888" y="9234"/>
                      <a:pt x="4126" y="9234"/>
                    </a:cubicBezTo>
                    <a:cubicBezTo>
                      <a:pt x="4245" y="9234"/>
                      <a:pt x="4367" y="9189"/>
                      <a:pt x="4466" y="9090"/>
                    </a:cubicBezTo>
                    <a:lnTo>
                      <a:pt x="6141" y="7380"/>
                    </a:lnTo>
                    <a:lnTo>
                      <a:pt x="6158" y="7380"/>
                    </a:lnTo>
                    <a:cubicBezTo>
                      <a:pt x="8200" y="7380"/>
                      <a:pt x="9856" y="5740"/>
                      <a:pt x="9856" y="3700"/>
                    </a:cubicBezTo>
                    <a:cubicBezTo>
                      <a:pt x="9856" y="1658"/>
                      <a:pt x="8200" y="1"/>
                      <a:pt x="6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27" name="Google Shape;2027;p59"/>
            <p:cNvSpPr/>
            <p:nvPr/>
          </p:nvSpPr>
          <p:spPr>
            <a:xfrm rot="-2700000">
              <a:off x="761762" y="591157"/>
              <a:ext cx="207049" cy="203877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8" name="Google Shape;2028;p59"/>
            <p:cNvGrpSpPr/>
            <p:nvPr/>
          </p:nvGrpSpPr>
          <p:grpSpPr>
            <a:xfrm>
              <a:off x="8054864" y="531011"/>
              <a:ext cx="369126" cy="324424"/>
              <a:chOff x="4467200" y="877100"/>
              <a:chExt cx="481825" cy="423475"/>
            </a:xfrm>
          </p:grpSpPr>
          <p:sp>
            <p:nvSpPr>
              <p:cNvPr id="2029" name="Google Shape;2029;p59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4" extrusionOk="0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30" name="Google Shape;2030;p59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407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31" name="Google Shape;2031;p59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32" name="Google Shape;2032;p59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8D6A84A-5762-477E-83A9-522707C5B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720002" y="1444705"/>
            <a:ext cx="1166110" cy="1177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6A4D34-120C-4E7C-A015-4879EE0E09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70600" y="3245313"/>
            <a:ext cx="1199872" cy="1199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CB8184-A5A3-40B4-8574-C8FE78908A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379434" y="3154141"/>
            <a:ext cx="1151464" cy="1151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F1BA86-B134-4CA5-9828-8F3379FA5AC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 l="7082" t="6915" r="5385"/>
          <a:stretch/>
        </p:blipFill>
        <p:spPr>
          <a:xfrm>
            <a:off x="5436115" y="1518368"/>
            <a:ext cx="1038103" cy="1103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8"/>
          <p:cNvSpPr/>
          <p:nvPr/>
        </p:nvSpPr>
        <p:spPr>
          <a:xfrm>
            <a:off x="1029680" y="1786424"/>
            <a:ext cx="6689441" cy="1331592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8"/>
          <p:cNvSpPr txBox="1">
            <a:spLocks noGrp="1"/>
          </p:cNvSpPr>
          <p:nvPr>
            <p:ph type="title"/>
          </p:nvPr>
        </p:nvSpPr>
        <p:spPr>
          <a:xfrm>
            <a:off x="1619549" y="1632775"/>
            <a:ext cx="6036718" cy="158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600" dirty="0"/>
              <a:t>THANK YOU!</a:t>
            </a:r>
            <a:endParaRPr sz="6600" dirty="0"/>
          </a:p>
        </p:txBody>
      </p:sp>
      <p:sp>
        <p:nvSpPr>
          <p:cNvPr id="915" name="Google Shape;915;p48"/>
          <p:cNvSpPr txBox="1">
            <a:spLocks noGrp="1"/>
          </p:cNvSpPr>
          <p:nvPr>
            <p:ph type="subTitle" idx="1"/>
          </p:nvPr>
        </p:nvSpPr>
        <p:spPr>
          <a:xfrm>
            <a:off x="3931467" y="3216214"/>
            <a:ext cx="3724800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Hope you liked our presentation!</a:t>
            </a:r>
            <a:endParaRPr dirty="0"/>
          </a:p>
        </p:txBody>
      </p:sp>
      <p:sp>
        <p:nvSpPr>
          <p:cNvPr id="917" name="Google Shape;917;p48"/>
          <p:cNvSpPr/>
          <p:nvPr/>
        </p:nvSpPr>
        <p:spPr>
          <a:xfrm>
            <a:off x="1029675" y="2342475"/>
            <a:ext cx="220082" cy="219504"/>
          </a:xfrm>
          <a:custGeom>
            <a:avLst/>
            <a:gdLst/>
            <a:ahLst/>
            <a:cxnLst/>
            <a:rect l="l" t="t" r="r" b="b"/>
            <a:pathLst>
              <a:path w="6473" h="6456" extrusionOk="0">
                <a:moveTo>
                  <a:pt x="4493" y="2120"/>
                </a:moveTo>
                <a:cubicBezTo>
                  <a:pt x="4611" y="2120"/>
                  <a:pt x="4729" y="2163"/>
                  <a:pt x="4816" y="2250"/>
                </a:cubicBezTo>
                <a:cubicBezTo>
                  <a:pt x="5007" y="2443"/>
                  <a:pt x="5007" y="2722"/>
                  <a:pt x="4816" y="2913"/>
                </a:cubicBezTo>
                <a:lnTo>
                  <a:pt x="3106" y="4623"/>
                </a:lnTo>
                <a:cubicBezTo>
                  <a:pt x="3010" y="4719"/>
                  <a:pt x="2892" y="4768"/>
                  <a:pt x="2774" y="4768"/>
                </a:cubicBezTo>
                <a:cubicBezTo>
                  <a:pt x="2656" y="4768"/>
                  <a:pt x="2539" y="4719"/>
                  <a:pt x="2443" y="4623"/>
                </a:cubicBezTo>
                <a:lnTo>
                  <a:pt x="1518" y="3716"/>
                </a:lnTo>
                <a:cubicBezTo>
                  <a:pt x="1343" y="3525"/>
                  <a:pt x="1343" y="3246"/>
                  <a:pt x="1518" y="3053"/>
                </a:cubicBezTo>
                <a:cubicBezTo>
                  <a:pt x="1614" y="2966"/>
                  <a:pt x="1736" y="2922"/>
                  <a:pt x="1856" y="2922"/>
                </a:cubicBezTo>
                <a:cubicBezTo>
                  <a:pt x="1976" y="2922"/>
                  <a:pt x="2094" y="2966"/>
                  <a:pt x="2181" y="3053"/>
                </a:cubicBezTo>
                <a:lnTo>
                  <a:pt x="2774" y="3646"/>
                </a:lnTo>
                <a:lnTo>
                  <a:pt x="4170" y="2250"/>
                </a:lnTo>
                <a:cubicBezTo>
                  <a:pt x="4257" y="2163"/>
                  <a:pt x="4375" y="2120"/>
                  <a:pt x="4493" y="2120"/>
                </a:cubicBezTo>
                <a:close/>
                <a:moveTo>
                  <a:pt x="3228" y="1"/>
                </a:moveTo>
                <a:cubicBezTo>
                  <a:pt x="1448" y="1"/>
                  <a:pt x="1" y="1448"/>
                  <a:pt x="1" y="3227"/>
                </a:cubicBezTo>
                <a:cubicBezTo>
                  <a:pt x="1" y="5007"/>
                  <a:pt x="1448" y="6456"/>
                  <a:pt x="3228" y="6456"/>
                </a:cubicBezTo>
                <a:cubicBezTo>
                  <a:pt x="5025" y="6456"/>
                  <a:pt x="6473" y="5007"/>
                  <a:pt x="6473" y="3227"/>
                </a:cubicBezTo>
                <a:cubicBezTo>
                  <a:pt x="6473" y="1448"/>
                  <a:pt x="5025" y="1"/>
                  <a:pt x="32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8" name="Google Shape;918;p48"/>
          <p:cNvPicPr preferRelativeResize="0"/>
          <p:nvPr/>
        </p:nvPicPr>
        <p:blipFill rotWithShape="1">
          <a:blip r:embed="rId3">
            <a:alphaModFix/>
          </a:blip>
          <a:srcRect l="14113" r="25415"/>
          <a:stretch/>
        </p:blipFill>
        <p:spPr>
          <a:xfrm>
            <a:off x="1185749" y="476225"/>
            <a:ext cx="433800" cy="4338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919" name="Google Shape;919;p48"/>
          <p:cNvGrpSpPr/>
          <p:nvPr/>
        </p:nvGrpSpPr>
        <p:grpSpPr>
          <a:xfrm>
            <a:off x="720002" y="530839"/>
            <a:ext cx="7703988" cy="324596"/>
            <a:chOff x="720002" y="530839"/>
            <a:chExt cx="7703988" cy="324596"/>
          </a:xfrm>
        </p:grpSpPr>
        <p:grpSp>
          <p:nvGrpSpPr>
            <p:cNvPr id="920" name="Google Shape;920;p48"/>
            <p:cNvGrpSpPr/>
            <p:nvPr/>
          </p:nvGrpSpPr>
          <p:grpSpPr>
            <a:xfrm>
              <a:off x="7526973" y="530839"/>
              <a:ext cx="332201" cy="324420"/>
              <a:chOff x="3380213" y="4209475"/>
              <a:chExt cx="403450" cy="394000"/>
            </a:xfrm>
          </p:grpSpPr>
          <p:sp>
            <p:nvSpPr>
              <p:cNvPr id="921" name="Google Shape;921;p48"/>
              <p:cNvSpPr/>
              <p:nvPr/>
            </p:nvSpPr>
            <p:spPr>
              <a:xfrm>
                <a:off x="3380213" y="4266625"/>
                <a:ext cx="338900" cy="336850"/>
              </a:xfrm>
              <a:custGeom>
                <a:avLst/>
                <a:gdLst/>
                <a:ahLst/>
                <a:cxnLst/>
                <a:rect l="l" t="t" r="r" b="b"/>
                <a:pathLst>
                  <a:path w="13556" h="13474" extrusionOk="0">
                    <a:moveTo>
                      <a:pt x="3399" y="0"/>
                    </a:moveTo>
                    <a:cubicBezTo>
                      <a:pt x="3221" y="0"/>
                      <a:pt x="3041" y="51"/>
                      <a:pt x="2878" y="157"/>
                    </a:cubicBezTo>
                    <a:lnTo>
                      <a:pt x="1431" y="1134"/>
                    </a:lnTo>
                    <a:cubicBezTo>
                      <a:pt x="0" y="2093"/>
                      <a:pt x="245" y="4082"/>
                      <a:pt x="889" y="5687"/>
                    </a:cubicBezTo>
                    <a:cubicBezTo>
                      <a:pt x="2024" y="8479"/>
                      <a:pt x="4850" y="11497"/>
                      <a:pt x="7589" y="12805"/>
                    </a:cubicBezTo>
                    <a:cubicBezTo>
                      <a:pt x="8384" y="13190"/>
                      <a:pt x="9290" y="13473"/>
                      <a:pt x="10124" y="13473"/>
                    </a:cubicBezTo>
                    <a:cubicBezTo>
                      <a:pt x="10919" y="13473"/>
                      <a:pt x="11649" y="13216"/>
                      <a:pt x="12160" y="12544"/>
                    </a:cubicBezTo>
                    <a:lnTo>
                      <a:pt x="13225" y="11149"/>
                    </a:lnTo>
                    <a:cubicBezTo>
                      <a:pt x="13555" y="10730"/>
                      <a:pt x="13451" y="10137"/>
                      <a:pt x="13015" y="9823"/>
                    </a:cubicBezTo>
                    <a:lnTo>
                      <a:pt x="10276" y="7973"/>
                    </a:lnTo>
                    <a:cubicBezTo>
                      <a:pt x="10119" y="7871"/>
                      <a:pt x="9941" y="7822"/>
                      <a:pt x="9765" y="7822"/>
                    </a:cubicBezTo>
                    <a:cubicBezTo>
                      <a:pt x="9490" y="7822"/>
                      <a:pt x="9218" y="7942"/>
                      <a:pt x="9038" y="8165"/>
                    </a:cubicBezTo>
                    <a:lnTo>
                      <a:pt x="8356" y="9055"/>
                    </a:lnTo>
                    <a:cubicBezTo>
                      <a:pt x="8208" y="9249"/>
                      <a:pt x="7977" y="9353"/>
                      <a:pt x="7742" y="9353"/>
                    </a:cubicBezTo>
                    <a:cubicBezTo>
                      <a:pt x="7619" y="9353"/>
                      <a:pt x="7494" y="9325"/>
                      <a:pt x="7379" y="9264"/>
                    </a:cubicBezTo>
                    <a:cubicBezTo>
                      <a:pt x="6193" y="8618"/>
                      <a:pt x="4990" y="7345"/>
                      <a:pt x="4414" y="6106"/>
                    </a:cubicBezTo>
                    <a:cubicBezTo>
                      <a:pt x="4257" y="5757"/>
                      <a:pt x="4379" y="5356"/>
                      <a:pt x="4693" y="5147"/>
                    </a:cubicBezTo>
                    <a:lnTo>
                      <a:pt x="5600" y="4519"/>
                    </a:lnTo>
                    <a:cubicBezTo>
                      <a:pt x="6002" y="4257"/>
                      <a:pt x="6123" y="3716"/>
                      <a:pt x="5879" y="3298"/>
                    </a:cubicBezTo>
                    <a:lnTo>
                      <a:pt x="4204" y="453"/>
                    </a:lnTo>
                    <a:cubicBezTo>
                      <a:pt x="4025" y="162"/>
                      <a:pt x="3717" y="0"/>
                      <a:pt x="3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8"/>
              <p:cNvSpPr/>
              <p:nvPr/>
            </p:nvSpPr>
            <p:spPr>
              <a:xfrm>
                <a:off x="3537238" y="4209475"/>
                <a:ext cx="24642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234" extrusionOk="0">
                    <a:moveTo>
                      <a:pt x="7048" y="2339"/>
                    </a:moveTo>
                    <a:cubicBezTo>
                      <a:pt x="7309" y="2339"/>
                      <a:pt x="7519" y="2548"/>
                      <a:pt x="7519" y="2809"/>
                    </a:cubicBezTo>
                    <a:cubicBezTo>
                      <a:pt x="7519" y="3053"/>
                      <a:pt x="7309" y="3263"/>
                      <a:pt x="7048" y="3263"/>
                    </a:cubicBezTo>
                    <a:lnTo>
                      <a:pt x="2896" y="3263"/>
                    </a:lnTo>
                    <a:cubicBezTo>
                      <a:pt x="2634" y="3263"/>
                      <a:pt x="2424" y="3053"/>
                      <a:pt x="2424" y="2809"/>
                    </a:cubicBezTo>
                    <a:cubicBezTo>
                      <a:pt x="2424" y="2548"/>
                      <a:pt x="2634" y="2339"/>
                      <a:pt x="2896" y="2339"/>
                    </a:cubicBezTo>
                    <a:close/>
                    <a:moveTo>
                      <a:pt x="5669" y="4188"/>
                    </a:moveTo>
                    <a:cubicBezTo>
                      <a:pt x="5914" y="4188"/>
                      <a:pt x="6123" y="4397"/>
                      <a:pt x="6123" y="4642"/>
                    </a:cubicBezTo>
                    <a:cubicBezTo>
                      <a:pt x="6123" y="4903"/>
                      <a:pt x="5914" y="5112"/>
                      <a:pt x="5669" y="5112"/>
                    </a:cubicBezTo>
                    <a:lnTo>
                      <a:pt x="2896" y="5112"/>
                    </a:lnTo>
                    <a:cubicBezTo>
                      <a:pt x="2634" y="5112"/>
                      <a:pt x="2424" y="4903"/>
                      <a:pt x="2424" y="4642"/>
                    </a:cubicBezTo>
                    <a:cubicBezTo>
                      <a:pt x="2424" y="4397"/>
                      <a:pt x="2634" y="4188"/>
                      <a:pt x="2896" y="4188"/>
                    </a:cubicBezTo>
                    <a:close/>
                    <a:moveTo>
                      <a:pt x="3699" y="1"/>
                    </a:moveTo>
                    <a:cubicBezTo>
                      <a:pt x="1657" y="1"/>
                      <a:pt x="0" y="1658"/>
                      <a:pt x="0" y="3700"/>
                    </a:cubicBezTo>
                    <a:cubicBezTo>
                      <a:pt x="0" y="5723"/>
                      <a:pt x="1640" y="7380"/>
                      <a:pt x="3664" y="7380"/>
                    </a:cubicBezTo>
                    <a:lnTo>
                      <a:pt x="3664" y="8776"/>
                    </a:lnTo>
                    <a:cubicBezTo>
                      <a:pt x="3664" y="9055"/>
                      <a:pt x="3888" y="9234"/>
                      <a:pt x="4126" y="9234"/>
                    </a:cubicBezTo>
                    <a:cubicBezTo>
                      <a:pt x="4245" y="9234"/>
                      <a:pt x="4367" y="9189"/>
                      <a:pt x="4466" y="9090"/>
                    </a:cubicBezTo>
                    <a:lnTo>
                      <a:pt x="6141" y="7380"/>
                    </a:lnTo>
                    <a:lnTo>
                      <a:pt x="6158" y="7380"/>
                    </a:lnTo>
                    <a:cubicBezTo>
                      <a:pt x="8200" y="7380"/>
                      <a:pt x="9856" y="5740"/>
                      <a:pt x="9856" y="3700"/>
                    </a:cubicBezTo>
                    <a:cubicBezTo>
                      <a:pt x="9856" y="1658"/>
                      <a:pt x="8200" y="1"/>
                      <a:pt x="6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3" name="Google Shape;923;p48"/>
            <p:cNvSpPr/>
            <p:nvPr/>
          </p:nvSpPr>
          <p:spPr>
            <a:xfrm rot="-2700000">
              <a:off x="761762" y="591157"/>
              <a:ext cx="207049" cy="203877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4" name="Google Shape;924;p48"/>
            <p:cNvGrpSpPr/>
            <p:nvPr/>
          </p:nvGrpSpPr>
          <p:grpSpPr>
            <a:xfrm>
              <a:off x="8054864" y="531011"/>
              <a:ext cx="369126" cy="324424"/>
              <a:chOff x="4467200" y="877100"/>
              <a:chExt cx="481825" cy="423475"/>
            </a:xfrm>
          </p:grpSpPr>
          <p:sp>
            <p:nvSpPr>
              <p:cNvPr id="925" name="Google Shape;925;p48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4" extrusionOk="0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926" name="Google Shape;926;p48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407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927" name="Google Shape;927;p48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928" name="Google Shape;928;p48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929" name="Google Shape;929;p48"/>
          <p:cNvGrpSpPr/>
          <p:nvPr/>
        </p:nvGrpSpPr>
        <p:grpSpPr>
          <a:xfrm>
            <a:off x="8054884" y="4613755"/>
            <a:ext cx="332212" cy="332592"/>
            <a:chOff x="6674938" y="1490925"/>
            <a:chExt cx="393850" cy="394300"/>
          </a:xfrm>
        </p:grpSpPr>
        <p:sp>
          <p:nvSpPr>
            <p:cNvPr id="930" name="Google Shape;930;p48"/>
            <p:cNvSpPr/>
            <p:nvPr/>
          </p:nvSpPr>
          <p:spPr>
            <a:xfrm>
              <a:off x="6767813" y="1514925"/>
              <a:ext cx="23150" cy="46250"/>
            </a:xfrm>
            <a:custGeom>
              <a:avLst/>
              <a:gdLst/>
              <a:ahLst/>
              <a:cxnLst/>
              <a:rect l="l" t="t" r="r" b="b"/>
              <a:pathLst>
                <a:path w="926" h="1850" extrusionOk="0">
                  <a:moveTo>
                    <a:pt x="472" y="0"/>
                  </a:moveTo>
                  <a:cubicBezTo>
                    <a:pt x="210" y="0"/>
                    <a:pt x="0" y="210"/>
                    <a:pt x="0" y="471"/>
                  </a:cubicBezTo>
                  <a:lnTo>
                    <a:pt x="0" y="1396"/>
                  </a:lnTo>
                  <a:cubicBezTo>
                    <a:pt x="0" y="1640"/>
                    <a:pt x="210" y="1850"/>
                    <a:pt x="472" y="1850"/>
                  </a:cubicBezTo>
                  <a:cubicBezTo>
                    <a:pt x="716" y="1850"/>
                    <a:pt x="926" y="1640"/>
                    <a:pt x="926" y="1396"/>
                  </a:cubicBezTo>
                  <a:lnTo>
                    <a:pt x="926" y="471"/>
                  </a:lnTo>
                  <a:cubicBezTo>
                    <a:pt x="926" y="210"/>
                    <a:pt x="716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6721588" y="1490925"/>
              <a:ext cx="23150" cy="70250"/>
            </a:xfrm>
            <a:custGeom>
              <a:avLst/>
              <a:gdLst/>
              <a:ahLst/>
              <a:cxnLst/>
              <a:rect l="l" t="t" r="r" b="b"/>
              <a:pathLst>
                <a:path w="926" h="2810" extrusionOk="0">
                  <a:moveTo>
                    <a:pt x="472" y="0"/>
                  </a:moveTo>
                  <a:cubicBezTo>
                    <a:pt x="209" y="0"/>
                    <a:pt x="0" y="209"/>
                    <a:pt x="0" y="472"/>
                  </a:cubicBezTo>
                  <a:lnTo>
                    <a:pt x="0" y="2338"/>
                  </a:lnTo>
                  <a:cubicBezTo>
                    <a:pt x="0" y="2600"/>
                    <a:pt x="209" y="2810"/>
                    <a:pt x="472" y="2810"/>
                  </a:cubicBezTo>
                  <a:cubicBezTo>
                    <a:pt x="733" y="2810"/>
                    <a:pt x="925" y="2600"/>
                    <a:pt x="925" y="2338"/>
                  </a:cubicBezTo>
                  <a:lnTo>
                    <a:pt x="925" y="472"/>
                  </a:lnTo>
                  <a:cubicBezTo>
                    <a:pt x="925" y="209"/>
                    <a:pt x="733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6998963" y="1490925"/>
              <a:ext cx="22725" cy="70250"/>
            </a:xfrm>
            <a:custGeom>
              <a:avLst/>
              <a:gdLst/>
              <a:ahLst/>
              <a:cxnLst/>
              <a:rect l="l" t="t" r="r" b="b"/>
              <a:pathLst>
                <a:path w="909" h="2810" extrusionOk="0">
                  <a:moveTo>
                    <a:pt x="455" y="0"/>
                  </a:moveTo>
                  <a:cubicBezTo>
                    <a:pt x="194" y="0"/>
                    <a:pt x="1" y="209"/>
                    <a:pt x="1" y="472"/>
                  </a:cubicBezTo>
                  <a:lnTo>
                    <a:pt x="1" y="2356"/>
                  </a:lnTo>
                  <a:cubicBezTo>
                    <a:pt x="1" y="2600"/>
                    <a:pt x="194" y="2810"/>
                    <a:pt x="455" y="2810"/>
                  </a:cubicBezTo>
                  <a:cubicBezTo>
                    <a:pt x="717" y="2810"/>
                    <a:pt x="908" y="2600"/>
                    <a:pt x="908" y="2356"/>
                  </a:cubicBezTo>
                  <a:lnTo>
                    <a:pt x="908" y="472"/>
                  </a:lnTo>
                  <a:cubicBezTo>
                    <a:pt x="908" y="209"/>
                    <a:pt x="717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6952738" y="1514925"/>
              <a:ext cx="23150" cy="46250"/>
            </a:xfrm>
            <a:custGeom>
              <a:avLst/>
              <a:gdLst/>
              <a:ahLst/>
              <a:cxnLst/>
              <a:rect l="l" t="t" r="r" b="b"/>
              <a:pathLst>
                <a:path w="926" h="1850" extrusionOk="0">
                  <a:moveTo>
                    <a:pt x="454" y="0"/>
                  </a:moveTo>
                  <a:cubicBezTo>
                    <a:pt x="210" y="0"/>
                    <a:pt x="1" y="210"/>
                    <a:pt x="1" y="471"/>
                  </a:cubicBezTo>
                  <a:lnTo>
                    <a:pt x="1" y="1396"/>
                  </a:lnTo>
                  <a:cubicBezTo>
                    <a:pt x="1" y="1640"/>
                    <a:pt x="210" y="1850"/>
                    <a:pt x="454" y="1850"/>
                  </a:cubicBezTo>
                  <a:cubicBezTo>
                    <a:pt x="717" y="1850"/>
                    <a:pt x="926" y="1640"/>
                    <a:pt x="926" y="1396"/>
                  </a:cubicBezTo>
                  <a:lnTo>
                    <a:pt x="926" y="471"/>
                  </a:lnTo>
                  <a:cubicBezTo>
                    <a:pt x="926" y="210"/>
                    <a:pt x="717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6674938" y="1584250"/>
              <a:ext cx="393850" cy="300975"/>
            </a:xfrm>
            <a:custGeom>
              <a:avLst/>
              <a:gdLst/>
              <a:ahLst/>
              <a:cxnLst/>
              <a:rect l="l" t="t" r="r" b="b"/>
              <a:pathLst>
                <a:path w="15754" h="12039" extrusionOk="0">
                  <a:moveTo>
                    <a:pt x="454" y="0"/>
                  </a:moveTo>
                  <a:cubicBezTo>
                    <a:pt x="209" y="0"/>
                    <a:pt x="0" y="210"/>
                    <a:pt x="0" y="472"/>
                  </a:cubicBezTo>
                  <a:lnTo>
                    <a:pt x="0" y="11568"/>
                  </a:lnTo>
                  <a:cubicBezTo>
                    <a:pt x="0" y="11851"/>
                    <a:pt x="223" y="12038"/>
                    <a:pt x="459" y="12038"/>
                  </a:cubicBezTo>
                  <a:cubicBezTo>
                    <a:pt x="572" y="12038"/>
                    <a:pt x="689" y="11995"/>
                    <a:pt x="784" y="11899"/>
                  </a:cubicBezTo>
                  <a:lnTo>
                    <a:pt x="3454" y="9230"/>
                  </a:lnTo>
                  <a:lnTo>
                    <a:pt x="15300" y="9230"/>
                  </a:lnTo>
                  <a:cubicBezTo>
                    <a:pt x="15544" y="9230"/>
                    <a:pt x="15753" y="9021"/>
                    <a:pt x="15753" y="8777"/>
                  </a:cubicBezTo>
                  <a:lnTo>
                    <a:pt x="15753" y="472"/>
                  </a:lnTo>
                  <a:cubicBezTo>
                    <a:pt x="15753" y="210"/>
                    <a:pt x="15544" y="0"/>
                    <a:pt x="15300" y="0"/>
                  </a:cubicBezTo>
                  <a:lnTo>
                    <a:pt x="10189" y="0"/>
                  </a:lnTo>
                  <a:lnTo>
                    <a:pt x="10189" y="2268"/>
                  </a:lnTo>
                  <a:cubicBezTo>
                    <a:pt x="10189" y="3385"/>
                    <a:pt x="9386" y="4327"/>
                    <a:pt x="8339" y="4537"/>
                  </a:cubicBezTo>
                  <a:lnTo>
                    <a:pt x="8339" y="5532"/>
                  </a:lnTo>
                  <a:lnTo>
                    <a:pt x="9263" y="5532"/>
                  </a:lnTo>
                  <a:cubicBezTo>
                    <a:pt x="9508" y="5532"/>
                    <a:pt x="9717" y="5741"/>
                    <a:pt x="9717" y="6002"/>
                  </a:cubicBezTo>
                  <a:cubicBezTo>
                    <a:pt x="9717" y="6264"/>
                    <a:pt x="9508" y="6456"/>
                    <a:pt x="9263" y="6456"/>
                  </a:cubicBezTo>
                  <a:lnTo>
                    <a:pt x="6490" y="6456"/>
                  </a:lnTo>
                  <a:cubicBezTo>
                    <a:pt x="6228" y="6456"/>
                    <a:pt x="6036" y="6264"/>
                    <a:pt x="6036" y="6002"/>
                  </a:cubicBezTo>
                  <a:cubicBezTo>
                    <a:pt x="6036" y="5741"/>
                    <a:pt x="6228" y="5532"/>
                    <a:pt x="6490" y="5532"/>
                  </a:cubicBezTo>
                  <a:lnTo>
                    <a:pt x="7414" y="5532"/>
                  </a:lnTo>
                  <a:lnTo>
                    <a:pt x="7414" y="4537"/>
                  </a:lnTo>
                  <a:cubicBezTo>
                    <a:pt x="6367" y="4327"/>
                    <a:pt x="5565" y="3385"/>
                    <a:pt x="5565" y="2268"/>
                  </a:cubicBezTo>
                  <a:lnTo>
                    <a:pt x="55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8"/>
            <p:cNvSpPr/>
            <p:nvPr/>
          </p:nvSpPr>
          <p:spPr>
            <a:xfrm>
              <a:off x="6837188" y="1502700"/>
              <a:ext cx="69350" cy="104700"/>
            </a:xfrm>
            <a:custGeom>
              <a:avLst/>
              <a:gdLst/>
              <a:ahLst/>
              <a:cxnLst/>
              <a:rect l="l" t="t" r="r" b="b"/>
              <a:pathLst>
                <a:path w="2774" h="4188" extrusionOk="0">
                  <a:moveTo>
                    <a:pt x="1378" y="1"/>
                  </a:moveTo>
                  <a:cubicBezTo>
                    <a:pt x="628" y="1"/>
                    <a:pt x="0" y="629"/>
                    <a:pt x="0" y="1378"/>
                  </a:cubicBezTo>
                  <a:lnTo>
                    <a:pt x="0" y="4188"/>
                  </a:lnTo>
                  <a:lnTo>
                    <a:pt x="2773" y="4188"/>
                  </a:lnTo>
                  <a:lnTo>
                    <a:pt x="2773" y="1378"/>
                  </a:lnTo>
                  <a:cubicBezTo>
                    <a:pt x="2773" y="629"/>
                    <a:pt x="2145" y="1"/>
                    <a:pt x="1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8"/>
            <p:cNvSpPr/>
            <p:nvPr/>
          </p:nvSpPr>
          <p:spPr>
            <a:xfrm>
              <a:off x="6837188" y="1630475"/>
              <a:ext cx="69350" cy="45400"/>
            </a:xfrm>
            <a:custGeom>
              <a:avLst/>
              <a:gdLst/>
              <a:ahLst/>
              <a:cxnLst/>
              <a:rect l="l" t="t" r="r" b="b"/>
              <a:pathLst>
                <a:path w="2774" h="1816" extrusionOk="0">
                  <a:moveTo>
                    <a:pt x="0" y="1"/>
                  </a:moveTo>
                  <a:lnTo>
                    <a:pt x="0" y="419"/>
                  </a:lnTo>
                  <a:cubicBezTo>
                    <a:pt x="0" y="1187"/>
                    <a:pt x="628" y="1815"/>
                    <a:pt x="1378" y="1815"/>
                  </a:cubicBezTo>
                  <a:cubicBezTo>
                    <a:pt x="2145" y="1815"/>
                    <a:pt x="2773" y="1187"/>
                    <a:pt x="2773" y="41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7" name="Google Shape;937;p48"/>
          <p:cNvGrpSpPr/>
          <p:nvPr/>
        </p:nvGrpSpPr>
        <p:grpSpPr>
          <a:xfrm>
            <a:off x="7495358" y="4615864"/>
            <a:ext cx="332239" cy="328589"/>
            <a:chOff x="3385438" y="2850425"/>
            <a:chExt cx="398225" cy="393850"/>
          </a:xfrm>
        </p:grpSpPr>
        <p:sp>
          <p:nvSpPr>
            <p:cNvPr id="938" name="Google Shape;938;p48"/>
            <p:cNvSpPr/>
            <p:nvPr/>
          </p:nvSpPr>
          <p:spPr>
            <a:xfrm>
              <a:off x="3482688" y="2966450"/>
              <a:ext cx="207625" cy="122150"/>
            </a:xfrm>
            <a:custGeom>
              <a:avLst/>
              <a:gdLst/>
              <a:ahLst/>
              <a:cxnLst/>
              <a:rect l="l" t="t" r="r" b="b"/>
              <a:pathLst>
                <a:path w="8305" h="4886" extrusionOk="0">
                  <a:moveTo>
                    <a:pt x="5078" y="471"/>
                  </a:moveTo>
                  <a:cubicBezTo>
                    <a:pt x="5846" y="471"/>
                    <a:pt x="6456" y="1082"/>
                    <a:pt x="6456" y="1850"/>
                  </a:cubicBezTo>
                  <a:cubicBezTo>
                    <a:pt x="6456" y="2617"/>
                    <a:pt x="5846" y="3245"/>
                    <a:pt x="5078" y="3245"/>
                  </a:cubicBezTo>
                  <a:cubicBezTo>
                    <a:pt x="4310" y="3245"/>
                    <a:pt x="3699" y="2617"/>
                    <a:pt x="3699" y="1850"/>
                  </a:cubicBezTo>
                  <a:cubicBezTo>
                    <a:pt x="3699" y="1082"/>
                    <a:pt x="4310" y="471"/>
                    <a:pt x="5078" y="471"/>
                  </a:cubicBezTo>
                  <a:close/>
                  <a:moveTo>
                    <a:pt x="1" y="0"/>
                  </a:moveTo>
                  <a:lnTo>
                    <a:pt x="1" y="4432"/>
                  </a:lnTo>
                  <a:lnTo>
                    <a:pt x="1973" y="2443"/>
                  </a:lnTo>
                  <a:cubicBezTo>
                    <a:pt x="2068" y="2355"/>
                    <a:pt x="2190" y="2312"/>
                    <a:pt x="2310" y="2312"/>
                  </a:cubicBezTo>
                  <a:cubicBezTo>
                    <a:pt x="2430" y="2312"/>
                    <a:pt x="2548" y="2355"/>
                    <a:pt x="2636" y="2443"/>
                  </a:cubicBezTo>
                  <a:lnTo>
                    <a:pt x="5078" y="4885"/>
                  </a:lnTo>
                  <a:lnTo>
                    <a:pt x="6595" y="3367"/>
                  </a:lnTo>
                  <a:cubicBezTo>
                    <a:pt x="6682" y="3279"/>
                    <a:pt x="6800" y="3236"/>
                    <a:pt x="6920" y="3236"/>
                  </a:cubicBezTo>
                  <a:cubicBezTo>
                    <a:pt x="7040" y="3236"/>
                    <a:pt x="7163" y="3279"/>
                    <a:pt x="7258" y="3367"/>
                  </a:cubicBezTo>
                  <a:lnTo>
                    <a:pt x="8305" y="4432"/>
                  </a:lnTo>
                  <a:lnTo>
                    <a:pt x="8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8"/>
            <p:cNvSpPr/>
            <p:nvPr/>
          </p:nvSpPr>
          <p:spPr>
            <a:xfrm>
              <a:off x="3598288" y="3001325"/>
              <a:ext cx="23125" cy="23125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454" y="1"/>
                  </a:moveTo>
                  <a:cubicBezTo>
                    <a:pt x="192" y="1"/>
                    <a:pt x="0" y="210"/>
                    <a:pt x="0" y="455"/>
                  </a:cubicBezTo>
                  <a:cubicBezTo>
                    <a:pt x="0" y="716"/>
                    <a:pt x="192" y="925"/>
                    <a:pt x="454" y="925"/>
                  </a:cubicBezTo>
                  <a:cubicBezTo>
                    <a:pt x="715" y="925"/>
                    <a:pt x="924" y="716"/>
                    <a:pt x="924" y="455"/>
                  </a:cubicBezTo>
                  <a:cubicBezTo>
                    <a:pt x="924" y="210"/>
                    <a:pt x="715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3385438" y="2850425"/>
              <a:ext cx="398225" cy="393850"/>
            </a:xfrm>
            <a:custGeom>
              <a:avLst/>
              <a:gdLst/>
              <a:ahLst/>
              <a:cxnLst/>
              <a:rect l="l" t="t" r="r" b="b"/>
              <a:pathLst>
                <a:path w="15929" h="15754" extrusionOk="0">
                  <a:moveTo>
                    <a:pt x="12195" y="3716"/>
                  </a:moveTo>
                  <a:cubicBezTo>
                    <a:pt x="12702" y="3716"/>
                    <a:pt x="13120" y="4135"/>
                    <a:pt x="13120" y="4641"/>
                  </a:cubicBezTo>
                  <a:lnTo>
                    <a:pt x="13120" y="11113"/>
                  </a:lnTo>
                  <a:cubicBezTo>
                    <a:pt x="13120" y="11620"/>
                    <a:pt x="12702" y="12038"/>
                    <a:pt x="12195" y="12038"/>
                  </a:cubicBezTo>
                  <a:lnTo>
                    <a:pt x="3891" y="12038"/>
                  </a:lnTo>
                  <a:cubicBezTo>
                    <a:pt x="3385" y="12038"/>
                    <a:pt x="2967" y="11620"/>
                    <a:pt x="2967" y="11113"/>
                  </a:cubicBezTo>
                  <a:lnTo>
                    <a:pt x="2967" y="4641"/>
                  </a:lnTo>
                  <a:cubicBezTo>
                    <a:pt x="2967" y="4135"/>
                    <a:pt x="3385" y="3716"/>
                    <a:pt x="3891" y="3716"/>
                  </a:cubicBezTo>
                  <a:close/>
                  <a:moveTo>
                    <a:pt x="8043" y="1"/>
                  </a:moveTo>
                  <a:cubicBezTo>
                    <a:pt x="3681" y="1"/>
                    <a:pt x="157" y="3525"/>
                    <a:pt x="157" y="7868"/>
                  </a:cubicBezTo>
                  <a:cubicBezTo>
                    <a:pt x="157" y="9927"/>
                    <a:pt x="978" y="11899"/>
                    <a:pt x="2390" y="13364"/>
                  </a:cubicBezTo>
                  <a:lnTo>
                    <a:pt x="350" y="14935"/>
                  </a:lnTo>
                  <a:cubicBezTo>
                    <a:pt x="1" y="15196"/>
                    <a:pt x="192" y="15754"/>
                    <a:pt x="629" y="15754"/>
                  </a:cubicBezTo>
                  <a:lnTo>
                    <a:pt x="8078" y="15754"/>
                  </a:lnTo>
                  <a:cubicBezTo>
                    <a:pt x="12404" y="15737"/>
                    <a:pt x="15928" y="12230"/>
                    <a:pt x="15928" y="7868"/>
                  </a:cubicBezTo>
                  <a:cubicBezTo>
                    <a:pt x="15928" y="3525"/>
                    <a:pt x="12404" y="1"/>
                    <a:pt x="8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3482688" y="3051925"/>
              <a:ext cx="207625" cy="76350"/>
            </a:xfrm>
            <a:custGeom>
              <a:avLst/>
              <a:gdLst/>
              <a:ahLst/>
              <a:cxnLst/>
              <a:rect l="l" t="t" r="r" b="b"/>
              <a:pathLst>
                <a:path w="8305" h="3054" extrusionOk="0">
                  <a:moveTo>
                    <a:pt x="2303" y="1"/>
                  </a:moveTo>
                  <a:lnTo>
                    <a:pt x="1" y="2320"/>
                  </a:lnTo>
                  <a:lnTo>
                    <a:pt x="1" y="3053"/>
                  </a:lnTo>
                  <a:lnTo>
                    <a:pt x="8305" y="3053"/>
                  </a:lnTo>
                  <a:lnTo>
                    <a:pt x="8305" y="2320"/>
                  </a:lnTo>
                  <a:lnTo>
                    <a:pt x="6927" y="925"/>
                  </a:lnTo>
                  <a:lnTo>
                    <a:pt x="5409" y="2443"/>
                  </a:lnTo>
                  <a:cubicBezTo>
                    <a:pt x="5313" y="2539"/>
                    <a:pt x="5196" y="2587"/>
                    <a:pt x="5078" y="2587"/>
                  </a:cubicBezTo>
                  <a:cubicBezTo>
                    <a:pt x="4960" y="2587"/>
                    <a:pt x="4842" y="2539"/>
                    <a:pt x="4746" y="2443"/>
                  </a:cubicBezTo>
                  <a:lnTo>
                    <a:pt x="2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2" name="Google Shape;942;p48"/>
          <p:cNvSpPr txBox="1"/>
          <p:nvPr/>
        </p:nvSpPr>
        <p:spPr>
          <a:xfrm>
            <a:off x="1691949" y="446150"/>
            <a:ext cx="4695501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Customer Segmentation Project</a:t>
            </a:r>
            <a:endParaRPr sz="2000" b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943" name="Google Shape;943;p48"/>
          <p:cNvSpPr txBox="1"/>
          <p:nvPr/>
        </p:nvSpPr>
        <p:spPr>
          <a:xfrm>
            <a:off x="833325" y="4563150"/>
            <a:ext cx="34095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Write your message</a:t>
            </a:r>
            <a:endParaRPr sz="1700" b="1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/>
          <p:nvPr/>
        </p:nvSpPr>
        <p:spPr>
          <a:xfrm flipH="1">
            <a:off x="4653438" y="1533537"/>
            <a:ext cx="3164513" cy="629907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1"/>
          <p:cNvSpPr/>
          <p:nvPr/>
        </p:nvSpPr>
        <p:spPr>
          <a:xfrm flipH="1">
            <a:off x="4653438" y="3097687"/>
            <a:ext cx="3164513" cy="629907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1"/>
          <p:cNvSpPr/>
          <p:nvPr/>
        </p:nvSpPr>
        <p:spPr>
          <a:xfrm>
            <a:off x="1418163" y="1533537"/>
            <a:ext cx="3164513" cy="629907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Table of contents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7" name="Google Shape;287;p31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1"/>
          <p:cNvSpPr txBox="1">
            <a:spLocks noGrp="1"/>
          </p:cNvSpPr>
          <p:nvPr>
            <p:ph type="subTitle" idx="8"/>
          </p:nvPr>
        </p:nvSpPr>
        <p:spPr>
          <a:xfrm flipH="1">
            <a:off x="5453028" y="1603713"/>
            <a:ext cx="1998722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sz="1600" dirty="0"/>
              <a:t>Existing Method</a:t>
            </a:r>
            <a:endParaRPr sz="1600" dirty="0"/>
          </a:p>
        </p:txBody>
      </p:sp>
      <p:sp>
        <p:nvSpPr>
          <p:cNvPr id="290" name="Google Shape;290;p31"/>
          <p:cNvSpPr txBox="1">
            <a:spLocks noGrp="1"/>
          </p:cNvSpPr>
          <p:nvPr>
            <p:ph type="subTitle" idx="2"/>
          </p:nvPr>
        </p:nvSpPr>
        <p:spPr>
          <a:xfrm>
            <a:off x="1692250" y="1603713"/>
            <a:ext cx="2463499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 sz="1600" dirty="0"/>
              <a:t>Introduction</a:t>
            </a:r>
            <a:endParaRPr sz="1600" dirty="0"/>
          </a:p>
        </p:txBody>
      </p:sp>
      <p:sp>
        <p:nvSpPr>
          <p:cNvPr id="292" name="Google Shape;292;p31"/>
          <p:cNvSpPr txBox="1">
            <a:spLocks noGrp="1"/>
          </p:cNvSpPr>
          <p:nvPr>
            <p:ph type="title" idx="3"/>
          </p:nvPr>
        </p:nvSpPr>
        <p:spPr>
          <a:xfrm>
            <a:off x="643800" y="1368043"/>
            <a:ext cx="12267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3" name="Google Shape;293;p31"/>
          <p:cNvSpPr txBox="1">
            <a:spLocks noGrp="1"/>
          </p:cNvSpPr>
          <p:nvPr>
            <p:ph type="title" idx="9"/>
          </p:nvPr>
        </p:nvSpPr>
        <p:spPr>
          <a:xfrm flipH="1">
            <a:off x="7273500" y="1368043"/>
            <a:ext cx="12267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94" name="Google Shape;294;p31"/>
          <p:cNvSpPr/>
          <p:nvPr/>
        </p:nvSpPr>
        <p:spPr>
          <a:xfrm>
            <a:off x="1418163" y="3097687"/>
            <a:ext cx="3164513" cy="629907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1"/>
          <p:cNvSpPr txBox="1">
            <a:spLocks noGrp="1"/>
          </p:cNvSpPr>
          <p:nvPr>
            <p:ph type="subTitle" idx="5"/>
          </p:nvPr>
        </p:nvSpPr>
        <p:spPr>
          <a:xfrm>
            <a:off x="1701696" y="3192898"/>
            <a:ext cx="2870304" cy="439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Proposed method</a:t>
            </a:r>
            <a:endParaRPr sz="1600" dirty="0"/>
          </a:p>
        </p:txBody>
      </p:sp>
      <p:sp>
        <p:nvSpPr>
          <p:cNvPr id="297" name="Google Shape;297;p31"/>
          <p:cNvSpPr txBox="1">
            <a:spLocks noGrp="1"/>
          </p:cNvSpPr>
          <p:nvPr>
            <p:ph type="title" idx="6"/>
          </p:nvPr>
        </p:nvSpPr>
        <p:spPr>
          <a:xfrm>
            <a:off x="643800" y="2925868"/>
            <a:ext cx="12267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8" name="Google Shape;298;p31"/>
          <p:cNvSpPr txBox="1">
            <a:spLocks noGrp="1"/>
          </p:cNvSpPr>
          <p:nvPr>
            <p:ph type="subTitle" idx="14"/>
          </p:nvPr>
        </p:nvSpPr>
        <p:spPr>
          <a:xfrm flipH="1">
            <a:off x="5853494" y="3169963"/>
            <a:ext cx="1598255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 sz="1600" dirty="0"/>
              <a:t>Methodology</a:t>
            </a:r>
            <a:endParaRPr sz="1600" dirty="0"/>
          </a:p>
        </p:txBody>
      </p:sp>
      <p:sp>
        <p:nvSpPr>
          <p:cNvPr id="299" name="Google Shape;299;p31"/>
          <p:cNvSpPr txBox="1">
            <a:spLocks noGrp="1"/>
          </p:cNvSpPr>
          <p:nvPr>
            <p:ph type="title" idx="15"/>
          </p:nvPr>
        </p:nvSpPr>
        <p:spPr>
          <a:xfrm flipH="1">
            <a:off x="7273500" y="2925868"/>
            <a:ext cx="12267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300" name="Google Shape;300;p31"/>
          <p:cNvGrpSpPr/>
          <p:nvPr/>
        </p:nvGrpSpPr>
        <p:grpSpPr>
          <a:xfrm>
            <a:off x="7526973" y="530839"/>
            <a:ext cx="897018" cy="324596"/>
            <a:chOff x="7526973" y="530839"/>
            <a:chExt cx="897018" cy="324596"/>
          </a:xfrm>
        </p:grpSpPr>
        <p:grpSp>
          <p:nvGrpSpPr>
            <p:cNvPr id="301" name="Google Shape;301;p31"/>
            <p:cNvGrpSpPr/>
            <p:nvPr/>
          </p:nvGrpSpPr>
          <p:grpSpPr>
            <a:xfrm>
              <a:off x="7526973" y="530839"/>
              <a:ext cx="332201" cy="324420"/>
              <a:chOff x="3380213" y="4209475"/>
              <a:chExt cx="403450" cy="394000"/>
            </a:xfrm>
          </p:grpSpPr>
          <p:sp>
            <p:nvSpPr>
              <p:cNvPr id="302" name="Google Shape;302;p31"/>
              <p:cNvSpPr/>
              <p:nvPr/>
            </p:nvSpPr>
            <p:spPr>
              <a:xfrm>
                <a:off x="3380213" y="4266625"/>
                <a:ext cx="338900" cy="336850"/>
              </a:xfrm>
              <a:custGeom>
                <a:avLst/>
                <a:gdLst/>
                <a:ahLst/>
                <a:cxnLst/>
                <a:rect l="l" t="t" r="r" b="b"/>
                <a:pathLst>
                  <a:path w="13556" h="13474" extrusionOk="0">
                    <a:moveTo>
                      <a:pt x="3399" y="0"/>
                    </a:moveTo>
                    <a:cubicBezTo>
                      <a:pt x="3221" y="0"/>
                      <a:pt x="3041" y="51"/>
                      <a:pt x="2878" y="157"/>
                    </a:cubicBezTo>
                    <a:lnTo>
                      <a:pt x="1431" y="1134"/>
                    </a:lnTo>
                    <a:cubicBezTo>
                      <a:pt x="0" y="2093"/>
                      <a:pt x="245" y="4082"/>
                      <a:pt x="889" y="5687"/>
                    </a:cubicBezTo>
                    <a:cubicBezTo>
                      <a:pt x="2024" y="8479"/>
                      <a:pt x="4850" y="11497"/>
                      <a:pt x="7589" y="12805"/>
                    </a:cubicBezTo>
                    <a:cubicBezTo>
                      <a:pt x="8384" y="13190"/>
                      <a:pt x="9290" y="13473"/>
                      <a:pt x="10124" y="13473"/>
                    </a:cubicBezTo>
                    <a:cubicBezTo>
                      <a:pt x="10919" y="13473"/>
                      <a:pt x="11649" y="13216"/>
                      <a:pt x="12160" y="12544"/>
                    </a:cubicBezTo>
                    <a:lnTo>
                      <a:pt x="13225" y="11149"/>
                    </a:lnTo>
                    <a:cubicBezTo>
                      <a:pt x="13555" y="10730"/>
                      <a:pt x="13451" y="10137"/>
                      <a:pt x="13015" y="9823"/>
                    </a:cubicBezTo>
                    <a:lnTo>
                      <a:pt x="10276" y="7973"/>
                    </a:lnTo>
                    <a:cubicBezTo>
                      <a:pt x="10119" y="7871"/>
                      <a:pt x="9941" y="7822"/>
                      <a:pt x="9765" y="7822"/>
                    </a:cubicBezTo>
                    <a:cubicBezTo>
                      <a:pt x="9490" y="7822"/>
                      <a:pt x="9218" y="7942"/>
                      <a:pt x="9038" y="8165"/>
                    </a:cubicBezTo>
                    <a:lnTo>
                      <a:pt x="8356" y="9055"/>
                    </a:lnTo>
                    <a:cubicBezTo>
                      <a:pt x="8208" y="9249"/>
                      <a:pt x="7977" y="9353"/>
                      <a:pt x="7742" y="9353"/>
                    </a:cubicBezTo>
                    <a:cubicBezTo>
                      <a:pt x="7619" y="9353"/>
                      <a:pt x="7494" y="9325"/>
                      <a:pt x="7379" y="9264"/>
                    </a:cubicBezTo>
                    <a:cubicBezTo>
                      <a:pt x="6193" y="8618"/>
                      <a:pt x="4990" y="7345"/>
                      <a:pt x="4414" y="6106"/>
                    </a:cubicBezTo>
                    <a:cubicBezTo>
                      <a:pt x="4257" y="5757"/>
                      <a:pt x="4379" y="5356"/>
                      <a:pt x="4693" y="5147"/>
                    </a:cubicBezTo>
                    <a:lnTo>
                      <a:pt x="5600" y="4519"/>
                    </a:lnTo>
                    <a:cubicBezTo>
                      <a:pt x="6002" y="4257"/>
                      <a:pt x="6123" y="3716"/>
                      <a:pt x="5879" y="3298"/>
                    </a:cubicBezTo>
                    <a:lnTo>
                      <a:pt x="4204" y="453"/>
                    </a:lnTo>
                    <a:cubicBezTo>
                      <a:pt x="4025" y="162"/>
                      <a:pt x="3717" y="0"/>
                      <a:pt x="3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3537238" y="4209475"/>
                <a:ext cx="24642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234" extrusionOk="0">
                    <a:moveTo>
                      <a:pt x="7048" y="2339"/>
                    </a:moveTo>
                    <a:cubicBezTo>
                      <a:pt x="7309" y="2339"/>
                      <a:pt x="7519" y="2548"/>
                      <a:pt x="7519" y="2809"/>
                    </a:cubicBezTo>
                    <a:cubicBezTo>
                      <a:pt x="7519" y="3053"/>
                      <a:pt x="7309" y="3263"/>
                      <a:pt x="7048" y="3263"/>
                    </a:cubicBezTo>
                    <a:lnTo>
                      <a:pt x="2896" y="3263"/>
                    </a:lnTo>
                    <a:cubicBezTo>
                      <a:pt x="2634" y="3263"/>
                      <a:pt x="2424" y="3053"/>
                      <a:pt x="2424" y="2809"/>
                    </a:cubicBezTo>
                    <a:cubicBezTo>
                      <a:pt x="2424" y="2548"/>
                      <a:pt x="2634" y="2339"/>
                      <a:pt x="2896" y="2339"/>
                    </a:cubicBezTo>
                    <a:close/>
                    <a:moveTo>
                      <a:pt x="5669" y="4188"/>
                    </a:moveTo>
                    <a:cubicBezTo>
                      <a:pt x="5914" y="4188"/>
                      <a:pt x="6123" y="4397"/>
                      <a:pt x="6123" y="4642"/>
                    </a:cubicBezTo>
                    <a:cubicBezTo>
                      <a:pt x="6123" y="4903"/>
                      <a:pt x="5914" y="5112"/>
                      <a:pt x="5669" y="5112"/>
                    </a:cubicBezTo>
                    <a:lnTo>
                      <a:pt x="2896" y="5112"/>
                    </a:lnTo>
                    <a:cubicBezTo>
                      <a:pt x="2634" y="5112"/>
                      <a:pt x="2424" y="4903"/>
                      <a:pt x="2424" y="4642"/>
                    </a:cubicBezTo>
                    <a:cubicBezTo>
                      <a:pt x="2424" y="4397"/>
                      <a:pt x="2634" y="4188"/>
                      <a:pt x="2896" y="4188"/>
                    </a:cubicBezTo>
                    <a:close/>
                    <a:moveTo>
                      <a:pt x="3699" y="1"/>
                    </a:moveTo>
                    <a:cubicBezTo>
                      <a:pt x="1657" y="1"/>
                      <a:pt x="0" y="1658"/>
                      <a:pt x="0" y="3700"/>
                    </a:cubicBezTo>
                    <a:cubicBezTo>
                      <a:pt x="0" y="5723"/>
                      <a:pt x="1640" y="7380"/>
                      <a:pt x="3664" y="7380"/>
                    </a:cubicBezTo>
                    <a:lnTo>
                      <a:pt x="3664" y="8776"/>
                    </a:lnTo>
                    <a:cubicBezTo>
                      <a:pt x="3664" y="9055"/>
                      <a:pt x="3888" y="9234"/>
                      <a:pt x="4126" y="9234"/>
                    </a:cubicBezTo>
                    <a:cubicBezTo>
                      <a:pt x="4245" y="9234"/>
                      <a:pt x="4367" y="9189"/>
                      <a:pt x="4466" y="9090"/>
                    </a:cubicBezTo>
                    <a:lnTo>
                      <a:pt x="6141" y="7380"/>
                    </a:lnTo>
                    <a:lnTo>
                      <a:pt x="6158" y="7380"/>
                    </a:lnTo>
                    <a:cubicBezTo>
                      <a:pt x="8200" y="7380"/>
                      <a:pt x="9856" y="5740"/>
                      <a:pt x="9856" y="3700"/>
                    </a:cubicBezTo>
                    <a:cubicBezTo>
                      <a:pt x="9856" y="1658"/>
                      <a:pt x="8200" y="1"/>
                      <a:pt x="6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4" name="Google Shape;304;p31"/>
            <p:cNvGrpSpPr/>
            <p:nvPr/>
          </p:nvGrpSpPr>
          <p:grpSpPr>
            <a:xfrm>
              <a:off x="8054864" y="531011"/>
              <a:ext cx="369126" cy="324424"/>
              <a:chOff x="4467200" y="877100"/>
              <a:chExt cx="481825" cy="423475"/>
            </a:xfrm>
          </p:grpSpPr>
          <p:sp>
            <p:nvSpPr>
              <p:cNvPr id="305" name="Google Shape;305;p31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4" extrusionOk="0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6" name="Google Shape;306;p31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407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7" name="Google Shape;307;p31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8" name="Google Shape;308;p31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/>
          <p:nvPr/>
        </p:nvSpPr>
        <p:spPr>
          <a:xfrm flipH="1">
            <a:off x="4577138" y="2164402"/>
            <a:ext cx="3164513" cy="629907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1"/>
          <p:cNvSpPr/>
          <p:nvPr/>
        </p:nvSpPr>
        <p:spPr>
          <a:xfrm>
            <a:off x="1341863" y="2164402"/>
            <a:ext cx="3164513" cy="629907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Table of contents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7" name="Google Shape;287;p31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1"/>
          <p:cNvSpPr txBox="1">
            <a:spLocks noGrp="1"/>
          </p:cNvSpPr>
          <p:nvPr>
            <p:ph type="subTitle" idx="8"/>
          </p:nvPr>
        </p:nvSpPr>
        <p:spPr>
          <a:xfrm flipH="1">
            <a:off x="4445650" y="2234578"/>
            <a:ext cx="29298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290" name="Google Shape;290;p31"/>
          <p:cNvSpPr txBox="1">
            <a:spLocks noGrp="1"/>
          </p:cNvSpPr>
          <p:nvPr>
            <p:ph type="subTitle" idx="2"/>
          </p:nvPr>
        </p:nvSpPr>
        <p:spPr>
          <a:xfrm>
            <a:off x="1615950" y="2259840"/>
            <a:ext cx="29298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Implementation</a:t>
            </a:r>
            <a:endParaRPr dirty="0"/>
          </a:p>
        </p:txBody>
      </p:sp>
      <p:sp>
        <p:nvSpPr>
          <p:cNvPr id="292" name="Google Shape;292;p31"/>
          <p:cNvSpPr txBox="1">
            <a:spLocks noGrp="1"/>
          </p:cNvSpPr>
          <p:nvPr>
            <p:ph type="title" idx="3"/>
          </p:nvPr>
        </p:nvSpPr>
        <p:spPr>
          <a:xfrm>
            <a:off x="567500" y="1998908"/>
            <a:ext cx="12267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93" name="Google Shape;293;p31"/>
          <p:cNvSpPr txBox="1">
            <a:spLocks noGrp="1"/>
          </p:cNvSpPr>
          <p:nvPr>
            <p:ph type="title" idx="9"/>
          </p:nvPr>
        </p:nvSpPr>
        <p:spPr>
          <a:xfrm flipH="1">
            <a:off x="7197200" y="1998908"/>
            <a:ext cx="12267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98" name="Google Shape;298;p31"/>
          <p:cNvSpPr txBox="1">
            <a:spLocks noGrp="1"/>
          </p:cNvSpPr>
          <p:nvPr>
            <p:ph type="subTitle" idx="14"/>
          </p:nvPr>
        </p:nvSpPr>
        <p:spPr>
          <a:xfrm flipH="1">
            <a:off x="4445650" y="3800828"/>
            <a:ext cx="29298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Methodology</a:t>
            </a:r>
            <a:endParaRPr dirty="0"/>
          </a:p>
        </p:txBody>
      </p:sp>
      <p:grpSp>
        <p:nvGrpSpPr>
          <p:cNvPr id="300" name="Google Shape;300;p31"/>
          <p:cNvGrpSpPr/>
          <p:nvPr/>
        </p:nvGrpSpPr>
        <p:grpSpPr>
          <a:xfrm>
            <a:off x="7526973" y="530839"/>
            <a:ext cx="897018" cy="324596"/>
            <a:chOff x="7526973" y="530839"/>
            <a:chExt cx="897018" cy="324596"/>
          </a:xfrm>
        </p:grpSpPr>
        <p:grpSp>
          <p:nvGrpSpPr>
            <p:cNvPr id="301" name="Google Shape;301;p31"/>
            <p:cNvGrpSpPr/>
            <p:nvPr/>
          </p:nvGrpSpPr>
          <p:grpSpPr>
            <a:xfrm>
              <a:off x="7526973" y="530839"/>
              <a:ext cx="332201" cy="324420"/>
              <a:chOff x="3380213" y="4209475"/>
              <a:chExt cx="403450" cy="394000"/>
            </a:xfrm>
          </p:grpSpPr>
          <p:sp>
            <p:nvSpPr>
              <p:cNvPr id="302" name="Google Shape;302;p31"/>
              <p:cNvSpPr/>
              <p:nvPr/>
            </p:nvSpPr>
            <p:spPr>
              <a:xfrm>
                <a:off x="3380213" y="4266625"/>
                <a:ext cx="338900" cy="336850"/>
              </a:xfrm>
              <a:custGeom>
                <a:avLst/>
                <a:gdLst/>
                <a:ahLst/>
                <a:cxnLst/>
                <a:rect l="l" t="t" r="r" b="b"/>
                <a:pathLst>
                  <a:path w="13556" h="13474" extrusionOk="0">
                    <a:moveTo>
                      <a:pt x="3399" y="0"/>
                    </a:moveTo>
                    <a:cubicBezTo>
                      <a:pt x="3221" y="0"/>
                      <a:pt x="3041" y="51"/>
                      <a:pt x="2878" y="157"/>
                    </a:cubicBezTo>
                    <a:lnTo>
                      <a:pt x="1431" y="1134"/>
                    </a:lnTo>
                    <a:cubicBezTo>
                      <a:pt x="0" y="2093"/>
                      <a:pt x="245" y="4082"/>
                      <a:pt x="889" y="5687"/>
                    </a:cubicBezTo>
                    <a:cubicBezTo>
                      <a:pt x="2024" y="8479"/>
                      <a:pt x="4850" y="11497"/>
                      <a:pt x="7589" y="12805"/>
                    </a:cubicBezTo>
                    <a:cubicBezTo>
                      <a:pt x="8384" y="13190"/>
                      <a:pt x="9290" y="13473"/>
                      <a:pt x="10124" y="13473"/>
                    </a:cubicBezTo>
                    <a:cubicBezTo>
                      <a:pt x="10919" y="13473"/>
                      <a:pt x="11649" y="13216"/>
                      <a:pt x="12160" y="12544"/>
                    </a:cubicBezTo>
                    <a:lnTo>
                      <a:pt x="13225" y="11149"/>
                    </a:lnTo>
                    <a:cubicBezTo>
                      <a:pt x="13555" y="10730"/>
                      <a:pt x="13451" y="10137"/>
                      <a:pt x="13015" y="9823"/>
                    </a:cubicBezTo>
                    <a:lnTo>
                      <a:pt x="10276" y="7973"/>
                    </a:lnTo>
                    <a:cubicBezTo>
                      <a:pt x="10119" y="7871"/>
                      <a:pt x="9941" y="7822"/>
                      <a:pt x="9765" y="7822"/>
                    </a:cubicBezTo>
                    <a:cubicBezTo>
                      <a:pt x="9490" y="7822"/>
                      <a:pt x="9218" y="7942"/>
                      <a:pt x="9038" y="8165"/>
                    </a:cubicBezTo>
                    <a:lnTo>
                      <a:pt x="8356" y="9055"/>
                    </a:lnTo>
                    <a:cubicBezTo>
                      <a:pt x="8208" y="9249"/>
                      <a:pt x="7977" y="9353"/>
                      <a:pt x="7742" y="9353"/>
                    </a:cubicBezTo>
                    <a:cubicBezTo>
                      <a:pt x="7619" y="9353"/>
                      <a:pt x="7494" y="9325"/>
                      <a:pt x="7379" y="9264"/>
                    </a:cubicBezTo>
                    <a:cubicBezTo>
                      <a:pt x="6193" y="8618"/>
                      <a:pt x="4990" y="7345"/>
                      <a:pt x="4414" y="6106"/>
                    </a:cubicBezTo>
                    <a:cubicBezTo>
                      <a:pt x="4257" y="5757"/>
                      <a:pt x="4379" y="5356"/>
                      <a:pt x="4693" y="5147"/>
                    </a:cubicBezTo>
                    <a:lnTo>
                      <a:pt x="5600" y="4519"/>
                    </a:lnTo>
                    <a:cubicBezTo>
                      <a:pt x="6002" y="4257"/>
                      <a:pt x="6123" y="3716"/>
                      <a:pt x="5879" y="3298"/>
                    </a:cubicBezTo>
                    <a:lnTo>
                      <a:pt x="4204" y="453"/>
                    </a:lnTo>
                    <a:cubicBezTo>
                      <a:pt x="4025" y="162"/>
                      <a:pt x="3717" y="0"/>
                      <a:pt x="3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3537238" y="4209475"/>
                <a:ext cx="24642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234" extrusionOk="0">
                    <a:moveTo>
                      <a:pt x="7048" y="2339"/>
                    </a:moveTo>
                    <a:cubicBezTo>
                      <a:pt x="7309" y="2339"/>
                      <a:pt x="7519" y="2548"/>
                      <a:pt x="7519" y="2809"/>
                    </a:cubicBezTo>
                    <a:cubicBezTo>
                      <a:pt x="7519" y="3053"/>
                      <a:pt x="7309" y="3263"/>
                      <a:pt x="7048" y="3263"/>
                    </a:cubicBezTo>
                    <a:lnTo>
                      <a:pt x="2896" y="3263"/>
                    </a:lnTo>
                    <a:cubicBezTo>
                      <a:pt x="2634" y="3263"/>
                      <a:pt x="2424" y="3053"/>
                      <a:pt x="2424" y="2809"/>
                    </a:cubicBezTo>
                    <a:cubicBezTo>
                      <a:pt x="2424" y="2548"/>
                      <a:pt x="2634" y="2339"/>
                      <a:pt x="2896" y="2339"/>
                    </a:cubicBezTo>
                    <a:close/>
                    <a:moveTo>
                      <a:pt x="5669" y="4188"/>
                    </a:moveTo>
                    <a:cubicBezTo>
                      <a:pt x="5914" y="4188"/>
                      <a:pt x="6123" y="4397"/>
                      <a:pt x="6123" y="4642"/>
                    </a:cubicBezTo>
                    <a:cubicBezTo>
                      <a:pt x="6123" y="4903"/>
                      <a:pt x="5914" y="5112"/>
                      <a:pt x="5669" y="5112"/>
                    </a:cubicBezTo>
                    <a:lnTo>
                      <a:pt x="2896" y="5112"/>
                    </a:lnTo>
                    <a:cubicBezTo>
                      <a:pt x="2634" y="5112"/>
                      <a:pt x="2424" y="4903"/>
                      <a:pt x="2424" y="4642"/>
                    </a:cubicBezTo>
                    <a:cubicBezTo>
                      <a:pt x="2424" y="4397"/>
                      <a:pt x="2634" y="4188"/>
                      <a:pt x="2896" y="4188"/>
                    </a:cubicBezTo>
                    <a:close/>
                    <a:moveTo>
                      <a:pt x="3699" y="1"/>
                    </a:moveTo>
                    <a:cubicBezTo>
                      <a:pt x="1657" y="1"/>
                      <a:pt x="0" y="1658"/>
                      <a:pt x="0" y="3700"/>
                    </a:cubicBezTo>
                    <a:cubicBezTo>
                      <a:pt x="0" y="5723"/>
                      <a:pt x="1640" y="7380"/>
                      <a:pt x="3664" y="7380"/>
                    </a:cubicBezTo>
                    <a:lnTo>
                      <a:pt x="3664" y="8776"/>
                    </a:lnTo>
                    <a:cubicBezTo>
                      <a:pt x="3664" y="9055"/>
                      <a:pt x="3888" y="9234"/>
                      <a:pt x="4126" y="9234"/>
                    </a:cubicBezTo>
                    <a:cubicBezTo>
                      <a:pt x="4245" y="9234"/>
                      <a:pt x="4367" y="9189"/>
                      <a:pt x="4466" y="9090"/>
                    </a:cubicBezTo>
                    <a:lnTo>
                      <a:pt x="6141" y="7380"/>
                    </a:lnTo>
                    <a:lnTo>
                      <a:pt x="6158" y="7380"/>
                    </a:lnTo>
                    <a:cubicBezTo>
                      <a:pt x="8200" y="7380"/>
                      <a:pt x="9856" y="5740"/>
                      <a:pt x="9856" y="3700"/>
                    </a:cubicBezTo>
                    <a:cubicBezTo>
                      <a:pt x="9856" y="1658"/>
                      <a:pt x="8200" y="1"/>
                      <a:pt x="6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4" name="Google Shape;304;p31"/>
            <p:cNvGrpSpPr/>
            <p:nvPr/>
          </p:nvGrpSpPr>
          <p:grpSpPr>
            <a:xfrm>
              <a:off x="8054864" y="531011"/>
              <a:ext cx="369126" cy="324424"/>
              <a:chOff x="4467200" y="877100"/>
              <a:chExt cx="481825" cy="423475"/>
            </a:xfrm>
          </p:grpSpPr>
          <p:sp>
            <p:nvSpPr>
              <p:cNvPr id="305" name="Google Shape;305;p31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4" extrusionOk="0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6" name="Google Shape;306;p31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407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7" name="Google Shape;307;p31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8" name="Google Shape;308;p31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410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/>
          <p:nvPr/>
        </p:nvSpPr>
        <p:spPr>
          <a:xfrm>
            <a:off x="441267" y="1756579"/>
            <a:ext cx="3127857" cy="1985967"/>
          </a:xfrm>
          <a:custGeom>
            <a:avLst/>
            <a:gdLst/>
            <a:ahLst/>
            <a:cxnLst/>
            <a:rect l="l" t="t" r="r" b="b"/>
            <a:pathLst>
              <a:path w="44577" h="24025" extrusionOk="0">
                <a:moveTo>
                  <a:pt x="212" y="0"/>
                </a:moveTo>
                <a:cubicBezTo>
                  <a:pt x="124" y="0"/>
                  <a:pt x="54" y="53"/>
                  <a:pt x="19" y="140"/>
                </a:cubicBezTo>
                <a:cubicBezTo>
                  <a:pt x="1" y="210"/>
                  <a:pt x="37" y="297"/>
                  <a:pt x="107" y="332"/>
                </a:cubicBezTo>
                <a:lnTo>
                  <a:pt x="4660" y="3245"/>
                </a:lnTo>
                <a:lnTo>
                  <a:pt x="4660" y="21582"/>
                </a:lnTo>
                <a:cubicBezTo>
                  <a:pt x="4660" y="22925"/>
                  <a:pt x="5760" y="24024"/>
                  <a:pt x="7102" y="24024"/>
                </a:cubicBezTo>
                <a:lnTo>
                  <a:pt x="42134" y="24024"/>
                </a:lnTo>
                <a:cubicBezTo>
                  <a:pt x="43478" y="24024"/>
                  <a:pt x="44577" y="22925"/>
                  <a:pt x="44577" y="21582"/>
                </a:cubicBezTo>
                <a:lnTo>
                  <a:pt x="44577" y="2443"/>
                </a:lnTo>
                <a:cubicBezTo>
                  <a:pt x="44577" y="1100"/>
                  <a:pt x="43478" y="0"/>
                  <a:pt x="421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2"/>
          <p:cNvSpPr txBox="1">
            <a:spLocks noGrp="1"/>
          </p:cNvSpPr>
          <p:nvPr>
            <p:ph type="title"/>
          </p:nvPr>
        </p:nvSpPr>
        <p:spPr>
          <a:xfrm>
            <a:off x="902878" y="2340213"/>
            <a:ext cx="2579163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</a:rPr>
              <a:t>Introduction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316" name="Google Shape;316;p32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7" name="Google Shape;317;p32"/>
          <p:cNvPicPr preferRelativeResize="0"/>
          <p:nvPr/>
        </p:nvPicPr>
        <p:blipFill rotWithShape="1">
          <a:blip r:embed="rId3">
            <a:alphaModFix/>
          </a:blip>
          <a:srcRect l="14113" r="25415"/>
          <a:stretch/>
        </p:blipFill>
        <p:spPr>
          <a:xfrm>
            <a:off x="1185749" y="476225"/>
            <a:ext cx="433800" cy="4338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318" name="Google Shape;318;p32"/>
          <p:cNvGrpSpPr/>
          <p:nvPr/>
        </p:nvGrpSpPr>
        <p:grpSpPr>
          <a:xfrm>
            <a:off x="7526973" y="530839"/>
            <a:ext cx="897018" cy="324596"/>
            <a:chOff x="7526973" y="530839"/>
            <a:chExt cx="897018" cy="324596"/>
          </a:xfrm>
        </p:grpSpPr>
        <p:grpSp>
          <p:nvGrpSpPr>
            <p:cNvPr id="319" name="Google Shape;319;p32"/>
            <p:cNvGrpSpPr/>
            <p:nvPr/>
          </p:nvGrpSpPr>
          <p:grpSpPr>
            <a:xfrm>
              <a:off x="7526973" y="530839"/>
              <a:ext cx="332201" cy="324420"/>
              <a:chOff x="3380213" y="4209475"/>
              <a:chExt cx="403450" cy="394000"/>
            </a:xfrm>
          </p:grpSpPr>
          <p:sp>
            <p:nvSpPr>
              <p:cNvPr id="320" name="Google Shape;320;p32"/>
              <p:cNvSpPr/>
              <p:nvPr/>
            </p:nvSpPr>
            <p:spPr>
              <a:xfrm>
                <a:off x="3380213" y="4266625"/>
                <a:ext cx="338900" cy="336850"/>
              </a:xfrm>
              <a:custGeom>
                <a:avLst/>
                <a:gdLst/>
                <a:ahLst/>
                <a:cxnLst/>
                <a:rect l="l" t="t" r="r" b="b"/>
                <a:pathLst>
                  <a:path w="13556" h="13474" extrusionOk="0">
                    <a:moveTo>
                      <a:pt x="3399" y="0"/>
                    </a:moveTo>
                    <a:cubicBezTo>
                      <a:pt x="3221" y="0"/>
                      <a:pt x="3041" y="51"/>
                      <a:pt x="2878" y="157"/>
                    </a:cubicBezTo>
                    <a:lnTo>
                      <a:pt x="1431" y="1134"/>
                    </a:lnTo>
                    <a:cubicBezTo>
                      <a:pt x="0" y="2093"/>
                      <a:pt x="245" y="4082"/>
                      <a:pt x="889" y="5687"/>
                    </a:cubicBezTo>
                    <a:cubicBezTo>
                      <a:pt x="2024" y="8479"/>
                      <a:pt x="4850" y="11497"/>
                      <a:pt x="7589" y="12805"/>
                    </a:cubicBezTo>
                    <a:cubicBezTo>
                      <a:pt x="8384" y="13190"/>
                      <a:pt x="9290" y="13473"/>
                      <a:pt x="10124" y="13473"/>
                    </a:cubicBezTo>
                    <a:cubicBezTo>
                      <a:pt x="10919" y="13473"/>
                      <a:pt x="11649" y="13216"/>
                      <a:pt x="12160" y="12544"/>
                    </a:cubicBezTo>
                    <a:lnTo>
                      <a:pt x="13225" y="11149"/>
                    </a:lnTo>
                    <a:cubicBezTo>
                      <a:pt x="13555" y="10730"/>
                      <a:pt x="13451" y="10137"/>
                      <a:pt x="13015" y="9823"/>
                    </a:cubicBezTo>
                    <a:lnTo>
                      <a:pt x="10276" y="7973"/>
                    </a:lnTo>
                    <a:cubicBezTo>
                      <a:pt x="10119" y="7871"/>
                      <a:pt x="9941" y="7822"/>
                      <a:pt x="9765" y="7822"/>
                    </a:cubicBezTo>
                    <a:cubicBezTo>
                      <a:pt x="9490" y="7822"/>
                      <a:pt x="9218" y="7942"/>
                      <a:pt x="9038" y="8165"/>
                    </a:cubicBezTo>
                    <a:lnTo>
                      <a:pt x="8356" y="9055"/>
                    </a:lnTo>
                    <a:cubicBezTo>
                      <a:pt x="8208" y="9249"/>
                      <a:pt x="7977" y="9353"/>
                      <a:pt x="7742" y="9353"/>
                    </a:cubicBezTo>
                    <a:cubicBezTo>
                      <a:pt x="7619" y="9353"/>
                      <a:pt x="7494" y="9325"/>
                      <a:pt x="7379" y="9264"/>
                    </a:cubicBezTo>
                    <a:cubicBezTo>
                      <a:pt x="6193" y="8618"/>
                      <a:pt x="4990" y="7345"/>
                      <a:pt x="4414" y="6106"/>
                    </a:cubicBezTo>
                    <a:cubicBezTo>
                      <a:pt x="4257" y="5757"/>
                      <a:pt x="4379" y="5356"/>
                      <a:pt x="4693" y="5147"/>
                    </a:cubicBezTo>
                    <a:lnTo>
                      <a:pt x="5600" y="4519"/>
                    </a:lnTo>
                    <a:cubicBezTo>
                      <a:pt x="6002" y="4257"/>
                      <a:pt x="6123" y="3716"/>
                      <a:pt x="5879" y="3298"/>
                    </a:cubicBezTo>
                    <a:lnTo>
                      <a:pt x="4204" y="453"/>
                    </a:lnTo>
                    <a:cubicBezTo>
                      <a:pt x="4025" y="162"/>
                      <a:pt x="3717" y="0"/>
                      <a:pt x="3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2"/>
              <p:cNvSpPr/>
              <p:nvPr/>
            </p:nvSpPr>
            <p:spPr>
              <a:xfrm>
                <a:off x="3537238" y="4209475"/>
                <a:ext cx="24642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234" extrusionOk="0">
                    <a:moveTo>
                      <a:pt x="7048" y="2339"/>
                    </a:moveTo>
                    <a:cubicBezTo>
                      <a:pt x="7309" y="2339"/>
                      <a:pt x="7519" y="2548"/>
                      <a:pt x="7519" y="2809"/>
                    </a:cubicBezTo>
                    <a:cubicBezTo>
                      <a:pt x="7519" y="3053"/>
                      <a:pt x="7309" y="3263"/>
                      <a:pt x="7048" y="3263"/>
                    </a:cubicBezTo>
                    <a:lnTo>
                      <a:pt x="2896" y="3263"/>
                    </a:lnTo>
                    <a:cubicBezTo>
                      <a:pt x="2634" y="3263"/>
                      <a:pt x="2424" y="3053"/>
                      <a:pt x="2424" y="2809"/>
                    </a:cubicBezTo>
                    <a:cubicBezTo>
                      <a:pt x="2424" y="2548"/>
                      <a:pt x="2634" y="2339"/>
                      <a:pt x="2896" y="2339"/>
                    </a:cubicBezTo>
                    <a:close/>
                    <a:moveTo>
                      <a:pt x="5669" y="4188"/>
                    </a:moveTo>
                    <a:cubicBezTo>
                      <a:pt x="5914" y="4188"/>
                      <a:pt x="6123" y="4397"/>
                      <a:pt x="6123" y="4642"/>
                    </a:cubicBezTo>
                    <a:cubicBezTo>
                      <a:pt x="6123" y="4903"/>
                      <a:pt x="5914" y="5112"/>
                      <a:pt x="5669" y="5112"/>
                    </a:cubicBezTo>
                    <a:lnTo>
                      <a:pt x="2896" y="5112"/>
                    </a:lnTo>
                    <a:cubicBezTo>
                      <a:pt x="2634" y="5112"/>
                      <a:pt x="2424" y="4903"/>
                      <a:pt x="2424" y="4642"/>
                    </a:cubicBezTo>
                    <a:cubicBezTo>
                      <a:pt x="2424" y="4397"/>
                      <a:pt x="2634" y="4188"/>
                      <a:pt x="2896" y="4188"/>
                    </a:cubicBezTo>
                    <a:close/>
                    <a:moveTo>
                      <a:pt x="3699" y="1"/>
                    </a:moveTo>
                    <a:cubicBezTo>
                      <a:pt x="1657" y="1"/>
                      <a:pt x="0" y="1658"/>
                      <a:pt x="0" y="3700"/>
                    </a:cubicBezTo>
                    <a:cubicBezTo>
                      <a:pt x="0" y="5723"/>
                      <a:pt x="1640" y="7380"/>
                      <a:pt x="3664" y="7380"/>
                    </a:cubicBezTo>
                    <a:lnTo>
                      <a:pt x="3664" y="8776"/>
                    </a:lnTo>
                    <a:cubicBezTo>
                      <a:pt x="3664" y="9055"/>
                      <a:pt x="3888" y="9234"/>
                      <a:pt x="4126" y="9234"/>
                    </a:cubicBezTo>
                    <a:cubicBezTo>
                      <a:pt x="4245" y="9234"/>
                      <a:pt x="4367" y="9189"/>
                      <a:pt x="4466" y="9090"/>
                    </a:cubicBezTo>
                    <a:lnTo>
                      <a:pt x="6141" y="7380"/>
                    </a:lnTo>
                    <a:lnTo>
                      <a:pt x="6158" y="7380"/>
                    </a:lnTo>
                    <a:cubicBezTo>
                      <a:pt x="8200" y="7380"/>
                      <a:pt x="9856" y="5740"/>
                      <a:pt x="9856" y="3700"/>
                    </a:cubicBezTo>
                    <a:cubicBezTo>
                      <a:pt x="9856" y="1658"/>
                      <a:pt x="8200" y="1"/>
                      <a:pt x="6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32"/>
            <p:cNvGrpSpPr/>
            <p:nvPr/>
          </p:nvGrpSpPr>
          <p:grpSpPr>
            <a:xfrm>
              <a:off x="8054864" y="531011"/>
              <a:ext cx="369126" cy="324424"/>
              <a:chOff x="4467200" y="877100"/>
              <a:chExt cx="481825" cy="423475"/>
            </a:xfrm>
          </p:grpSpPr>
          <p:sp>
            <p:nvSpPr>
              <p:cNvPr id="323" name="Google Shape;323;p32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4" extrusionOk="0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24" name="Google Shape;324;p32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407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25" name="Google Shape;325;p32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26" name="Google Shape;326;p32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327" name="Google Shape;327;p32"/>
          <p:cNvGrpSpPr/>
          <p:nvPr/>
        </p:nvGrpSpPr>
        <p:grpSpPr>
          <a:xfrm>
            <a:off x="8054884" y="4613755"/>
            <a:ext cx="332212" cy="332592"/>
            <a:chOff x="6674938" y="1490925"/>
            <a:chExt cx="393850" cy="394300"/>
          </a:xfrm>
        </p:grpSpPr>
        <p:sp>
          <p:nvSpPr>
            <p:cNvPr id="328" name="Google Shape;328;p32"/>
            <p:cNvSpPr/>
            <p:nvPr/>
          </p:nvSpPr>
          <p:spPr>
            <a:xfrm>
              <a:off x="6767813" y="1514925"/>
              <a:ext cx="23150" cy="46250"/>
            </a:xfrm>
            <a:custGeom>
              <a:avLst/>
              <a:gdLst/>
              <a:ahLst/>
              <a:cxnLst/>
              <a:rect l="l" t="t" r="r" b="b"/>
              <a:pathLst>
                <a:path w="926" h="1850" extrusionOk="0">
                  <a:moveTo>
                    <a:pt x="472" y="0"/>
                  </a:moveTo>
                  <a:cubicBezTo>
                    <a:pt x="210" y="0"/>
                    <a:pt x="0" y="210"/>
                    <a:pt x="0" y="471"/>
                  </a:cubicBezTo>
                  <a:lnTo>
                    <a:pt x="0" y="1396"/>
                  </a:lnTo>
                  <a:cubicBezTo>
                    <a:pt x="0" y="1640"/>
                    <a:pt x="210" y="1850"/>
                    <a:pt x="472" y="1850"/>
                  </a:cubicBezTo>
                  <a:cubicBezTo>
                    <a:pt x="716" y="1850"/>
                    <a:pt x="926" y="1640"/>
                    <a:pt x="926" y="1396"/>
                  </a:cubicBezTo>
                  <a:lnTo>
                    <a:pt x="926" y="471"/>
                  </a:lnTo>
                  <a:cubicBezTo>
                    <a:pt x="926" y="210"/>
                    <a:pt x="716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6721588" y="1490925"/>
              <a:ext cx="23150" cy="70250"/>
            </a:xfrm>
            <a:custGeom>
              <a:avLst/>
              <a:gdLst/>
              <a:ahLst/>
              <a:cxnLst/>
              <a:rect l="l" t="t" r="r" b="b"/>
              <a:pathLst>
                <a:path w="926" h="2810" extrusionOk="0">
                  <a:moveTo>
                    <a:pt x="472" y="0"/>
                  </a:moveTo>
                  <a:cubicBezTo>
                    <a:pt x="209" y="0"/>
                    <a:pt x="0" y="209"/>
                    <a:pt x="0" y="472"/>
                  </a:cubicBezTo>
                  <a:lnTo>
                    <a:pt x="0" y="2338"/>
                  </a:lnTo>
                  <a:cubicBezTo>
                    <a:pt x="0" y="2600"/>
                    <a:pt x="209" y="2810"/>
                    <a:pt x="472" y="2810"/>
                  </a:cubicBezTo>
                  <a:cubicBezTo>
                    <a:pt x="733" y="2810"/>
                    <a:pt x="925" y="2600"/>
                    <a:pt x="925" y="2338"/>
                  </a:cubicBezTo>
                  <a:lnTo>
                    <a:pt x="925" y="472"/>
                  </a:lnTo>
                  <a:cubicBezTo>
                    <a:pt x="925" y="209"/>
                    <a:pt x="733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6998963" y="1490925"/>
              <a:ext cx="22725" cy="70250"/>
            </a:xfrm>
            <a:custGeom>
              <a:avLst/>
              <a:gdLst/>
              <a:ahLst/>
              <a:cxnLst/>
              <a:rect l="l" t="t" r="r" b="b"/>
              <a:pathLst>
                <a:path w="909" h="2810" extrusionOk="0">
                  <a:moveTo>
                    <a:pt x="455" y="0"/>
                  </a:moveTo>
                  <a:cubicBezTo>
                    <a:pt x="194" y="0"/>
                    <a:pt x="1" y="209"/>
                    <a:pt x="1" y="472"/>
                  </a:cubicBezTo>
                  <a:lnTo>
                    <a:pt x="1" y="2356"/>
                  </a:lnTo>
                  <a:cubicBezTo>
                    <a:pt x="1" y="2600"/>
                    <a:pt x="194" y="2810"/>
                    <a:pt x="455" y="2810"/>
                  </a:cubicBezTo>
                  <a:cubicBezTo>
                    <a:pt x="717" y="2810"/>
                    <a:pt x="908" y="2600"/>
                    <a:pt x="908" y="2356"/>
                  </a:cubicBezTo>
                  <a:lnTo>
                    <a:pt x="908" y="472"/>
                  </a:lnTo>
                  <a:cubicBezTo>
                    <a:pt x="908" y="209"/>
                    <a:pt x="717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6952738" y="1514925"/>
              <a:ext cx="23150" cy="46250"/>
            </a:xfrm>
            <a:custGeom>
              <a:avLst/>
              <a:gdLst/>
              <a:ahLst/>
              <a:cxnLst/>
              <a:rect l="l" t="t" r="r" b="b"/>
              <a:pathLst>
                <a:path w="926" h="1850" extrusionOk="0">
                  <a:moveTo>
                    <a:pt x="454" y="0"/>
                  </a:moveTo>
                  <a:cubicBezTo>
                    <a:pt x="210" y="0"/>
                    <a:pt x="1" y="210"/>
                    <a:pt x="1" y="471"/>
                  </a:cubicBezTo>
                  <a:lnTo>
                    <a:pt x="1" y="1396"/>
                  </a:lnTo>
                  <a:cubicBezTo>
                    <a:pt x="1" y="1640"/>
                    <a:pt x="210" y="1850"/>
                    <a:pt x="454" y="1850"/>
                  </a:cubicBezTo>
                  <a:cubicBezTo>
                    <a:pt x="717" y="1850"/>
                    <a:pt x="926" y="1640"/>
                    <a:pt x="926" y="1396"/>
                  </a:cubicBezTo>
                  <a:lnTo>
                    <a:pt x="926" y="471"/>
                  </a:lnTo>
                  <a:cubicBezTo>
                    <a:pt x="926" y="210"/>
                    <a:pt x="717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6674938" y="1584250"/>
              <a:ext cx="393850" cy="300975"/>
            </a:xfrm>
            <a:custGeom>
              <a:avLst/>
              <a:gdLst/>
              <a:ahLst/>
              <a:cxnLst/>
              <a:rect l="l" t="t" r="r" b="b"/>
              <a:pathLst>
                <a:path w="15754" h="12039" extrusionOk="0">
                  <a:moveTo>
                    <a:pt x="454" y="0"/>
                  </a:moveTo>
                  <a:cubicBezTo>
                    <a:pt x="209" y="0"/>
                    <a:pt x="0" y="210"/>
                    <a:pt x="0" y="472"/>
                  </a:cubicBezTo>
                  <a:lnTo>
                    <a:pt x="0" y="11568"/>
                  </a:lnTo>
                  <a:cubicBezTo>
                    <a:pt x="0" y="11851"/>
                    <a:pt x="223" y="12038"/>
                    <a:pt x="459" y="12038"/>
                  </a:cubicBezTo>
                  <a:cubicBezTo>
                    <a:pt x="572" y="12038"/>
                    <a:pt x="689" y="11995"/>
                    <a:pt x="784" y="11899"/>
                  </a:cubicBezTo>
                  <a:lnTo>
                    <a:pt x="3454" y="9230"/>
                  </a:lnTo>
                  <a:lnTo>
                    <a:pt x="15300" y="9230"/>
                  </a:lnTo>
                  <a:cubicBezTo>
                    <a:pt x="15544" y="9230"/>
                    <a:pt x="15753" y="9021"/>
                    <a:pt x="15753" y="8777"/>
                  </a:cubicBezTo>
                  <a:lnTo>
                    <a:pt x="15753" y="472"/>
                  </a:lnTo>
                  <a:cubicBezTo>
                    <a:pt x="15753" y="210"/>
                    <a:pt x="15544" y="0"/>
                    <a:pt x="15300" y="0"/>
                  </a:cubicBezTo>
                  <a:lnTo>
                    <a:pt x="10189" y="0"/>
                  </a:lnTo>
                  <a:lnTo>
                    <a:pt x="10189" y="2268"/>
                  </a:lnTo>
                  <a:cubicBezTo>
                    <a:pt x="10189" y="3385"/>
                    <a:pt x="9386" y="4327"/>
                    <a:pt x="8339" y="4537"/>
                  </a:cubicBezTo>
                  <a:lnTo>
                    <a:pt x="8339" y="5532"/>
                  </a:lnTo>
                  <a:lnTo>
                    <a:pt x="9263" y="5532"/>
                  </a:lnTo>
                  <a:cubicBezTo>
                    <a:pt x="9508" y="5532"/>
                    <a:pt x="9717" y="5741"/>
                    <a:pt x="9717" y="6002"/>
                  </a:cubicBezTo>
                  <a:cubicBezTo>
                    <a:pt x="9717" y="6264"/>
                    <a:pt x="9508" y="6456"/>
                    <a:pt x="9263" y="6456"/>
                  </a:cubicBezTo>
                  <a:lnTo>
                    <a:pt x="6490" y="6456"/>
                  </a:lnTo>
                  <a:cubicBezTo>
                    <a:pt x="6228" y="6456"/>
                    <a:pt x="6036" y="6264"/>
                    <a:pt x="6036" y="6002"/>
                  </a:cubicBezTo>
                  <a:cubicBezTo>
                    <a:pt x="6036" y="5741"/>
                    <a:pt x="6228" y="5532"/>
                    <a:pt x="6490" y="5532"/>
                  </a:cubicBezTo>
                  <a:lnTo>
                    <a:pt x="7414" y="5532"/>
                  </a:lnTo>
                  <a:lnTo>
                    <a:pt x="7414" y="4537"/>
                  </a:lnTo>
                  <a:cubicBezTo>
                    <a:pt x="6367" y="4327"/>
                    <a:pt x="5565" y="3385"/>
                    <a:pt x="5565" y="2268"/>
                  </a:cubicBezTo>
                  <a:lnTo>
                    <a:pt x="55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6837188" y="1502700"/>
              <a:ext cx="69350" cy="104700"/>
            </a:xfrm>
            <a:custGeom>
              <a:avLst/>
              <a:gdLst/>
              <a:ahLst/>
              <a:cxnLst/>
              <a:rect l="l" t="t" r="r" b="b"/>
              <a:pathLst>
                <a:path w="2774" h="4188" extrusionOk="0">
                  <a:moveTo>
                    <a:pt x="1378" y="1"/>
                  </a:moveTo>
                  <a:cubicBezTo>
                    <a:pt x="628" y="1"/>
                    <a:pt x="0" y="629"/>
                    <a:pt x="0" y="1378"/>
                  </a:cubicBezTo>
                  <a:lnTo>
                    <a:pt x="0" y="4188"/>
                  </a:lnTo>
                  <a:lnTo>
                    <a:pt x="2773" y="4188"/>
                  </a:lnTo>
                  <a:lnTo>
                    <a:pt x="2773" y="1378"/>
                  </a:lnTo>
                  <a:cubicBezTo>
                    <a:pt x="2773" y="629"/>
                    <a:pt x="2145" y="1"/>
                    <a:pt x="1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6837188" y="1630475"/>
              <a:ext cx="69350" cy="45400"/>
            </a:xfrm>
            <a:custGeom>
              <a:avLst/>
              <a:gdLst/>
              <a:ahLst/>
              <a:cxnLst/>
              <a:rect l="l" t="t" r="r" b="b"/>
              <a:pathLst>
                <a:path w="2774" h="1816" extrusionOk="0">
                  <a:moveTo>
                    <a:pt x="0" y="1"/>
                  </a:moveTo>
                  <a:lnTo>
                    <a:pt x="0" y="419"/>
                  </a:lnTo>
                  <a:cubicBezTo>
                    <a:pt x="0" y="1187"/>
                    <a:pt x="628" y="1815"/>
                    <a:pt x="1378" y="1815"/>
                  </a:cubicBezTo>
                  <a:cubicBezTo>
                    <a:pt x="2145" y="1815"/>
                    <a:pt x="2773" y="1187"/>
                    <a:pt x="2773" y="41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32"/>
          <p:cNvGrpSpPr/>
          <p:nvPr/>
        </p:nvGrpSpPr>
        <p:grpSpPr>
          <a:xfrm>
            <a:off x="7495358" y="4615864"/>
            <a:ext cx="332239" cy="328589"/>
            <a:chOff x="3385438" y="2850425"/>
            <a:chExt cx="398225" cy="393850"/>
          </a:xfrm>
        </p:grpSpPr>
        <p:sp>
          <p:nvSpPr>
            <p:cNvPr id="336" name="Google Shape;336;p32"/>
            <p:cNvSpPr/>
            <p:nvPr/>
          </p:nvSpPr>
          <p:spPr>
            <a:xfrm>
              <a:off x="3482688" y="2966450"/>
              <a:ext cx="207625" cy="122150"/>
            </a:xfrm>
            <a:custGeom>
              <a:avLst/>
              <a:gdLst/>
              <a:ahLst/>
              <a:cxnLst/>
              <a:rect l="l" t="t" r="r" b="b"/>
              <a:pathLst>
                <a:path w="8305" h="4886" extrusionOk="0">
                  <a:moveTo>
                    <a:pt x="5078" y="471"/>
                  </a:moveTo>
                  <a:cubicBezTo>
                    <a:pt x="5846" y="471"/>
                    <a:pt x="6456" y="1082"/>
                    <a:pt x="6456" y="1850"/>
                  </a:cubicBezTo>
                  <a:cubicBezTo>
                    <a:pt x="6456" y="2617"/>
                    <a:pt x="5846" y="3245"/>
                    <a:pt x="5078" y="3245"/>
                  </a:cubicBezTo>
                  <a:cubicBezTo>
                    <a:pt x="4310" y="3245"/>
                    <a:pt x="3699" y="2617"/>
                    <a:pt x="3699" y="1850"/>
                  </a:cubicBezTo>
                  <a:cubicBezTo>
                    <a:pt x="3699" y="1082"/>
                    <a:pt x="4310" y="471"/>
                    <a:pt x="5078" y="471"/>
                  </a:cubicBezTo>
                  <a:close/>
                  <a:moveTo>
                    <a:pt x="1" y="0"/>
                  </a:moveTo>
                  <a:lnTo>
                    <a:pt x="1" y="4432"/>
                  </a:lnTo>
                  <a:lnTo>
                    <a:pt x="1973" y="2443"/>
                  </a:lnTo>
                  <a:cubicBezTo>
                    <a:pt x="2068" y="2355"/>
                    <a:pt x="2190" y="2312"/>
                    <a:pt x="2310" y="2312"/>
                  </a:cubicBezTo>
                  <a:cubicBezTo>
                    <a:pt x="2430" y="2312"/>
                    <a:pt x="2548" y="2355"/>
                    <a:pt x="2636" y="2443"/>
                  </a:cubicBezTo>
                  <a:lnTo>
                    <a:pt x="5078" y="4885"/>
                  </a:lnTo>
                  <a:lnTo>
                    <a:pt x="6595" y="3367"/>
                  </a:lnTo>
                  <a:cubicBezTo>
                    <a:pt x="6682" y="3279"/>
                    <a:pt x="6800" y="3236"/>
                    <a:pt x="6920" y="3236"/>
                  </a:cubicBezTo>
                  <a:cubicBezTo>
                    <a:pt x="7040" y="3236"/>
                    <a:pt x="7163" y="3279"/>
                    <a:pt x="7258" y="3367"/>
                  </a:cubicBezTo>
                  <a:lnTo>
                    <a:pt x="8305" y="4432"/>
                  </a:lnTo>
                  <a:lnTo>
                    <a:pt x="8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3598288" y="3001325"/>
              <a:ext cx="23125" cy="23125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454" y="1"/>
                  </a:moveTo>
                  <a:cubicBezTo>
                    <a:pt x="192" y="1"/>
                    <a:pt x="0" y="210"/>
                    <a:pt x="0" y="455"/>
                  </a:cubicBezTo>
                  <a:cubicBezTo>
                    <a:pt x="0" y="716"/>
                    <a:pt x="192" y="925"/>
                    <a:pt x="454" y="925"/>
                  </a:cubicBezTo>
                  <a:cubicBezTo>
                    <a:pt x="715" y="925"/>
                    <a:pt x="924" y="716"/>
                    <a:pt x="924" y="455"/>
                  </a:cubicBezTo>
                  <a:cubicBezTo>
                    <a:pt x="924" y="210"/>
                    <a:pt x="715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3385438" y="2850425"/>
              <a:ext cx="398225" cy="393850"/>
            </a:xfrm>
            <a:custGeom>
              <a:avLst/>
              <a:gdLst/>
              <a:ahLst/>
              <a:cxnLst/>
              <a:rect l="l" t="t" r="r" b="b"/>
              <a:pathLst>
                <a:path w="15929" h="15754" extrusionOk="0">
                  <a:moveTo>
                    <a:pt x="12195" y="3716"/>
                  </a:moveTo>
                  <a:cubicBezTo>
                    <a:pt x="12702" y="3716"/>
                    <a:pt x="13120" y="4135"/>
                    <a:pt x="13120" y="4641"/>
                  </a:cubicBezTo>
                  <a:lnTo>
                    <a:pt x="13120" y="11113"/>
                  </a:lnTo>
                  <a:cubicBezTo>
                    <a:pt x="13120" y="11620"/>
                    <a:pt x="12702" y="12038"/>
                    <a:pt x="12195" y="12038"/>
                  </a:cubicBezTo>
                  <a:lnTo>
                    <a:pt x="3891" y="12038"/>
                  </a:lnTo>
                  <a:cubicBezTo>
                    <a:pt x="3385" y="12038"/>
                    <a:pt x="2967" y="11620"/>
                    <a:pt x="2967" y="11113"/>
                  </a:cubicBezTo>
                  <a:lnTo>
                    <a:pt x="2967" y="4641"/>
                  </a:lnTo>
                  <a:cubicBezTo>
                    <a:pt x="2967" y="4135"/>
                    <a:pt x="3385" y="3716"/>
                    <a:pt x="3891" y="3716"/>
                  </a:cubicBezTo>
                  <a:close/>
                  <a:moveTo>
                    <a:pt x="8043" y="1"/>
                  </a:moveTo>
                  <a:cubicBezTo>
                    <a:pt x="3681" y="1"/>
                    <a:pt x="157" y="3525"/>
                    <a:pt x="157" y="7868"/>
                  </a:cubicBezTo>
                  <a:cubicBezTo>
                    <a:pt x="157" y="9927"/>
                    <a:pt x="978" y="11899"/>
                    <a:pt x="2390" y="13364"/>
                  </a:cubicBezTo>
                  <a:lnTo>
                    <a:pt x="350" y="14935"/>
                  </a:lnTo>
                  <a:cubicBezTo>
                    <a:pt x="1" y="15196"/>
                    <a:pt x="192" y="15754"/>
                    <a:pt x="629" y="15754"/>
                  </a:cubicBezTo>
                  <a:lnTo>
                    <a:pt x="8078" y="15754"/>
                  </a:lnTo>
                  <a:cubicBezTo>
                    <a:pt x="12404" y="15737"/>
                    <a:pt x="15928" y="12230"/>
                    <a:pt x="15928" y="7868"/>
                  </a:cubicBezTo>
                  <a:cubicBezTo>
                    <a:pt x="15928" y="3525"/>
                    <a:pt x="12404" y="1"/>
                    <a:pt x="8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3482688" y="3051925"/>
              <a:ext cx="207625" cy="76350"/>
            </a:xfrm>
            <a:custGeom>
              <a:avLst/>
              <a:gdLst/>
              <a:ahLst/>
              <a:cxnLst/>
              <a:rect l="l" t="t" r="r" b="b"/>
              <a:pathLst>
                <a:path w="8305" h="3054" extrusionOk="0">
                  <a:moveTo>
                    <a:pt x="2303" y="1"/>
                  </a:moveTo>
                  <a:lnTo>
                    <a:pt x="1" y="2320"/>
                  </a:lnTo>
                  <a:lnTo>
                    <a:pt x="1" y="3053"/>
                  </a:lnTo>
                  <a:lnTo>
                    <a:pt x="8305" y="3053"/>
                  </a:lnTo>
                  <a:lnTo>
                    <a:pt x="8305" y="2320"/>
                  </a:lnTo>
                  <a:lnTo>
                    <a:pt x="6927" y="925"/>
                  </a:lnTo>
                  <a:lnTo>
                    <a:pt x="5409" y="2443"/>
                  </a:lnTo>
                  <a:cubicBezTo>
                    <a:pt x="5313" y="2539"/>
                    <a:pt x="5196" y="2587"/>
                    <a:pt x="5078" y="2587"/>
                  </a:cubicBezTo>
                  <a:cubicBezTo>
                    <a:pt x="4960" y="2587"/>
                    <a:pt x="4842" y="2539"/>
                    <a:pt x="4746" y="2443"/>
                  </a:cubicBezTo>
                  <a:lnTo>
                    <a:pt x="2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" name="Google Shape;340;p32"/>
          <p:cNvSpPr/>
          <p:nvPr/>
        </p:nvSpPr>
        <p:spPr>
          <a:xfrm>
            <a:off x="414135" y="2571750"/>
            <a:ext cx="161825" cy="161400"/>
          </a:xfrm>
          <a:custGeom>
            <a:avLst/>
            <a:gdLst/>
            <a:ahLst/>
            <a:cxnLst/>
            <a:rect l="l" t="t" r="r" b="b"/>
            <a:pathLst>
              <a:path w="6473" h="6456" extrusionOk="0">
                <a:moveTo>
                  <a:pt x="4493" y="2120"/>
                </a:moveTo>
                <a:cubicBezTo>
                  <a:pt x="4611" y="2120"/>
                  <a:pt x="4729" y="2163"/>
                  <a:pt x="4816" y="2250"/>
                </a:cubicBezTo>
                <a:cubicBezTo>
                  <a:pt x="5007" y="2443"/>
                  <a:pt x="5007" y="2722"/>
                  <a:pt x="4816" y="2913"/>
                </a:cubicBezTo>
                <a:lnTo>
                  <a:pt x="3106" y="4623"/>
                </a:lnTo>
                <a:cubicBezTo>
                  <a:pt x="3010" y="4719"/>
                  <a:pt x="2892" y="4768"/>
                  <a:pt x="2774" y="4768"/>
                </a:cubicBezTo>
                <a:cubicBezTo>
                  <a:pt x="2656" y="4768"/>
                  <a:pt x="2539" y="4719"/>
                  <a:pt x="2443" y="4623"/>
                </a:cubicBezTo>
                <a:lnTo>
                  <a:pt x="1518" y="3716"/>
                </a:lnTo>
                <a:cubicBezTo>
                  <a:pt x="1343" y="3525"/>
                  <a:pt x="1343" y="3246"/>
                  <a:pt x="1518" y="3053"/>
                </a:cubicBezTo>
                <a:cubicBezTo>
                  <a:pt x="1614" y="2966"/>
                  <a:pt x="1736" y="2922"/>
                  <a:pt x="1856" y="2922"/>
                </a:cubicBezTo>
                <a:cubicBezTo>
                  <a:pt x="1976" y="2922"/>
                  <a:pt x="2094" y="2966"/>
                  <a:pt x="2181" y="3053"/>
                </a:cubicBezTo>
                <a:lnTo>
                  <a:pt x="2774" y="3646"/>
                </a:lnTo>
                <a:lnTo>
                  <a:pt x="4170" y="2250"/>
                </a:lnTo>
                <a:cubicBezTo>
                  <a:pt x="4257" y="2163"/>
                  <a:pt x="4375" y="2120"/>
                  <a:pt x="4493" y="2120"/>
                </a:cubicBezTo>
                <a:close/>
                <a:moveTo>
                  <a:pt x="3228" y="1"/>
                </a:moveTo>
                <a:cubicBezTo>
                  <a:pt x="1448" y="1"/>
                  <a:pt x="1" y="1448"/>
                  <a:pt x="1" y="3227"/>
                </a:cubicBezTo>
                <a:cubicBezTo>
                  <a:pt x="1" y="5007"/>
                  <a:pt x="1448" y="6456"/>
                  <a:pt x="3228" y="6456"/>
                </a:cubicBezTo>
                <a:cubicBezTo>
                  <a:pt x="5025" y="6456"/>
                  <a:pt x="6473" y="5007"/>
                  <a:pt x="6473" y="3227"/>
                </a:cubicBezTo>
                <a:cubicBezTo>
                  <a:pt x="6473" y="1448"/>
                  <a:pt x="5025" y="1"/>
                  <a:pt x="32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2"/>
          <p:cNvSpPr txBox="1"/>
          <p:nvPr/>
        </p:nvSpPr>
        <p:spPr>
          <a:xfrm>
            <a:off x="1691949" y="446150"/>
            <a:ext cx="4835665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Customer Segmentation Project</a:t>
            </a:r>
          </a:p>
        </p:txBody>
      </p:sp>
      <p:sp>
        <p:nvSpPr>
          <p:cNvPr id="342" name="Google Shape;342;p32"/>
          <p:cNvSpPr txBox="1"/>
          <p:nvPr/>
        </p:nvSpPr>
        <p:spPr>
          <a:xfrm>
            <a:off x="833325" y="4563150"/>
            <a:ext cx="34095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Write your message</a:t>
            </a:r>
            <a:endParaRPr sz="1700" b="1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43" name="Google Shape;343;p32"/>
          <p:cNvSpPr txBox="1"/>
          <p:nvPr/>
        </p:nvSpPr>
        <p:spPr>
          <a:xfrm>
            <a:off x="2704740" y="1465879"/>
            <a:ext cx="7773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11:25 AM</a:t>
            </a:r>
            <a:endParaRPr sz="1000" dirty="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887289-CE4A-4E75-9BD9-9F7244B9AEF4}"/>
              </a:ext>
            </a:extLst>
          </p:cNvPr>
          <p:cNvSpPr txBox="1"/>
          <p:nvPr/>
        </p:nvSpPr>
        <p:spPr>
          <a:xfrm>
            <a:off x="3785195" y="1215377"/>
            <a:ext cx="49251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Work Sans"/>
                <a:sym typeface="Work Sans"/>
              </a:rPr>
              <a:t>Clustering could be a measurable procedure much similar to classification. </a:t>
            </a:r>
          </a:p>
          <a:p>
            <a:pPr>
              <a:buClr>
                <a:schemeClr val="dk1"/>
              </a:buClr>
              <a:buSzPts val="1600"/>
            </a:pPr>
            <a:endParaRPr lang="en-US" sz="1200" dirty="0">
              <a:solidFill>
                <a:schemeClr val="dk1"/>
              </a:solidFill>
              <a:latin typeface="Work Sans"/>
              <a:sym typeface="Work Sans"/>
            </a:endParaRPr>
          </a:p>
          <a:p>
            <a:pPr marL="171450" indent="-1714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Work Sans"/>
                <a:sym typeface="Work Sans"/>
              </a:rPr>
              <a:t>It sorts crude information into important clusters and groups of moderately homogeneous perceptions.</a:t>
            </a:r>
          </a:p>
          <a:p>
            <a:pPr marL="171450" indent="-1714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dk1"/>
              </a:solidFill>
              <a:latin typeface="Work Sans"/>
              <a:sym typeface="Work Sans"/>
            </a:endParaRPr>
          </a:p>
          <a:p>
            <a:pPr marL="171450" indent="-1714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Work Sans"/>
                <a:sym typeface="Work Sans"/>
              </a:rPr>
              <a:t>The grouping is finished by finding similitudes among data according to characteristics found in crude information.</a:t>
            </a:r>
          </a:p>
          <a:p>
            <a:pPr marL="171450" indent="-1714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dk1"/>
              </a:solidFill>
              <a:latin typeface="Work Sans"/>
              <a:sym typeface="Work Sans"/>
            </a:endParaRPr>
          </a:p>
          <a:p>
            <a:pPr marL="171450" indent="-1714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Work Sans"/>
                <a:sym typeface="Work Sans"/>
              </a:rPr>
              <a:t>The main objective was to discover ideal number of clusters. There are  two fundamental sorts of clustering strategies, progressive and non-hierarchical.</a:t>
            </a:r>
          </a:p>
          <a:p>
            <a:pPr marL="171450" indent="-1714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dk1"/>
              </a:solidFill>
              <a:latin typeface="Work Sans"/>
              <a:sym typeface="Work Sans"/>
            </a:endParaRPr>
          </a:p>
          <a:p>
            <a:pPr marL="171450" indent="-1714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Work Sans"/>
                <a:sym typeface="Work Sans"/>
              </a:rPr>
              <a:t>Clustering maybe sort of explorative datamining utilized in numerous  application situated regions such as machine learning, classification and design.</a:t>
            </a:r>
            <a:endParaRPr lang="en-IN" sz="1200" dirty="0">
              <a:solidFill>
                <a:schemeClr val="dk1"/>
              </a:solidFill>
              <a:latin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F586C-17D6-4108-A8BE-84E257689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52475"/>
            <a:ext cx="2984322" cy="422696"/>
          </a:xfrm>
        </p:spPr>
        <p:txBody>
          <a:bodyPr/>
          <a:lstStyle/>
          <a:p>
            <a:pPr marL="127000" indent="0">
              <a:buClr>
                <a:schemeClr val="lt1"/>
              </a:buClr>
              <a:buSzPts val="3000"/>
              <a:buNone/>
            </a:pPr>
            <a:r>
              <a:rPr lang="en-IN" sz="2000" b="1" dirty="0">
                <a:solidFill>
                  <a:schemeClr val="tx1"/>
                </a:solidFill>
                <a:latin typeface="Lexend Deca"/>
                <a:sym typeface="Lexend Deca"/>
              </a:rPr>
              <a:t>PROPOSED SYSTEM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7C9494-3659-468D-9490-82990FFF4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779" y="422221"/>
            <a:ext cx="3541221" cy="422696"/>
          </a:xfrm>
        </p:spPr>
        <p:txBody>
          <a:bodyPr/>
          <a:lstStyle/>
          <a:p>
            <a:r>
              <a:rPr lang="en-IN" sz="2000" dirty="0">
                <a:solidFill>
                  <a:schemeClr val="lt1"/>
                </a:solidFill>
              </a:rPr>
              <a:t>Customer Segmentation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ABA8CD-4CF1-4E22-9703-CAD2F04CA0D2}"/>
              </a:ext>
            </a:extLst>
          </p:cNvPr>
          <p:cNvSpPr txBox="1"/>
          <p:nvPr/>
        </p:nvSpPr>
        <p:spPr>
          <a:xfrm>
            <a:off x="720000" y="1882729"/>
            <a:ext cx="759636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Work Sans"/>
              </a:rPr>
              <a:t>The data set for clustering and the K-means technique was obtained from a shopping center store.</a:t>
            </a:r>
          </a:p>
          <a:p>
            <a:pPr marL="171450" indent="-1714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dk1"/>
              </a:solidFill>
              <a:latin typeface="Work Sans"/>
            </a:endParaRPr>
          </a:p>
          <a:p>
            <a:pPr marL="171450" indent="-1714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Work Sans"/>
              </a:rPr>
              <a:t>The data collection has five attributes and 200 tuples, which represent the information of 200 customers. </a:t>
            </a:r>
          </a:p>
          <a:p>
            <a:pPr marL="171450" indent="-1714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dk1"/>
              </a:solidFill>
              <a:latin typeface="Work Sans"/>
            </a:endParaRPr>
          </a:p>
          <a:p>
            <a:pPr marL="171450" indent="-1714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dk1"/>
                </a:solidFill>
                <a:latin typeface="Work Sans"/>
              </a:rPr>
              <a:t>CustomerId</a:t>
            </a:r>
            <a:r>
              <a:rPr lang="en-US" sz="1400" dirty="0">
                <a:solidFill>
                  <a:schemeClr val="dk1"/>
                </a:solidFill>
                <a:latin typeface="Work Sans"/>
              </a:rPr>
              <a:t>, gender, age, annual income (k$), and expenditure score on a scale of 1-10 are among the attributes in the data collection (1-100).</a:t>
            </a:r>
            <a:endParaRPr lang="en-IN" sz="1400" dirty="0">
              <a:solidFill>
                <a:schemeClr val="dk1"/>
              </a:solidFill>
              <a:latin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2067279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7089-7158-4A25-8E03-71B2CFD6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550" y="475616"/>
            <a:ext cx="4442272" cy="465482"/>
          </a:xfrm>
        </p:spPr>
        <p:txBody>
          <a:bodyPr/>
          <a:lstStyle/>
          <a:p>
            <a:r>
              <a:rPr lang="en-IN" sz="2000" dirty="0"/>
              <a:t>Customer Segmentation Project</a:t>
            </a:r>
            <a:br>
              <a:rPr lang="en-IN" sz="32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endParaRPr lang="en-IN" dirty="0"/>
          </a:p>
        </p:txBody>
      </p:sp>
      <p:pic>
        <p:nvPicPr>
          <p:cNvPr id="3" name="Google Shape;317;p32">
            <a:extLst>
              <a:ext uri="{FF2B5EF4-FFF2-40B4-BE49-F238E27FC236}">
                <a16:creationId xmlns:a16="http://schemas.microsoft.com/office/drawing/2014/main" id="{B46E1E22-233D-4478-A752-AA55DE968C7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4113" r="25415"/>
          <a:stretch/>
        </p:blipFill>
        <p:spPr>
          <a:xfrm>
            <a:off x="1105656" y="475616"/>
            <a:ext cx="433800" cy="4338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A62CB4A1-AF6C-47EB-AAE1-FFE7DC994844}"/>
              </a:ext>
            </a:extLst>
          </p:cNvPr>
          <p:cNvSpPr txBox="1">
            <a:spLocks/>
          </p:cNvSpPr>
          <p:nvPr/>
        </p:nvSpPr>
        <p:spPr>
          <a:xfrm>
            <a:off x="757498" y="1178034"/>
            <a:ext cx="2860056" cy="465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IN" sz="2000" dirty="0">
                <a:solidFill>
                  <a:schemeClr val="tx1"/>
                </a:solidFill>
              </a:rPr>
              <a:t>EXISTING 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48FA7-A094-47CC-BBC1-67C5852F250F}"/>
              </a:ext>
            </a:extLst>
          </p:cNvPr>
          <p:cNvSpPr txBox="1"/>
          <p:nvPr/>
        </p:nvSpPr>
        <p:spPr>
          <a:xfrm>
            <a:off x="757498" y="1833085"/>
            <a:ext cx="755219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Bahnschrift Light" panose="020B0502040204020203" pitchFamily="34" charset="0"/>
            </a:endParaRPr>
          </a:p>
          <a:p>
            <a:pPr marL="171450" indent="-1714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dk1"/>
                </a:solidFill>
                <a:latin typeface="Work Sans"/>
              </a:rPr>
              <a:t>Projects were already developed using a direct approach by segmenting customers based on </a:t>
            </a:r>
            <a:r>
              <a:rPr lang="en-IN" sz="1200" dirty="0" err="1">
                <a:solidFill>
                  <a:schemeClr val="dk1"/>
                </a:solidFill>
                <a:latin typeface="Work Sans"/>
              </a:rPr>
              <a:t>customerID</a:t>
            </a:r>
            <a:r>
              <a:rPr lang="en-IN" sz="1200" dirty="0">
                <a:solidFill>
                  <a:schemeClr val="dk1"/>
                </a:solidFill>
                <a:latin typeface="Work Sans"/>
              </a:rPr>
              <a:t>, gender, age and behaviouristic characters.</a:t>
            </a:r>
          </a:p>
          <a:p>
            <a:pPr marL="171450" indent="-1714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dk1"/>
              </a:solidFill>
              <a:latin typeface="Work Sans"/>
            </a:endParaRPr>
          </a:p>
          <a:p>
            <a:pPr marL="171450" indent="-1714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dk1"/>
                </a:solidFill>
                <a:latin typeface="Work Sans"/>
              </a:rPr>
              <a:t>Current trend has made it unclear for prediction as machine learning and deep learning techniques aren’t being used that actually have a capacity to give an outstanding prediction.</a:t>
            </a:r>
          </a:p>
          <a:p>
            <a:pPr marL="171450" indent="-1714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dk1"/>
              </a:solidFill>
              <a:latin typeface="Work Sans"/>
            </a:endParaRPr>
          </a:p>
          <a:p>
            <a:pPr marL="171450" indent="-1714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dk1"/>
                </a:solidFill>
                <a:latin typeface="Work Sans"/>
              </a:rPr>
              <a:t>Our current technology has all those features that can bypass these flaws with the help of </a:t>
            </a:r>
          </a:p>
          <a:p>
            <a:pPr>
              <a:buClr>
                <a:schemeClr val="dk1"/>
              </a:buClr>
              <a:buSzPts val="1600"/>
            </a:pPr>
            <a:r>
              <a:rPr lang="en-IN" sz="1200" dirty="0">
                <a:solidFill>
                  <a:schemeClr val="dk1"/>
                </a:solidFill>
                <a:latin typeface="Work Sans"/>
              </a:rPr>
              <a:t>   k-means and clustering which are a part of data analytics and machine learning.</a:t>
            </a:r>
          </a:p>
          <a:p>
            <a:pPr marL="171450" indent="-1714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dk1"/>
              </a:solidFill>
              <a:latin typeface="Work Sans"/>
            </a:endParaRPr>
          </a:p>
          <a:p>
            <a:pPr algn="ctr"/>
            <a:endParaRPr lang="en-IN" sz="1200" dirty="0">
              <a:solidFill>
                <a:schemeClr val="dk1"/>
              </a:solidFill>
              <a:latin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4287974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0FD7E1-63C2-40F9-A1E9-9CE0E2070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92095" y="1368263"/>
            <a:ext cx="4698042" cy="2603037"/>
          </a:xfrm>
        </p:spPr>
        <p:txBody>
          <a:bodyPr/>
          <a:lstStyle/>
          <a:p>
            <a:pPr marL="127000" indent="0">
              <a:buNone/>
            </a:pPr>
            <a:r>
              <a:rPr lang="en-US" sz="1400" dirty="0"/>
              <a:t>The informational index used to execute</a:t>
            </a:r>
          </a:p>
          <a:p>
            <a:pPr marL="127000" indent="0">
              <a:buNone/>
            </a:pPr>
            <a:r>
              <a:rPr lang="en-US" sz="1400" dirty="0"/>
              <a:t>bunching and K Means calculation was</a:t>
            </a:r>
          </a:p>
          <a:p>
            <a:pPr marL="127000" indent="0">
              <a:buNone/>
            </a:pPr>
            <a:r>
              <a:rPr lang="en-US" sz="1400" dirty="0"/>
              <a:t>gathered from a store in the shopping center.0</a:t>
            </a:r>
          </a:p>
          <a:p>
            <a:pPr marL="127000" indent="0">
              <a:buNone/>
            </a:pPr>
            <a:endParaRPr lang="en-US" sz="1400" dirty="0"/>
          </a:p>
          <a:p>
            <a:pPr marL="127000" indent="0">
              <a:buNone/>
            </a:pPr>
            <a:r>
              <a:rPr lang="en-US" sz="1400" dirty="0"/>
              <a:t>The data set contains 5 attributes and has 200 tuples, addressing the information of 200 clients.</a:t>
            </a:r>
          </a:p>
          <a:p>
            <a:pPr marL="127000" indent="0">
              <a:buNone/>
            </a:pPr>
            <a:endParaRPr lang="en-US" sz="1400" dirty="0"/>
          </a:p>
          <a:p>
            <a:pPr marL="127000" indent="0">
              <a:buNone/>
            </a:pPr>
            <a:r>
              <a:rPr lang="en-US" sz="1400" dirty="0"/>
              <a:t>The attributes in the dataset has </a:t>
            </a:r>
            <a:r>
              <a:rPr lang="en-US" sz="1400" dirty="0" err="1"/>
              <a:t>CustomerId</a:t>
            </a:r>
            <a:r>
              <a:rPr lang="en-US" sz="1400" dirty="0"/>
              <a:t>, gender, age, yearly income(k$),spending score on the size of (1-100).</a:t>
            </a:r>
            <a:endParaRPr lang="en-IN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155973-AF6C-44C6-9865-AEA9FE97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19" y="2300167"/>
            <a:ext cx="3534176" cy="657300"/>
          </a:xfrm>
        </p:spPr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4" name="Google Shape;341;p32">
            <a:extLst>
              <a:ext uri="{FF2B5EF4-FFF2-40B4-BE49-F238E27FC236}">
                <a16:creationId xmlns:a16="http://schemas.microsoft.com/office/drawing/2014/main" id="{0ECD2F21-5A1D-4ADE-A4E9-D1881F2FCBD1}"/>
              </a:ext>
            </a:extLst>
          </p:cNvPr>
          <p:cNvSpPr txBox="1"/>
          <p:nvPr/>
        </p:nvSpPr>
        <p:spPr>
          <a:xfrm>
            <a:off x="1682323" y="402466"/>
            <a:ext cx="4835665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Customer Segmentation Project</a:t>
            </a:r>
          </a:p>
        </p:txBody>
      </p:sp>
    </p:spTree>
    <p:extLst>
      <p:ext uri="{BB962C8B-B14F-4D97-AF65-F5344CB8AC3E}">
        <p14:creationId xmlns:p14="http://schemas.microsoft.com/office/powerpoint/2010/main" val="4225577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8"/>
          <p:cNvSpPr/>
          <p:nvPr/>
        </p:nvSpPr>
        <p:spPr>
          <a:xfrm flipH="1">
            <a:off x="1662629" y="1719450"/>
            <a:ext cx="2958816" cy="1069849"/>
          </a:xfrm>
          <a:custGeom>
            <a:avLst/>
            <a:gdLst/>
            <a:ahLst/>
            <a:cxnLst/>
            <a:rect l="l" t="t" r="r" b="b"/>
            <a:pathLst>
              <a:path w="66438" h="24024" extrusionOk="0">
                <a:moveTo>
                  <a:pt x="212" y="0"/>
                </a:moveTo>
                <a:cubicBezTo>
                  <a:pt x="124" y="0"/>
                  <a:pt x="54" y="52"/>
                  <a:pt x="19" y="140"/>
                </a:cubicBezTo>
                <a:cubicBezTo>
                  <a:pt x="1" y="210"/>
                  <a:pt x="37" y="296"/>
                  <a:pt x="107" y="331"/>
                </a:cubicBezTo>
                <a:lnTo>
                  <a:pt x="4660" y="3245"/>
                </a:lnTo>
                <a:lnTo>
                  <a:pt x="4660" y="21581"/>
                </a:lnTo>
                <a:cubicBezTo>
                  <a:pt x="4660" y="22925"/>
                  <a:pt x="5760" y="24023"/>
                  <a:pt x="7102" y="24023"/>
                </a:cubicBezTo>
                <a:lnTo>
                  <a:pt x="63995" y="24023"/>
                </a:lnTo>
                <a:cubicBezTo>
                  <a:pt x="65338" y="24023"/>
                  <a:pt x="66437" y="22925"/>
                  <a:pt x="66437" y="21581"/>
                </a:cubicBezTo>
                <a:lnTo>
                  <a:pt x="66437" y="2443"/>
                </a:lnTo>
                <a:cubicBezTo>
                  <a:pt x="66437" y="1099"/>
                  <a:pt x="65338" y="0"/>
                  <a:pt x="6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8"/>
          <p:cNvSpPr txBox="1">
            <a:spLocks noGrp="1"/>
          </p:cNvSpPr>
          <p:nvPr>
            <p:ph type="ctrTitle"/>
          </p:nvPr>
        </p:nvSpPr>
        <p:spPr>
          <a:xfrm flipH="1">
            <a:off x="1662625" y="2013238"/>
            <a:ext cx="2742514" cy="558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lt1"/>
                </a:solidFill>
              </a:rPr>
              <a:t>Implementation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556" name="Google Shape;556;p38"/>
          <p:cNvSpPr txBox="1">
            <a:spLocks noGrp="1"/>
          </p:cNvSpPr>
          <p:nvPr>
            <p:ph type="subTitle" idx="1"/>
          </p:nvPr>
        </p:nvSpPr>
        <p:spPr>
          <a:xfrm flipH="1">
            <a:off x="493907" y="2896024"/>
            <a:ext cx="4127538" cy="1442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Client segmentation is the practice of dividing a customer base into many groups of people who are similar in many aspects significant to marketing, such as gender, age, hobbies, and other spending patterns. </a:t>
            </a:r>
            <a:endParaRPr sz="1400" dirty="0"/>
          </a:p>
        </p:txBody>
      </p:sp>
      <p:sp>
        <p:nvSpPr>
          <p:cNvPr id="557" name="Google Shape;557;p38"/>
          <p:cNvSpPr/>
          <p:nvPr/>
        </p:nvSpPr>
        <p:spPr>
          <a:xfrm>
            <a:off x="4491075" y="2173663"/>
            <a:ext cx="161825" cy="161400"/>
          </a:xfrm>
          <a:custGeom>
            <a:avLst/>
            <a:gdLst/>
            <a:ahLst/>
            <a:cxnLst/>
            <a:rect l="l" t="t" r="r" b="b"/>
            <a:pathLst>
              <a:path w="6473" h="6456" extrusionOk="0">
                <a:moveTo>
                  <a:pt x="4493" y="2120"/>
                </a:moveTo>
                <a:cubicBezTo>
                  <a:pt x="4611" y="2120"/>
                  <a:pt x="4729" y="2163"/>
                  <a:pt x="4816" y="2250"/>
                </a:cubicBezTo>
                <a:cubicBezTo>
                  <a:pt x="5007" y="2443"/>
                  <a:pt x="5007" y="2722"/>
                  <a:pt x="4816" y="2913"/>
                </a:cubicBezTo>
                <a:lnTo>
                  <a:pt x="3106" y="4623"/>
                </a:lnTo>
                <a:cubicBezTo>
                  <a:pt x="3010" y="4719"/>
                  <a:pt x="2892" y="4768"/>
                  <a:pt x="2774" y="4768"/>
                </a:cubicBezTo>
                <a:cubicBezTo>
                  <a:pt x="2656" y="4768"/>
                  <a:pt x="2539" y="4719"/>
                  <a:pt x="2443" y="4623"/>
                </a:cubicBezTo>
                <a:lnTo>
                  <a:pt x="1518" y="3716"/>
                </a:lnTo>
                <a:cubicBezTo>
                  <a:pt x="1343" y="3525"/>
                  <a:pt x="1343" y="3246"/>
                  <a:pt x="1518" y="3053"/>
                </a:cubicBezTo>
                <a:cubicBezTo>
                  <a:pt x="1614" y="2966"/>
                  <a:pt x="1736" y="2922"/>
                  <a:pt x="1856" y="2922"/>
                </a:cubicBezTo>
                <a:cubicBezTo>
                  <a:pt x="1976" y="2922"/>
                  <a:pt x="2094" y="2966"/>
                  <a:pt x="2181" y="3053"/>
                </a:cubicBezTo>
                <a:lnTo>
                  <a:pt x="2774" y="3646"/>
                </a:lnTo>
                <a:lnTo>
                  <a:pt x="4170" y="2250"/>
                </a:lnTo>
                <a:cubicBezTo>
                  <a:pt x="4257" y="2163"/>
                  <a:pt x="4375" y="2120"/>
                  <a:pt x="4493" y="2120"/>
                </a:cubicBezTo>
                <a:close/>
                <a:moveTo>
                  <a:pt x="3228" y="1"/>
                </a:moveTo>
                <a:cubicBezTo>
                  <a:pt x="1448" y="1"/>
                  <a:pt x="1" y="1448"/>
                  <a:pt x="1" y="3227"/>
                </a:cubicBezTo>
                <a:cubicBezTo>
                  <a:pt x="1" y="5007"/>
                  <a:pt x="1448" y="6456"/>
                  <a:pt x="3228" y="6456"/>
                </a:cubicBezTo>
                <a:cubicBezTo>
                  <a:pt x="5025" y="6456"/>
                  <a:pt x="6473" y="5007"/>
                  <a:pt x="6473" y="3227"/>
                </a:cubicBezTo>
                <a:cubicBezTo>
                  <a:pt x="6473" y="1448"/>
                  <a:pt x="5025" y="1"/>
                  <a:pt x="32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8"/>
          <p:cNvSpPr txBox="1"/>
          <p:nvPr/>
        </p:nvSpPr>
        <p:spPr>
          <a:xfrm>
            <a:off x="1662625" y="1428763"/>
            <a:ext cx="7773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11:25 AM</a:t>
            </a:r>
            <a:endParaRPr sz="10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559" name="Google Shape;559;p38"/>
          <p:cNvPicPr preferRelativeResize="0"/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6667" r="16667"/>
          <a:stretch/>
        </p:blipFill>
        <p:spPr>
          <a:xfrm>
            <a:off x="5143976" y="1367488"/>
            <a:ext cx="2768100" cy="2768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60" name="Google Shape;560;p38"/>
          <p:cNvPicPr preferRelativeResize="0"/>
          <p:nvPr/>
        </p:nvPicPr>
        <p:blipFill rotWithShape="1">
          <a:blip r:embed="rId5">
            <a:alphaModFix/>
          </a:blip>
          <a:srcRect l="14113" r="25415"/>
          <a:stretch/>
        </p:blipFill>
        <p:spPr>
          <a:xfrm>
            <a:off x="1185749" y="476225"/>
            <a:ext cx="433800" cy="4338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561" name="Google Shape;561;p38"/>
          <p:cNvGrpSpPr/>
          <p:nvPr/>
        </p:nvGrpSpPr>
        <p:grpSpPr>
          <a:xfrm>
            <a:off x="720002" y="530839"/>
            <a:ext cx="7703988" cy="324596"/>
            <a:chOff x="720002" y="530839"/>
            <a:chExt cx="7703988" cy="324596"/>
          </a:xfrm>
        </p:grpSpPr>
        <p:grpSp>
          <p:nvGrpSpPr>
            <p:cNvPr id="562" name="Google Shape;562;p38"/>
            <p:cNvGrpSpPr/>
            <p:nvPr/>
          </p:nvGrpSpPr>
          <p:grpSpPr>
            <a:xfrm>
              <a:off x="7526973" y="530839"/>
              <a:ext cx="332201" cy="324420"/>
              <a:chOff x="3380213" y="4209475"/>
              <a:chExt cx="403450" cy="394000"/>
            </a:xfrm>
          </p:grpSpPr>
          <p:sp>
            <p:nvSpPr>
              <p:cNvPr id="563" name="Google Shape;563;p38"/>
              <p:cNvSpPr/>
              <p:nvPr/>
            </p:nvSpPr>
            <p:spPr>
              <a:xfrm>
                <a:off x="3380213" y="4266625"/>
                <a:ext cx="338900" cy="336850"/>
              </a:xfrm>
              <a:custGeom>
                <a:avLst/>
                <a:gdLst/>
                <a:ahLst/>
                <a:cxnLst/>
                <a:rect l="l" t="t" r="r" b="b"/>
                <a:pathLst>
                  <a:path w="13556" h="13474" extrusionOk="0">
                    <a:moveTo>
                      <a:pt x="3399" y="0"/>
                    </a:moveTo>
                    <a:cubicBezTo>
                      <a:pt x="3221" y="0"/>
                      <a:pt x="3041" y="51"/>
                      <a:pt x="2878" y="157"/>
                    </a:cubicBezTo>
                    <a:lnTo>
                      <a:pt x="1431" y="1134"/>
                    </a:lnTo>
                    <a:cubicBezTo>
                      <a:pt x="0" y="2093"/>
                      <a:pt x="245" y="4082"/>
                      <a:pt x="889" y="5687"/>
                    </a:cubicBezTo>
                    <a:cubicBezTo>
                      <a:pt x="2024" y="8479"/>
                      <a:pt x="4850" y="11497"/>
                      <a:pt x="7589" y="12805"/>
                    </a:cubicBezTo>
                    <a:cubicBezTo>
                      <a:pt x="8384" y="13190"/>
                      <a:pt x="9290" y="13473"/>
                      <a:pt x="10124" y="13473"/>
                    </a:cubicBezTo>
                    <a:cubicBezTo>
                      <a:pt x="10919" y="13473"/>
                      <a:pt x="11649" y="13216"/>
                      <a:pt x="12160" y="12544"/>
                    </a:cubicBezTo>
                    <a:lnTo>
                      <a:pt x="13225" y="11149"/>
                    </a:lnTo>
                    <a:cubicBezTo>
                      <a:pt x="13555" y="10730"/>
                      <a:pt x="13451" y="10137"/>
                      <a:pt x="13015" y="9823"/>
                    </a:cubicBezTo>
                    <a:lnTo>
                      <a:pt x="10276" y="7973"/>
                    </a:lnTo>
                    <a:cubicBezTo>
                      <a:pt x="10119" y="7871"/>
                      <a:pt x="9941" y="7822"/>
                      <a:pt x="9765" y="7822"/>
                    </a:cubicBezTo>
                    <a:cubicBezTo>
                      <a:pt x="9490" y="7822"/>
                      <a:pt x="9218" y="7942"/>
                      <a:pt x="9038" y="8165"/>
                    </a:cubicBezTo>
                    <a:lnTo>
                      <a:pt x="8356" y="9055"/>
                    </a:lnTo>
                    <a:cubicBezTo>
                      <a:pt x="8208" y="9249"/>
                      <a:pt x="7977" y="9353"/>
                      <a:pt x="7742" y="9353"/>
                    </a:cubicBezTo>
                    <a:cubicBezTo>
                      <a:pt x="7619" y="9353"/>
                      <a:pt x="7494" y="9325"/>
                      <a:pt x="7379" y="9264"/>
                    </a:cubicBezTo>
                    <a:cubicBezTo>
                      <a:pt x="6193" y="8618"/>
                      <a:pt x="4990" y="7345"/>
                      <a:pt x="4414" y="6106"/>
                    </a:cubicBezTo>
                    <a:cubicBezTo>
                      <a:pt x="4257" y="5757"/>
                      <a:pt x="4379" y="5356"/>
                      <a:pt x="4693" y="5147"/>
                    </a:cubicBezTo>
                    <a:lnTo>
                      <a:pt x="5600" y="4519"/>
                    </a:lnTo>
                    <a:cubicBezTo>
                      <a:pt x="6002" y="4257"/>
                      <a:pt x="6123" y="3716"/>
                      <a:pt x="5879" y="3298"/>
                    </a:cubicBezTo>
                    <a:lnTo>
                      <a:pt x="4204" y="453"/>
                    </a:lnTo>
                    <a:cubicBezTo>
                      <a:pt x="4025" y="162"/>
                      <a:pt x="3717" y="0"/>
                      <a:pt x="3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8"/>
              <p:cNvSpPr/>
              <p:nvPr/>
            </p:nvSpPr>
            <p:spPr>
              <a:xfrm>
                <a:off x="3537238" y="4209475"/>
                <a:ext cx="24642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234" extrusionOk="0">
                    <a:moveTo>
                      <a:pt x="7048" y="2339"/>
                    </a:moveTo>
                    <a:cubicBezTo>
                      <a:pt x="7309" y="2339"/>
                      <a:pt x="7519" y="2548"/>
                      <a:pt x="7519" y="2809"/>
                    </a:cubicBezTo>
                    <a:cubicBezTo>
                      <a:pt x="7519" y="3053"/>
                      <a:pt x="7309" y="3263"/>
                      <a:pt x="7048" y="3263"/>
                    </a:cubicBezTo>
                    <a:lnTo>
                      <a:pt x="2896" y="3263"/>
                    </a:lnTo>
                    <a:cubicBezTo>
                      <a:pt x="2634" y="3263"/>
                      <a:pt x="2424" y="3053"/>
                      <a:pt x="2424" y="2809"/>
                    </a:cubicBezTo>
                    <a:cubicBezTo>
                      <a:pt x="2424" y="2548"/>
                      <a:pt x="2634" y="2339"/>
                      <a:pt x="2896" y="2339"/>
                    </a:cubicBezTo>
                    <a:close/>
                    <a:moveTo>
                      <a:pt x="5669" y="4188"/>
                    </a:moveTo>
                    <a:cubicBezTo>
                      <a:pt x="5914" y="4188"/>
                      <a:pt x="6123" y="4397"/>
                      <a:pt x="6123" y="4642"/>
                    </a:cubicBezTo>
                    <a:cubicBezTo>
                      <a:pt x="6123" y="4903"/>
                      <a:pt x="5914" y="5112"/>
                      <a:pt x="5669" y="5112"/>
                    </a:cubicBezTo>
                    <a:lnTo>
                      <a:pt x="2896" y="5112"/>
                    </a:lnTo>
                    <a:cubicBezTo>
                      <a:pt x="2634" y="5112"/>
                      <a:pt x="2424" y="4903"/>
                      <a:pt x="2424" y="4642"/>
                    </a:cubicBezTo>
                    <a:cubicBezTo>
                      <a:pt x="2424" y="4397"/>
                      <a:pt x="2634" y="4188"/>
                      <a:pt x="2896" y="4188"/>
                    </a:cubicBezTo>
                    <a:close/>
                    <a:moveTo>
                      <a:pt x="3699" y="1"/>
                    </a:moveTo>
                    <a:cubicBezTo>
                      <a:pt x="1657" y="1"/>
                      <a:pt x="0" y="1658"/>
                      <a:pt x="0" y="3700"/>
                    </a:cubicBezTo>
                    <a:cubicBezTo>
                      <a:pt x="0" y="5723"/>
                      <a:pt x="1640" y="7380"/>
                      <a:pt x="3664" y="7380"/>
                    </a:cubicBezTo>
                    <a:lnTo>
                      <a:pt x="3664" y="8776"/>
                    </a:lnTo>
                    <a:cubicBezTo>
                      <a:pt x="3664" y="9055"/>
                      <a:pt x="3888" y="9234"/>
                      <a:pt x="4126" y="9234"/>
                    </a:cubicBezTo>
                    <a:cubicBezTo>
                      <a:pt x="4245" y="9234"/>
                      <a:pt x="4367" y="9189"/>
                      <a:pt x="4466" y="9090"/>
                    </a:cubicBezTo>
                    <a:lnTo>
                      <a:pt x="6141" y="7380"/>
                    </a:lnTo>
                    <a:lnTo>
                      <a:pt x="6158" y="7380"/>
                    </a:lnTo>
                    <a:cubicBezTo>
                      <a:pt x="8200" y="7380"/>
                      <a:pt x="9856" y="5740"/>
                      <a:pt x="9856" y="3700"/>
                    </a:cubicBezTo>
                    <a:cubicBezTo>
                      <a:pt x="9856" y="1658"/>
                      <a:pt x="8200" y="1"/>
                      <a:pt x="6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5" name="Google Shape;565;p38"/>
            <p:cNvSpPr/>
            <p:nvPr/>
          </p:nvSpPr>
          <p:spPr>
            <a:xfrm rot="-2700000">
              <a:off x="761762" y="591157"/>
              <a:ext cx="207049" cy="203877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6" name="Google Shape;566;p38"/>
            <p:cNvGrpSpPr/>
            <p:nvPr/>
          </p:nvGrpSpPr>
          <p:grpSpPr>
            <a:xfrm>
              <a:off x="8054864" y="531011"/>
              <a:ext cx="369126" cy="324424"/>
              <a:chOff x="4467200" y="877100"/>
              <a:chExt cx="481825" cy="423475"/>
            </a:xfrm>
          </p:grpSpPr>
          <p:sp>
            <p:nvSpPr>
              <p:cNvPr id="567" name="Google Shape;567;p38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4" extrusionOk="0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68" name="Google Shape;568;p38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407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69" name="Google Shape;569;p38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0" name="Google Shape;570;p38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571" name="Google Shape;571;p38"/>
          <p:cNvGrpSpPr/>
          <p:nvPr/>
        </p:nvGrpSpPr>
        <p:grpSpPr>
          <a:xfrm>
            <a:off x="8054884" y="4613755"/>
            <a:ext cx="332212" cy="332592"/>
            <a:chOff x="6674938" y="1490925"/>
            <a:chExt cx="393850" cy="394300"/>
          </a:xfrm>
        </p:grpSpPr>
        <p:sp>
          <p:nvSpPr>
            <p:cNvPr id="572" name="Google Shape;572;p38"/>
            <p:cNvSpPr/>
            <p:nvPr/>
          </p:nvSpPr>
          <p:spPr>
            <a:xfrm>
              <a:off x="6767813" y="1514925"/>
              <a:ext cx="23150" cy="46250"/>
            </a:xfrm>
            <a:custGeom>
              <a:avLst/>
              <a:gdLst/>
              <a:ahLst/>
              <a:cxnLst/>
              <a:rect l="l" t="t" r="r" b="b"/>
              <a:pathLst>
                <a:path w="926" h="1850" extrusionOk="0">
                  <a:moveTo>
                    <a:pt x="472" y="0"/>
                  </a:moveTo>
                  <a:cubicBezTo>
                    <a:pt x="210" y="0"/>
                    <a:pt x="0" y="210"/>
                    <a:pt x="0" y="471"/>
                  </a:cubicBezTo>
                  <a:lnTo>
                    <a:pt x="0" y="1396"/>
                  </a:lnTo>
                  <a:cubicBezTo>
                    <a:pt x="0" y="1640"/>
                    <a:pt x="210" y="1850"/>
                    <a:pt x="472" y="1850"/>
                  </a:cubicBezTo>
                  <a:cubicBezTo>
                    <a:pt x="716" y="1850"/>
                    <a:pt x="926" y="1640"/>
                    <a:pt x="926" y="1396"/>
                  </a:cubicBezTo>
                  <a:lnTo>
                    <a:pt x="926" y="471"/>
                  </a:lnTo>
                  <a:cubicBezTo>
                    <a:pt x="926" y="210"/>
                    <a:pt x="716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6721588" y="1490925"/>
              <a:ext cx="23150" cy="70250"/>
            </a:xfrm>
            <a:custGeom>
              <a:avLst/>
              <a:gdLst/>
              <a:ahLst/>
              <a:cxnLst/>
              <a:rect l="l" t="t" r="r" b="b"/>
              <a:pathLst>
                <a:path w="926" h="2810" extrusionOk="0">
                  <a:moveTo>
                    <a:pt x="472" y="0"/>
                  </a:moveTo>
                  <a:cubicBezTo>
                    <a:pt x="209" y="0"/>
                    <a:pt x="0" y="209"/>
                    <a:pt x="0" y="472"/>
                  </a:cubicBezTo>
                  <a:lnTo>
                    <a:pt x="0" y="2338"/>
                  </a:lnTo>
                  <a:cubicBezTo>
                    <a:pt x="0" y="2600"/>
                    <a:pt x="209" y="2810"/>
                    <a:pt x="472" y="2810"/>
                  </a:cubicBezTo>
                  <a:cubicBezTo>
                    <a:pt x="733" y="2810"/>
                    <a:pt x="925" y="2600"/>
                    <a:pt x="925" y="2338"/>
                  </a:cubicBezTo>
                  <a:lnTo>
                    <a:pt x="925" y="472"/>
                  </a:lnTo>
                  <a:cubicBezTo>
                    <a:pt x="925" y="209"/>
                    <a:pt x="733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6998963" y="1490925"/>
              <a:ext cx="22725" cy="70250"/>
            </a:xfrm>
            <a:custGeom>
              <a:avLst/>
              <a:gdLst/>
              <a:ahLst/>
              <a:cxnLst/>
              <a:rect l="l" t="t" r="r" b="b"/>
              <a:pathLst>
                <a:path w="909" h="2810" extrusionOk="0">
                  <a:moveTo>
                    <a:pt x="455" y="0"/>
                  </a:moveTo>
                  <a:cubicBezTo>
                    <a:pt x="194" y="0"/>
                    <a:pt x="1" y="209"/>
                    <a:pt x="1" y="472"/>
                  </a:cubicBezTo>
                  <a:lnTo>
                    <a:pt x="1" y="2356"/>
                  </a:lnTo>
                  <a:cubicBezTo>
                    <a:pt x="1" y="2600"/>
                    <a:pt x="194" y="2810"/>
                    <a:pt x="455" y="2810"/>
                  </a:cubicBezTo>
                  <a:cubicBezTo>
                    <a:pt x="717" y="2810"/>
                    <a:pt x="908" y="2600"/>
                    <a:pt x="908" y="2356"/>
                  </a:cubicBezTo>
                  <a:lnTo>
                    <a:pt x="908" y="472"/>
                  </a:lnTo>
                  <a:cubicBezTo>
                    <a:pt x="908" y="209"/>
                    <a:pt x="717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6952738" y="1514925"/>
              <a:ext cx="23150" cy="46250"/>
            </a:xfrm>
            <a:custGeom>
              <a:avLst/>
              <a:gdLst/>
              <a:ahLst/>
              <a:cxnLst/>
              <a:rect l="l" t="t" r="r" b="b"/>
              <a:pathLst>
                <a:path w="926" h="1850" extrusionOk="0">
                  <a:moveTo>
                    <a:pt x="454" y="0"/>
                  </a:moveTo>
                  <a:cubicBezTo>
                    <a:pt x="210" y="0"/>
                    <a:pt x="1" y="210"/>
                    <a:pt x="1" y="471"/>
                  </a:cubicBezTo>
                  <a:lnTo>
                    <a:pt x="1" y="1396"/>
                  </a:lnTo>
                  <a:cubicBezTo>
                    <a:pt x="1" y="1640"/>
                    <a:pt x="210" y="1850"/>
                    <a:pt x="454" y="1850"/>
                  </a:cubicBezTo>
                  <a:cubicBezTo>
                    <a:pt x="717" y="1850"/>
                    <a:pt x="926" y="1640"/>
                    <a:pt x="926" y="1396"/>
                  </a:cubicBezTo>
                  <a:lnTo>
                    <a:pt x="926" y="471"/>
                  </a:lnTo>
                  <a:cubicBezTo>
                    <a:pt x="926" y="210"/>
                    <a:pt x="717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6674938" y="1584250"/>
              <a:ext cx="393850" cy="300975"/>
            </a:xfrm>
            <a:custGeom>
              <a:avLst/>
              <a:gdLst/>
              <a:ahLst/>
              <a:cxnLst/>
              <a:rect l="l" t="t" r="r" b="b"/>
              <a:pathLst>
                <a:path w="15754" h="12039" extrusionOk="0">
                  <a:moveTo>
                    <a:pt x="454" y="0"/>
                  </a:moveTo>
                  <a:cubicBezTo>
                    <a:pt x="209" y="0"/>
                    <a:pt x="0" y="210"/>
                    <a:pt x="0" y="472"/>
                  </a:cubicBezTo>
                  <a:lnTo>
                    <a:pt x="0" y="11568"/>
                  </a:lnTo>
                  <a:cubicBezTo>
                    <a:pt x="0" y="11851"/>
                    <a:pt x="223" y="12038"/>
                    <a:pt x="459" y="12038"/>
                  </a:cubicBezTo>
                  <a:cubicBezTo>
                    <a:pt x="572" y="12038"/>
                    <a:pt x="689" y="11995"/>
                    <a:pt x="784" y="11899"/>
                  </a:cubicBezTo>
                  <a:lnTo>
                    <a:pt x="3454" y="9230"/>
                  </a:lnTo>
                  <a:lnTo>
                    <a:pt x="15300" y="9230"/>
                  </a:lnTo>
                  <a:cubicBezTo>
                    <a:pt x="15544" y="9230"/>
                    <a:pt x="15753" y="9021"/>
                    <a:pt x="15753" y="8777"/>
                  </a:cubicBezTo>
                  <a:lnTo>
                    <a:pt x="15753" y="472"/>
                  </a:lnTo>
                  <a:cubicBezTo>
                    <a:pt x="15753" y="210"/>
                    <a:pt x="15544" y="0"/>
                    <a:pt x="15300" y="0"/>
                  </a:cubicBezTo>
                  <a:lnTo>
                    <a:pt x="10189" y="0"/>
                  </a:lnTo>
                  <a:lnTo>
                    <a:pt x="10189" y="2268"/>
                  </a:lnTo>
                  <a:cubicBezTo>
                    <a:pt x="10189" y="3385"/>
                    <a:pt x="9386" y="4327"/>
                    <a:pt x="8339" y="4537"/>
                  </a:cubicBezTo>
                  <a:lnTo>
                    <a:pt x="8339" y="5532"/>
                  </a:lnTo>
                  <a:lnTo>
                    <a:pt x="9263" y="5532"/>
                  </a:lnTo>
                  <a:cubicBezTo>
                    <a:pt x="9508" y="5532"/>
                    <a:pt x="9717" y="5741"/>
                    <a:pt x="9717" y="6002"/>
                  </a:cubicBezTo>
                  <a:cubicBezTo>
                    <a:pt x="9717" y="6264"/>
                    <a:pt x="9508" y="6456"/>
                    <a:pt x="9263" y="6456"/>
                  </a:cubicBezTo>
                  <a:lnTo>
                    <a:pt x="6490" y="6456"/>
                  </a:lnTo>
                  <a:cubicBezTo>
                    <a:pt x="6228" y="6456"/>
                    <a:pt x="6036" y="6264"/>
                    <a:pt x="6036" y="6002"/>
                  </a:cubicBezTo>
                  <a:cubicBezTo>
                    <a:pt x="6036" y="5741"/>
                    <a:pt x="6228" y="5532"/>
                    <a:pt x="6490" y="5532"/>
                  </a:cubicBezTo>
                  <a:lnTo>
                    <a:pt x="7414" y="5532"/>
                  </a:lnTo>
                  <a:lnTo>
                    <a:pt x="7414" y="4537"/>
                  </a:lnTo>
                  <a:cubicBezTo>
                    <a:pt x="6367" y="4327"/>
                    <a:pt x="5565" y="3385"/>
                    <a:pt x="5565" y="2268"/>
                  </a:cubicBezTo>
                  <a:lnTo>
                    <a:pt x="55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6837188" y="1502700"/>
              <a:ext cx="69350" cy="104700"/>
            </a:xfrm>
            <a:custGeom>
              <a:avLst/>
              <a:gdLst/>
              <a:ahLst/>
              <a:cxnLst/>
              <a:rect l="l" t="t" r="r" b="b"/>
              <a:pathLst>
                <a:path w="2774" h="4188" extrusionOk="0">
                  <a:moveTo>
                    <a:pt x="1378" y="1"/>
                  </a:moveTo>
                  <a:cubicBezTo>
                    <a:pt x="628" y="1"/>
                    <a:pt x="0" y="629"/>
                    <a:pt x="0" y="1378"/>
                  </a:cubicBezTo>
                  <a:lnTo>
                    <a:pt x="0" y="4188"/>
                  </a:lnTo>
                  <a:lnTo>
                    <a:pt x="2773" y="4188"/>
                  </a:lnTo>
                  <a:lnTo>
                    <a:pt x="2773" y="1378"/>
                  </a:lnTo>
                  <a:cubicBezTo>
                    <a:pt x="2773" y="629"/>
                    <a:pt x="2145" y="1"/>
                    <a:pt x="1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6837188" y="1630475"/>
              <a:ext cx="69350" cy="45400"/>
            </a:xfrm>
            <a:custGeom>
              <a:avLst/>
              <a:gdLst/>
              <a:ahLst/>
              <a:cxnLst/>
              <a:rect l="l" t="t" r="r" b="b"/>
              <a:pathLst>
                <a:path w="2774" h="1816" extrusionOk="0">
                  <a:moveTo>
                    <a:pt x="0" y="1"/>
                  </a:moveTo>
                  <a:lnTo>
                    <a:pt x="0" y="419"/>
                  </a:lnTo>
                  <a:cubicBezTo>
                    <a:pt x="0" y="1187"/>
                    <a:pt x="628" y="1815"/>
                    <a:pt x="1378" y="1815"/>
                  </a:cubicBezTo>
                  <a:cubicBezTo>
                    <a:pt x="2145" y="1815"/>
                    <a:pt x="2773" y="1187"/>
                    <a:pt x="2773" y="41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38"/>
          <p:cNvGrpSpPr/>
          <p:nvPr/>
        </p:nvGrpSpPr>
        <p:grpSpPr>
          <a:xfrm>
            <a:off x="7495358" y="4615864"/>
            <a:ext cx="332239" cy="328589"/>
            <a:chOff x="3385438" y="2850425"/>
            <a:chExt cx="398225" cy="393850"/>
          </a:xfrm>
        </p:grpSpPr>
        <p:sp>
          <p:nvSpPr>
            <p:cNvPr id="580" name="Google Shape;580;p38"/>
            <p:cNvSpPr/>
            <p:nvPr/>
          </p:nvSpPr>
          <p:spPr>
            <a:xfrm>
              <a:off x="3482688" y="2966450"/>
              <a:ext cx="207625" cy="122150"/>
            </a:xfrm>
            <a:custGeom>
              <a:avLst/>
              <a:gdLst/>
              <a:ahLst/>
              <a:cxnLst/>
              <a:rect l="l" t="t" r="r" b="b"/>
              <a:pathLst>
                <a:path w="8305" h="4886" extrusionOk="0">
                  <a:moveTo>
                    <a:pt x="5078" y="471"/>
                  </a:moveTo>
                  <a:cubicBezTo>
                    <a:pt x="5846" y="471"/>
                    <a:pt x="6456" y="1082"/>
                    <a:pt x="6456" y="1850"/>
                  </a:cubicBezTo>
                  <a:cubicBezTo>
                    <a:pt x="6456" y="2617"/>
                    <a:pt x="5846" y="3245"/>
                    <a:pt x="5078" y="3245"/>
                  </a:cubicBezTo>
                  <a:cubicBezTo>
                    <a:pt x="4310" y="3245"/>
                    <a:pt x="3699" y="2617"/>
                    <a:pt x="3699" y="1850"/>
                  </a:cubicBezTo>
                  <a:cubicBezTo>
                    <a:pt x="3699" y="1082"/>
                    <a:pt x="4310" y="471"/>
                    <a:pt x="5078" y="471"/>
                  </a:cubicBezTo>
                  <a:close/>
                  <a:moveTo>
                    <a:pt x="1" y="0"/>
                  </a:moveTo>
                  <a:lnTo>
                    <a:pt x="1" y="4432"/>
                  </a:lnTo>
                  <a:lnTo>
                    <a:pt x="1973" y="2443"/>
                  </a:lnTo>
                  <a:cubicBezTo>
                    <a:pt x="2068" y="2355"/>
                    <a:pt x="2190" y="2312"/>
                    <a:pt x="2310" y="2312"/>
                  </a:cubicBezTo>
                  <a:cubicBezTo>
                    <a:pt x="2430" y="2312"/>
                    <a:pt x="2548" y="2355"/>
                    <a:pt x="2636" y="2443"/>
                  </a:cubicBezTo>
                  <a:lnTo>
                    <a:pt x="5078" y="4885"/>
                  </a:lnTo>
                  <a:lnTo>
                    <a:pt x="6595" y="3367"/>
                  </a:lnTo>
                  <a:cubicBezTo>
                    <a:pt x="6682" y="3279"/>
                    <a:pt x="6800" y="3236"/>
                    <a:pt x="6920" y="3236"/>
                  </a:cubicBezTo>
                  <a:cubicBezTo>
                    <a:pt x="7040" y="3236"/>
                    <a:pt x="7163" y="3279"/>
                    <a:pt x="7258" y="3367"/>
                  </a:cubicBezTo>
                  <a:lnTo>
                    <a:pt x="8305" y="4432"/>
                  </a:lnTo>
                  <a:lnTo>
                    <a:pt x="8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3598288" y="3001325"/>
              <a:ext cx="23125" cy="23125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454" y="1"/>
                  </a:moveTo>
                  <a:cubicBezTo>
                    <a:pt x="192" y="1"/>
                    <a:pt x="0" y="210"/>
                    <a:pt x="0" y="455"/>
                  </a:cubicBezTo>
                  <a:cubicBezTo>
                    <a:pt x="0" y="716"/>
                    <a:pt x="192" y="925"/>
                    <a:pt x="454" y="925"/>
                  </a:cubicBezTo>
                  <a:cubicBezTo>
                    <a:pt x="715" y="925"/>
                    <a:pt x="924" y="716"/>
                    <a:pt x="924" y="455"/>
                  </a:cubicBezTo>
                  <a:cubicBezTo>
                    <a:pt x="924" y="210"/>
                    <a:pt x="715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3385438" y="2850425"/>
              <a:ext cx="398225" cy="393850"/>
            </a:xfrm>
            <a:custGeom>
              <a:avLst/>
              <a:gdLst/>
              <a:ahLst/>
              <a:cxnLst/>
              <a:rect l="l" t="t" r="r" b="b"/>
              <a:pathLst>
                <a:path w="15929" h="15754" extrusionOk="0">
                  <a:moveTo>
                    <a:pt x="12195" y="3716"/>
                  </a:moveTo>
                  <a:cubicBezTo>
                    <a:pt x="12702" y="3716"/>
                    <a:pt x="13120" y="4135"/>
                    <a:pt x="13120" y="4641"/>
                  </a:cubicBezTo>
                  <a:lnTo>
                    <a:pt x="13120" y="11113"/>
                  </a:lnTo>
                  <a:cubicBezTo>
                    <a:pt x="13120" y="11620"/>
                    <a:pt x="12702" y="12038"/>
                    <a:pt x="12195" y="12038"/>
                  </a:cubicBezTo>
                  <a:lnTo>
                    <a:pt x="3891" y="12038"/>
                  </a:lnTo>
                  <a:cubicBezTo>
                    <a:pt x="3385" y="12038"/>
                    <a:pt x="2967" y="11620"/>
                    <a:pt x="2967" y="11113"/>
                  </a:cubicBezTo>
                  <a:lnTo>
                    <a:pt x="2967" y="4641"/>
                  </a:lnTo>
                  <a:cubicBezTo>
                    <a:pt x="2967" y="4135"/>
                    <a:pt x="3385" y="3716"/>
                    <a:pt x="3891" y="3716"/>
                  </a:cubicBezTo>
                  <a:close/>
                  <a:moveTo>
                    <a:pt x="8043" y="1"/>
                  </a:moveTo>
                  <a:cubicBezTo>
                    <a:pt x="3681" y="1"/>
                    <a:pt x="157" y="3525"/>
                    <a:pt x="157" y="7868"/>
                  </a:cubicBezTo>
                  <a:cubicBezTo>
                    <a:pt x="157" y="9927"/>
                    <a:pt x="978" y="11899"/>
                    <a:pt x="2390" y="13364"/>
                  </a:cubicBezTo>
                  <a:lnTo>
                    <a:pt x="350" y="14935"/>
                  </a:lnTo>
                  <a:cubicBezTo>
                    <a:pt x="1" y="15196"/>
                    <a:pt x="192" y="15754"/>
                    <a:pt x="629" y="15754"/>
                  </a:cubicBezTo>
                  <a:lnTo>
                    <a:pt x="8078" y="15754"/>
                  </a:lnTo>
                  <a:cubicBezTo>
                    <a:pt x="12404" y="15737"/>
                    <a:pt x="15928" y="12230"/>
                    <a:pt x="15928" y="7868"/>
                  </a:cubicBezTo>
                  <a:cubicBezTo>
                    <a:pt x="15928" y="3525"/>
                    <a:pt x="12404" y="1"/>
                    <a:pt x="8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3482688" y="3051925"/>
              <a:ext cx="207625" cy="76350"/>
            </a:xfrm>
            <a:custGeom>
              <a:avLst/>
              <a:gdLst/>
              <a:ahLst/>
              <a:cxnLst/>
              <a:rect l="l" t="t" r="r" b="b"/>
              <a:pathLst>
                <a:path w="8305" h="3054" extrusionOk="0">
                  <a:moveTo>
                    <a:pt x="2303" y="1"/>
                  </a:moveTo>
                  <a:lnTo>
                    <a:pt x="1" y="2320"/>
                  </a:lnTo>
                  <a:lnTo>
                    <a:pt x="1" y="3053"/>
                  </a:lnTo>
                  <a:lnTo>
                    <a:pt x="8305" y="3053"/>
                  </a:lnTo>
                  <a:lnTo>
                    <a:pt x="8305" y="2320"/>
                  </a:lnTo>
                  <a:lnTo>
                    <a:pt x="6927" y="925"/>
                  </a:lnTo>
                  <a:lnTo>
                    <a:pt x="5409" y="2443"/>
                  </a:lnTo>
                  <a:cubicBezTo>
                    <a:pt x="5313" y="2539"/>
                    <a:pt x="5196" y="2587"/>
                    <a:pt x="5078" y="2587"/>
                  </a:cubicBezTo>
                  <a:cubicBezTo>
                    <a:pt x="4960" y="2587"/>
                    <a:pt x="4842" y="2539"/>
                    <a:pt x="4746" y="2443"/>
                  </a:cubicBezTo>
                  <a:lnTo>
                    <a:pt x="2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38"/>
          <p:cNvSpPr txBox="1"/>
          <p:nvPr/>
        </p:nvSpPr>
        <p:spPr>
          <a:xfrm>
            <a:off x="1691950" y="446150"/>
            <a:ext cx="34095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Texting App Pitch Deck</a:t>
            </a:r>
            <a:endParaRPr sz="2000" b="1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85" name="Google Shape;585;p38"/>
          <p:cNvSpPr txBox="1"/>
          <p:nvPr/>
        </p:nvSpPr>
        <p:spPr>
          <a:xfrm>
            <a:off x="833325" y="4563150"/>
            <a:ext cx="34095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Write your message</a:t>
            </a:r>
            <a:endParaRPr sz="1700" b="1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C2AB87-7B73-44D3-92C4-1642BEFFC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49" y="2141764"/>
            <a:ext cx="2469547" cy="796780"/>
          </a:xfrm>
        </p:spPr>
        <p:txBody>
          <a:bodyPr/>
          <a:lstStyle/>
          <a:p>
            <a:r>
              <a:rPr lang="en-IN" sz="2000" dirty="0"/>
              <a:t>Using the Elbow Method</a:t>
            </a:r>
          </a:p>
        </p:txBody>
      </p:sp>
      <p:sp>
        <p:nvSpPr>
          <p:cNvPr id="4" name="Google Shape;341;p32">
            <a:extLst>
              <a:ext uri="{FF2B5EF4-FFF2-40B4-BE49-F238E27FC236}">
                <a16:creationId xmlns:a16="http://schemas.microsoft.com/office/drawing/2014/main" id="{26D695E3-0E29-4067-92D6-23BABB8EBB3C}"/>
              </a:ext>
            </a:extLst>
          </p:cNvPr>
          <p:cNvSpPr txBox="1"/>
          <p:nvPr/>
        </p:nvSpPr>
        <p:spPr>
          <a:xfrm>
            <a:off x="1682323" y="402466"/>
            <a:ext cx="4835665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Customer Segmentation Project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C93558-B87B-4456-BC8D-621CF97D1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670" y="1385768"/>
            <a:ext cx="4611287" cy="230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F9DD91-778C-405F-9D17-9479CFC4CA2F}"/>
              </a:ext>
            </a:extLst>
          </p:cNvPr>
          <p:cNvSpPr txBox="1"/>
          <p:nvPr/>
        </p:nvSpPr>
        <p:spPr>
          <a:xfrm>
            <a:off x="447549" y="3856747"/>
            <a:ext cx="7944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Work Sans"/>
                <a:sym typeface="Work Sans"/>
              </a:rPr>
              <a:t>The plot means the estimated number of clusters needed in our model.</a:t>
            </a:r>
          </a:p>
          <a:p>
            <a:r>
              <a:rPr lang="en-US" sz="1200" dirty="0">
                <a:solidFill>
                  <a:schemeClr val="dk1"/>
                </a:solidFill>
                <a:latin typeface="Work Sans"/>
                <a:sym typeface="Work Sans"/>
              </a:rPr>
              <a:t>The ideal clusters can be found from the diagram where there is a bend in the chart </a:t>
            </a:r>
            <a:endParaRPr lang="en-IN" sz="1200" dirty="0">
              <a:solidFill>
                <a:schemeClr val="dk1"/>
              </a:solidFill>
              <a:latin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3836975683"/>
      </p:ext>
    </p:extLst>
  </p:cSld>
  <p:clrMapOvr>
    <a:masterClrMapping/>
  </p:clrMapOvr>
</p:sld>
</file>

<file path=ppt/theme/theme1.xml><?xml version="1.0" encoding="utf-8"?>
<a:theme xmlns:a="http://schemas.openxmlformats.org/drawingml/2006/main" name="Texting App Pitch Deck by Slidesgo">
  <a:themeElements>
    <a:clrScheme name="Simple Light">
      <a:dk1>
        <a:srgbClr val="000000"/>
      </a:dk1>
      <a:lt1>
        <a:srgbClr val="FFFFFF"/>
      </a:lt1>
      <a:dk2>
        <a:srgbClr val="14279B"/>
      </a:dk2>
      <a:lt2>
        <a:srgbClr val="3D56B2"/>
      </a:lt2>
      <a:accent1>
        <a:srgbClr val="5C7AEA"/>
      </a:accent1>
      <a:accent2>
        <a:srgbClr val="E6E6E6"/>
      </a:accent2>
      <a:accent3>
        <a:srgbClr val="8AA4F9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659</Words>
  <Application>Microsoft Office PowerPoint</Application>
  <PresentationFormat>On-screen Show (16:9)</PresentationFormat>
  <Paragraphs>107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Lexend Deca</vt:lpstr>
      <vt:lpstr>Work Sans</vt:lpstr>
      <vt:lpstr>Arial</vt:lpstr>
      <vt:lpstr>Bahnschrift Light</vt:lpstr>
      <vt:lpstr>Anaheim</vt:lpstr>
      <vt:lpstr>Texting App Pitch Deck by Slidesgo</vt:lpstr>
      <vt:lpstr>Customer Segmentation</vt:lpstr>
      <vt:lpstr>Table of contents</vt:lpstr>
      <vt:lpstr>Table of contents</vt:lpstr>
      <vt:lpstr>Introduction</vt:lpstr>
      <vt:lpstr>Customer Segmentation</vt:lpstr>
      <vt:lpstr>Customer Segmentation Project </vt:lpstr>
      <vt:lpstr>METHODOLOGY</vt:lpstr>
      <vt:lpstr>Implementation</vt:lpstr>
      <vt:lpstr>Using the Elbow Method</vt:lpstr>
      <vt:lpstr>Implementation</vt:lpstr>
      <vt:lpstr>Conculsion</vt:lpstr>
      <vt:lpstr>Meet our team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</dc:title>
  <dc:creator>Mukul Rayana</dc:creator>
  <cp:lastModifiedBy>Mukul Rayana</cp:lastModifiedBy>
  <cp:revision>18</cp:revision>
  <dcterms:modified xsi:type="dcterms:W3CDTF">2021-11-20T18:15:31Z</dcterms:modified>
</cp:coreProperties>
</file>