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4"/>
  </p:sldMasterIdLst>
  <p:sldIdLst>
    <p:sldId id="256" r:id="rId5"/>
    <p:sldId id="257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46776-EDFB-46AC-870F-494CCECDA452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</dgm:pt>
    <dgm:pt modelId="{CABC49B4-B492-44F2-9A44-B1BEB7A9A7F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517DFE86-6B13-4C2C-8FC0-D02A533B1F10}" type="parTrans" cxnId="{571B0779-2522-41E5-8DEB-ABA4FB57DCF6}">
      <dgm:prSet/>
      <dgm:spPr/>
      <dgm:t>
        <a:bodyPr/>
        <a:lstStyle/>
        <a:p>
          <a:endParaRPr lang="en-US"/>
        </a:p>
      </dgm:t>
    </dgm:pt>
    <dgm:pt modelId="{E5083F3B-EFFF-4FF4-BB60-BB5C1CB280BF}" type="sibTrans" cxnId="{571B0779-2522-41E5-8DEB-ABA4FB57DCF6}">
      <dgm:prSet/>
      <dgm:spPr/>
      <dgm:t>
        <a:bodyPr/>
        <a:lstStyle/>
        <a:p>
          <a:endParaRPr lang="en-US"/>
        </a:p>
      </dgm:t>
    </dgm:pt>
    <dgm:pt modelId="{47457D16-CE92-4374-B13E-A7B51839ED64}">
      <dgm:prSet phldrT="[Text]"/>
      <dgm:spPr/>
      <dgm:t>
        <a:bodyPr/>
        <a:lstStyle/>
        <a:p>
          <a:r>
            <a:rPr lang="en-US" dirty="0"/>
            <a:t>Exploratory	Analysis</a:t>
          </a:r>
        </a:p>
      </dgm:t>
    </dgm:pt>
    <dgm:pt modelId="{A76D37AA-29E3-445A-989C-78E356C08519}" type="parTrans" cxnId="{D6107A7D-2B81-4DBC-BEBB-FAA0B30BB01D}">
      <dgm:prSet/>
      <dgm:spPr/>
      <dgm:t>
        <a:bodyPr/>
        <a:lstStyle/>
        <a:p>
          <a:endParaRPr lang="en-US"/>
        </a:p>
      </dgm:t>
    </dgm:pt>
    <dgm:pt modelId="{049115A6-CB01-40DD-903A-53BC1810ABD8}" type="sibTrans" cxnId="{D6107A7D-2B81-4DBC-BEBB-FAA0B30BB01D}">
      <dgm:prSet/>
      <dgm:spPr/>
      <dgm:t>
        <a:bodyPr/>
        <a:lstStyle/>
        <a:p>
          <a:endParaRPr lang="en-US"/>
        </a:p>
      </dgm:t>
    </dgm:pt>
    <dgm:pt modelId="{EF6DF702-1B86-4B24-9141-1451EB6EC84A}">
      <dgm:prSet phldrT="[Text]"/>
      <dgm:spPr/>
      <dgm:t>
        <a:bodyPr/>
        <a:lstStyle/>
        <a:p>
          <a:r>
            <a:rPr lang="en-US" dirty="0" err="1"/>
            <a:t>Inferentail</a:t>
          </a:r>
          <a:r>
            <a:rPr lang="en-US" dirty="0"/>
            <a:t> Analysis</a:t>
          </a:r>
        </a:p>
      </dgm:t>
    </dgm:pt>
    <dgm:pt modelId="{F57F88DC-B725-4864-B82E-53EBB949169D}" type="parTrans" cxnId="{5F2E1BC4-BB67-4548-81F6-69C18C36EE27}">
      <dgm:prSet/>
      <dgm:spPr/>
      <dgm:t>
        <a:bodyPr/>
        <a:lstStyle/>
        <a:p>
          <a:endParaRPr lang="en-US"/>
        </a:p>
      </dgm:t>
    </dgm:pt>
    <dgm:pt modelId="{F3250AA6-9303-4031-AE11-FC8FB9556440}" type="sibTrans" cxnId="{5F2E1BC4-BB67-4548-81F6-69C18C36EE27}">
      <dgm:prSet/>
      <dgm:spPr/>
      <dgm:t>
        <a:bodyPr/>
        <a:lstStyle/>
        <a:p>
          <a:endParaRPr lang="en-US"/>
        </a:p>
      </dgm:t>
    </dgm:pt>
    <dgm:pt modelId="{EE80B6F4-E420-47D2-9E79-D78298DBFBD2}" type="pres">
      <dgm:prSet presAssocID="{69C46776-EDFB-46AC-870F-494CCECDA452}" presName="Name0" presStyleCnt="0">
        <dgm:presLayoutVars>
          <dgm:dir/>
          <dgm:resizeHandles val="exact"/>
        </dgm:presLayoutVars>
      </dgm:prSet>
      <dgm:spPr/>
    </dgm:pt>
    <dgm:pt modelId="{B8C5390C-CEC9-4C42-ACC8-0858BB0913FE}" type="pres">
      <dgm:prSet presAssocID="{CABC49B4-B492-44F2-9A44-B1BEB7A9A7F5}" presName="twoplus" presStyleLbl="node1" presStyleIdx="0" presStyleCnt="3" custAng="2400000" custScaleX="61481" custScaleY="40356" custRadScaleRad="110250" custRadScaleInc="255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7A2A23-6C7F-4C61-BBC4-6BCF416B81F3}" type="pres">
      <dgm:prSet presAssocID="{47457D16-CE92-4374-B13E-A7B51839ED64}" presName="twoplus" presStyleLbl="node1" presStyleIdx="1" presStyleCnt="3" custScaleX="60742" custScaleY="39400" custRadScaleRad="92613" custRadScaleInc="-91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023C09-4C51-453E-BC77-C88825844EFE}" type="pres">
      <dgm:prSet presAssocID="{EF6DF702-1B86-4B24-9141-1451EB6EC84A}" presName="twoplus" presStyleLbl="node1" presStyleIdx="2" presStyleCnt="3" custAng="19200000" custScaleX="59351" custScaleY="42195" custRadScaleRad="72313" custRadScaleInc="-447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EC1B56A-F805-4B4E-8788-65CD11F30F45}" type="presOf" srcId="{CABC49B4-B492-44F2-9A44-B1BEB7A9A7F5}" destId="{B8C5390C-CEC9-4C42-ACC8-0858BB0913FE}" srcOrd="0" destOrd="0" presId="urn:diagrams.loki3.com/TabbedArc+Icon"/>
    <dgm:cxn modelId="{5F2E1BC4-BB67-4548-81F6-69C18C36EE27}" srcId="{69C46776-EDFB-46AC-870F-494CCECDA452}" destId="{EF6DF702-1B86-4B24-9141-1451EB6EC84A}" srcOrd="2" destOrd="0" parTransId="{F57F88DC-B725-4864-B82E-53EBB949169D}" sibTransId="{F3250AA6-9303-4031-AE11-FC8FB9556440}"/>
    <dgm:cxn modelId="{571B0779-2522-41E5-8DEB-ABA4FB57DCF6}" srcId="{69C46776-EDFB-46AC-870F-494CCECDA452}" destId="{CABC49B4-B492-44F2-9A44-B1BEB7A9A7F5}" srcOrd="0" destOrd="0" parTransId="{517DFE86-6B13-4C2C-8FC0-D02A533B1F10}" sibTransId="{E5083F3B-EFFF-4FF4-BB60-BB5C1CB280BF}"/>
    <dgm:cxn modelId="{EC038D5F-8FF1-4BC6-ABB9-851F03D63DAD}" type="presOf" srcId="{47457D16-CE92-4374-B13E-A7B51839ED64}" destId="{F37A2A23-6C7F-4C61-BBC4-6BCF416B81F3}" srcOrd="0" destOrd="0" presId="urn:diagrams.loki3.com/TabbedArc+Icon"/>
    <dgm:cxn modelId="{8BE17885-8AA9-4E83-A28D-BFA69719811B}" type="presOf" srcId="{EF6DF702-1B86-4B24-9141-1451EB6EC84A}" destId="{76023C09-4C51-453E-BC77-C88825844EFE}" srcOrd="0" destOrd="0" presId="urn:diagrams.loki3.com/TabbedArc+Icon"/>
    <dgm:cxn modelId="{D6107A7D-2B81-4DBC-BEBB-FAA0B30BB01D}" srcId="{69C46776-EDFB-46AC-870F-494CCECDA452}" destId="{47457D16-CE92-4374-B13E-A7B51839ED64}" srcOrd="1" destOrd="0" parTransId="{A76D37AA-29E3-445A-989C-78E356C08519}" sibTransId="{049115A6-CB01-40DD-903A-53BC1810ABD8}"/>
    <dgm:cxn modelId="{13B1FB7F-469B-403B-8D6E-957FDCA73CB6}" type="presOf" srcId="{69C46776-EDFB-46AC-870F-494CCECDA452}" destId="{EE80B6F4-E420-47D2-9E79-D78298DBFBD2}" srcOrd="0" destOrd="0" presId="urn:diagrams.loki3.com/TabbedArc+Icon"/>
    <dgm:cxn modelId="{D66E133B-A3FD-49E2-9104-F34718C02E0D}" type="presParOf" srcId="{EE80B6F4-E420-47D2-9E79-D78298DBFBD2}" destId="{B8C5390C-CEC9-4C42-ACC8-0858BB0913FE}" srcOrd="0" destOrd="0" presId="urn:diagrams.loki3.com/TabbedArc+Icon"/>
    <dgm:cxn modelId="{65504D86-7B79-4D55-A926-40E55F5623C1}" type="presParOf" srcId="{EE80B6F4-E420-47D2-9E79-D78298DBFBD2}" destId="{F37A2A23-6C7F-4C61-BBC4-6BCF416B81F3}" srcOrd="1" destOrd="0" presId="urn:diagrams.loki3.com/TabbedArc+Icon"/>
    <dgm:cxn modelId="{DAD93800-30E8-4591-823C-76386502DFF7}" type="presParOf" srcId="{EE80B6F4-E420-47D2-9E79-D78298DBFBD2}" destId="{76023C09-4C51-453E-BC77-C88825844EFE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5390C-CEC9-4C42-ACC8-0858BB0913FE}">
      <dsp:nvSpPr>
        <dsp:cNvPr id="0" name=""/>
        <dsp:cNvSpPr/>
      </dsp:nvSpPr>
      <dsp:spPr>
        <a:xfrm>
          <a:off x="3369930" y="366113"/>
          <a:ext cx="2036675" cy="868965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Machine Learning</a:t>
          </a:r>
        </a:p>
      </dsp:txBody>
      <dsp:txXfrm>
        <a:off x="3412349" y="408532"/>
        <a:ext cx="1951837" cy="826546"/>
      </dsp:txXfrm>
    </dsp:sp>
    <dsp:sp modelId="{F37A2A23-6C7F-4C61-BBC4-6BCF416B81F3}">
      <dsp:nvSpPr>
        <dsp:cNvPr id="0" name=""/>
        <dsp:cNvSpPr/>
      </dsp:nvSpPr>
      <dsp:spPr>
        <a:xfrm>
          <a:off x="3394491" y="1419814"/>
          <a:ext cx="2012194" cy="84838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Exploratory	Analysis</a:t>
          </a:r>
        </a:p>
      </dsp:txBody>
      <dsp:txXfrm>
        <a:off x="3435905" y="1461228"/>
        <a:ext cx="1929366" cy="806966"/>
      </dsp:txXfrm>
    </dsp:sp>
    <dsp:sp modelId="{76023C09-4C51-453E-BC77-C88825844EFE}">
      <dsp:nvSpPr>
        <dsp:cNvPr id="0" name=""/>
        <dsp:cNvSpPr/>
      </dsp:nvSpPr>
      <dsp:spPr>
        <a:xfrm>
          <a:off x="3447640" y="2595559"/>
          <a:ext cx="1966115" cy="90856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Inferentail</a:t>
          </a:r>
          <a:r>
            <a:rPr lang="en-US" sz="1900" kern="1200" dirty="0"/>
            <a:t> Analysis</a:t>
          </a:r>
        </a:p>
      </dsp:txBody>
      <dsp:txXfrm>
        <a:off x="3491992" y="2639911"/>
        <a:ext cx="1877411" cy="86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97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0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9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5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64B6-5D0E-438B-8B35-E24D209429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096-B481-44EC-BFF9-C358EEA2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1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8177D-AEBB-44E2-9FA7-930243193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SUGGESTION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B8D1BA-209D-4F12-83C4-A54A8BEE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521" y="4200372"/>
            <a:ext cx="9448800" cy="685800"/>
          </a:xfrm>
        </p:spPr>
        <p:txBody>
          <a:bodyPr>
            <a:normAutofit/>
          </a:bodyPr>
          <a:lstStyle/>
          <a:p>
            <a:r>
              <a:rPr lang="en-US" sz="2400" dirty="0"/>
              <a:t>14/11/2020					IBM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950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CA5B4-F94A-4B50-8431-D3A78A89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75343DD1-7A79-43DF-A80C-49FE471D0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37811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xmlns="" id="{75F376C5-7CE6-41F8-ADA7-E4DC5877BD94}"/>
              </a:ext>
            </a:extLst>
          </p:cNvPr>
          <p:cNvSpPr/>
          <p:nvPr/>
        </p:nvSpPr>
        <p:spPr>
          <a:xfrm>
            <a:off x="435006" y="3160451"/>
            <a:ext cx="2849731" cy="2246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RECOMMENDER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3352D3B-3CFD-4CAD-8B9C-4BFC00ACB1D3}"/>
              </a:ext>
            </a:extLst>
          </p:cNvPr>
          <p:cNvCxnSpPr>
            <a:stCxn id="8" idx="7"/>
          </p:cNvCxnSpPr>
          <p:nvPr/>
        </p:nvCxnSpPr>
        <p:spPr>
          <a:xfrm flipV="1">
            <a:off x="2867404" y="3045041"/>
            <a:ext cx="1047648" cy="44433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565CB0B-F6E4-4211-8A4E-6A590E648C95}"/>
              </a:ext>
            </a:extLst>
          </p:cNvPr>
          <p:cNvCxnSpPr>
            <a:stCxn id="8" idx="6"/>
          </p:cNvCxnSpPr>
          <p:nvPr/>
        </p:nvCxnSpPr>
        <p:spPr>
          <a:xfrm flipV="1">
            <a:off x="3284737" y="4234649"/>
            <a:ext cx="745725" cy="4882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D1A568A-C3A6-4128-B8C5-269D200319F7}"/>
              </a:ext>
            </a:extLst>
          </p:cNvPr>
          <p:cNvCxnSpPr>
            <a:stCxn id="8" idx="5"/>
          </p:cNvCxnSpPr>
          <p:nvPr/>
        </p:nvCxnSpPr>
        <p:spPr>
          <a:xfrm>
            <a:off x="2867404" y="5077575"/>
            <a:ext cx="1198569" cy="32892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DF1E3-70C2-426A-9E76-0EBE7248D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92802" y="399603"/>
            <a:ext cx="8610600" cy="1293812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xmlns="" id="{5CA4A4D4-F12A-4A02-9AFE-394F0F82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3" y="1787159"/>
            <a:ext cx="8646850" cy="44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xmlns="" id="{9B1F3314-9DE5-4282-BBA3-475E5C5A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2" y="1838046"/>
            <a:ext cx="5010336" cy="196159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733B7D35-66B6-4107-B747-1F955D45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2" y="4243893"/>
            <a:ext cx="5021947" cy="196159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E3FE786F-5DBD-48D7-A9DB-E9C461110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67" y="1838046"/>
            <a:ext cx="5257891" cy="43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5E94E-6743-4B52-A2A5-FFD0C60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92" y="1872772"/>
            <a:ext cx="7698346" cy="4504632"/>
          </a:xfrm>
        </p:spPr>
      </p:pic>
    </p:spTree>
    <p:extLst>
      <p:ext uri="{BB962C8B-B14F-4D97-AF65-F5344CB8AC3E}">
        <p14:creationId xmlns:p14="http://schemas.microsoft.com/office/powerpoint/2010/main" val="266918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7D46B-3681-4DDC-AD48-4DE79575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5E2AABAF-7A50-4764-9AA2-AE19618C5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2344521"/>
            <a:ext cx="6365290" cy="1703696"/>
          </a:xfrm>
        </p:spPr>
      </p:pic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C66D2DA5-080D-4256-82E8-B765AF72C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92" y="1809102"/>
            <a:ext cx="4385569" cy="4855681"/>
          </a:xfrm>
        </p:spPr>
      </p:pic>
    </p:spTree>
    <p:extLst>
      <p:ext uri="{BB962C8B-B14F-4D97-AF65-F5344CB8AC3E}">
        <p14:creationId xmlns:p14="http://schemas.microsoft.com/office/powerpoint/2010/main" val="137790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FFAB18-7564-4049-AF95-1FC0369F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4964" y="2782486"/>
            <a:ext cx="8610600" cy="1293028"/>
          </a:xfrm>
        </p:spPr>
        <p:txBody>
          <a:bodyPr/>
          <a:lstStyle/>
          <a:p>
            <a:r>
              <a:rPr lang="en-US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21330469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A6B16870D5D4FB5BBC6842F0B6702" ma:contentTypeVersion="13" ma:contentTypeDescription="Create a new document." ma:contentTypeScope="" ma:versionID="ada1cf05813e854c662f914d166ae0d0">
  <xsd:schema xmlns:xsd="http://www.w3.org/2001/XMLSchema" xmlns:xs="http://www.w3.org/2001/XMLSchema" xmlns:p="http://schemas.microsoft.com/office/2006/metadata/properties" xmlns:ns3="0554a255-c947-4e6a-a64a-c1719c3aa695" xmlns:ns4="6fcfb45c-2368-4d12-ad43-4c8055cd030a" targetNamespace="http://schemas.microsoft.com/office/2006/metadata/properties" ma:root="true" ma:fieldsID="d2f2850c4257c3699702be01f8e8af81" ns3:_="" ns4:_="">
    <xsd:import namespace="0554a255-c947-4e6a-a64a-c1719c3aa695"/>
    <xsd:import namespace="6fcfb45c-2368-4d12-ad43-4c8055cd03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4a255-c947-4e6a-a64a-c1719c3aa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fb45c-2368-4d12-ad43-4c8055cd030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D37A3C-2D72-4A60-9256-5EF8F0763BF7}">
  <ds:schemaRefs>
    <ds:schemaRef ds:uri="http://purl.org/dc/terms/"/>
    <ds:schemaRef ds:uri="http://purl.org/dc/elements/1.1/"/>
    <ds:schemaRef ds:uri="http://schemas.microsoft.com/office/infopath/2007/PartnerControls"/>
    <ds:schemaRef ds:uri="0554a255-c947-4e6a-a64a-c1719c3aa69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6fcfb45c-2368-4d12-ad43-4c8055cd030a"/>
  </ds:schemaRefs>
</ds:datastoreItem>
</file>

<file path=customXml/itemProps2.xml><?xml version="1.0" encoding="utf-8"?>
<ds:datastoreItem xmlns:ds="http://schemas.openxmlformats.org/officeDocument/2006/customXml" ds:itemID="{39E57C82-CF52-4107-B7C1-3366CCE5F7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C1C8B9-8032-48CC-9FC6-7C402ECDC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54a255-c947-4e6a-a64a-c1719c3aa695"/>
    <ds:schemaRef ds:uri="6fcfb45c-2368-4d12-ad43-4c8055cd0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20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RESTAURANT SUGGESTION SYSTEM</vt:lpstr>
      <vt:lpstr>METHODOLOGY</vt:lpstr>
      <vt:lpstr>DATASETS</vt:lpstr>
      <vt:lpstr>PowerPoint Presentation</vt:lpstr>
      <vt:lpstr>MAPPING</vt:lpstr>
      <vt:lpstr>RESULTS &amp; CONCLUSION</vt:lpstr>
      <vt:lpstr>THANK YOU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SUGGESTION SYSTEM</dc:title>
  <dc:creator>Venkata Sambasivarao Rayana</dc:creator>
  <cp:lastModifiedBy>Mukul Rayana</cp:lastModifiedBy>
  <cp:revision>6</cp:revision>
  <dcterms:created xsi:type="dcterms:W3CDTF">2020-11-14T06:50:18Z</dcterms:created>
  <dcterms:modified xsi:type="dcterms:W3CDTF">2020-11-14T08:31:52Z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0x010100612A6B16870D5D4FB5BBC6842F0B6702</vt:lpwstr>
  </property>
</Properties>
</file>