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8" r:id="rId4"/>
    <p:sldId id="259" r:id="rId5"/>
    <p:sldId id="260" r:id="rId6"/>
    <p:sldId id="261" r:id="rId7"/>
    <p:sldId id="262" r:id="rId8"/>
    <p:sldId id="263"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8/10/2024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63769"/>
            <a:ext cx="6566511" cy="808893"/>
          </a:xfrm>
        </p:spPr>
        <p:txBody>
          <a:bodyPr/>
          <a:lstStyle/>
          <a:p>
            <a:r>
              <a:rPr lang="en-US" sz="4400" b="1" i="1" u="sng" dirty="0" smtClean="0"/>
              <a:t>E-commerce</a:t>
            </a:r>
            <a:r>
              <a:rPr lang="en-US" b="1" i="1" u="sng" dirty="0" smtClean="0"/>
              <a:t> store</a:t>
            </a:r>
            <a:endParaRPr lang="en-IN" b="1" i="1" u="sng" dirty="0"/>
          </a:p>
        </p:txBody>
      </p:sp>
      <p:sp>
        <p:nvSpPr>
          <p:cNvPr id="3" name="Subtitle 2"/>
          <p:cNvSpPr>
            <a:spLocks noGrp="1"/>
          </p:cNvSpPr>
          <p:nvPr>
            <p:ph type="subTitle" idx="1"/>
          </p:nvPr>
        </p:nvSpPr>
        <p:spPr>
          <a:xfrm>
            <a:off x="0" y="1881554"/>
            <a:ext cx="9143999" cy="3982915"/>
          </a:xfrm>
        </p:spPr>
        <p:txBody>
          <a:bodyPr>
            <a:normAutofit/>
          </a:bodyPr>
          <a:lstStyle/>
          <a:p>
            <a:pPr>
              <a:lnSpc>
                <a:spcPts val="2799"/>
              </a:lnSpc>
            </a:pPr>
            <a:r>
              <a:rPr lang="en-US" sz="2400" b="1" u="sng" kern="0" spc="-35" dirty="0">
                <a:solidFill>
                  <a:srgbClr val="272525"/>
                </a:solidFill>
                <a:latin typeface="Source Sans Pro" pitchFamily="34" charset="0"/>
                <a:ea typeface="Source Sans Pro" pitchFamily="34" charset="-122"/>
              </a:rPr>
              <a:t>Tool </a:t>
            </a:r>
            <a:r>
              <a:rPr lang="en-US" sz="2400" b="1" u="sng" kern="0" spc="-35" dirty="0" smtClean="0">
                <a:solidFill>
                  <a:srgbClr val="272525"/>
                </a:solidFill>
                <a:latin typeface="Source Sans Pro" pitchFamily="34" charset="0"/>
                <a:ea typeface="Source Sans Pro" pitchFamily="34" charset="-122"/>
              </a:rPr>
              <a:t>used </a:t>
            </a:r>
            <a:r>
              <a:rPr lang="en-US" sz="2400" b="1" kern="0" spc="-35" dirty="0">
                <a:solidFill>
                  <a:srgbClr val="272525"/>
                </a:solidFill>
                <a:latin typeface="Source Sans Pro" pitchFamily="34" charset="0"/>
                <a:ea typeface="Source Sans Pro" pitchFamily="34" charset="-122"/>
              </a:rPr>
              <a:t>– </a:t>
            </a:r>
            <a:r>
              <a:rPr lang="en-US" sz="2400" b="1" kern="0" spc="-35" dirty="0" smtClean="0">
                <a:solidFill>
                  <a:srgbClr val="272525"/>
                </a:solidFill>
                <a:latin typeface="Source Sans Pro" pitchFamily="34" charset="0"/>
                <a:ea typeface="Source Sans Pro" pitchFamily="34" charset="-122"/>
              </a:rPr>
              <a:t>Pandas </a:t>
            </a:r>
            <a:r>
              <a:rPr lang="en-US" sz="2400" b="1" kern="0" spc="-35" dirty="0" smtClean="0">
                <a:solidFill>
                  <a:srgbClr val="272525"/>
                </a:solidFill>
                <a:latin typeface="Source Sans Pro" pitchFamily="34" charset="0"/>
                <a:ea typeface="Source Sans Pro" pitchFamily="34" charset="-122"/>
              </a:rPr>
              <a:t>, </a:t>
            </a:r>
            <a:r>
              <a:rPr lang="en-US" sz="2400" b="1" kern="0" spc="-35" dirty="0" err="1" smtClean="0">
                <a:solidFill>
                  <a:srgbClr val="272525"/>
                </a:solidFill>
                <a:latin typeface="Source Sans Pro" pitchFamily="34" charset="0"/>
                <a:ea typeface="Source Sans Pro" pitchFamily="34" charset="-122"/>
              </a:rPr>
              <a:t>numpy</a:t>
            </a:r>
            <a:r>
              <a:rPr lang="en-US" sz="2400" b="1" kern="0" spc="-35" dirty="0" smtClean="0">
                <a:solidFill>
                  <a:srgbClr val="272525"/>
                </a:solidFill>
                <a:latin typeface="Source Sans Pro" pitchFamily="34" charset="0"/>
                <a:ea typeface="Source Sans Pro" pitchFamily="34" charset="-122"/>
              </a:rPr>
              <a:t> </a:t>
            </a:r>
            <a:r>
              <a:rPr lang="en-US" sz="2400" b="1" kern="0" spc="-35" dirty="0" smtClean="0">
                <a:solidFill>
                  <a:srgbClr val="272525"/>
                </a:solidFill>
                <a:latin typeface="Source Sans Pro" pitchFamily="34" charset="0"/>
                <a:ea typeface="Source Sans Pro" pitchFamily="34" charset="-122"/>
              </a:rPr>
              <a:t>&amp; </a:t>
            </a:r>
            <a:r>
              <a:rPr lang="en-US" sz="2400" b="1" kern="0" spc="-35" dirty="0" smtClean="0">
                <a:solidFill>
                  <a:srgbClr val="272525"/>
                </a:solidFill>
                <a:latin typeface="Source Sans Pro" pitchFamily="34" charset="0"/>
                <a:ea typeface="Source Sans Pro" pitchFamily="34" charset="-122"/>
              </a:rPr>
              <a:t> </a:t>
            </a:r>
            <a:r>
              <a:rPr lang="en-US" sz="2400" b="1" kern="0" spc="-35" dirty="0" err="1" smtClean="0">
                <a:solidFill>
                  <a:srgbClr val="272525"/>
                </a:solidFill>
                <a:latin typeface="Source Sans Pro" pitchFamily="34" charset="0"/>
                <a:ea typeface="Source Sans Pro" pitchFamily="34" charset="-122"/>
              </a:rPr>
              <a:t>matplotlib</a:t>
            </a:r>
            <a:endParaRPr lang="en-US" sz="2400" b="1" kern="0" spc="-35" dirty="0" smtClean="0">
              <a:solidFill>
                <a:srgbClr val="272525"/>
              </a:solidFill>
              <a:latin typeface="Source Sans Pro" pitchFamily="34" charset="0"/>
              <a:ea typeface="Source Sans Pro" pitchFamily="34" charset="-122"/>
            </a:endParaRPr>
          </a:p>
          <a:p>
            <a:pPr>
              <a:lnSpc>
                <a:spcPts val="2799"/>
              </a:lnSpc>
            </a:pPr>
            <a:endParaRPr lang="en-US" sz="2400" b="1" kern="0" spc="-35" dirty="0" smtClean="0">
              <a:solidFill>
                <a:srgbClr val="272525"/>
              </a:solidFill>
              <a:latin typeface="Source Sans Pro" pitchFamily="34" charset="0"/>
              <a:ea typeface="Source Sans Pro" pitchFamily="34" charset="-122"/>
            </a:endParaRPr>
          </a:p>
          <a:p>
            <a:pPr algn="l">
              <a:lnSpc>
                <a:spcPts val="2799"/>
              </a:lnSpc>
            </a:pPr>
            <a:r>
              <a:rPr lang="en-US" sz="2400" b="1" u="sng" kern="0" spc="-35" dirty="0" smtClean="0">
                <a:solidFill>
                  <a:srgbClr val="272525"/>
                </a:solidFill>
                <a:latin typeface="Source Sans Pro" pitchFamily="34" charset="0"/>
                <a:ea typeface="Source Sans Pro" pitchFamily="34" charset="-122"/>
              </a:rPr>
              <a:t>Team member name </a:t>
            </a:r>
            <a:r>
              <a:rPr lang="en-US" sz="2400" b="1" kern="0" spc="-35" dirty="0" smtClean="0">
                <a:solidFill>
                  <a:srgbClr val="272525"/>
                </a:solidFill>
                <a:latin typeface="Source Sans Pro" pitchFamily="34" charset="0"/>
                <a:ea typeface="Source Sans Pro" pitchFamily="34" charset="-122"/>
              </a:rPr>
              <a:t>:     Sonali </a:t>
            </a:r>
            <a:r>
              <a:rPr lang="en-US" sz="2400" b="1" kern="0" spc="-35" dirty="0">
                <a:solidFill>
                  <a:srgbClr val="272525"/>
                </a:solidFill>
                <a:latin typeface="Source Sans Pro" pitchFamily="34" charset="0"/>
                <a:ea typeface="Source Sans Pro" pitchFamily="34" charset="-122"/>
              </a:rPr>
              <a:t>Nimje</a:t>
            </a:r>
          </a:p>
          <a:p>
            <a:pPr>
              <a:lnSpc>
                <a:spcPts val="2799"/>
              </a:lnSpc>
            </a:pPr>
            <a:r>
              <a:rPr lang="en-US" sz="2400" b="1" kern="0" spc="-35" dirty="0" smtClean="0">
                <a:solidFill>
                  <a:srgbClr val="272525"/>
                </a:solidFill>
                <a:latin typeface="Source Sans Pro" pitchFamily="34" charset="0"/>
                <a:ea typeface="Source Sans Pro" pitchFamily="34" charset="-122"/>
              </a:rPr>
              <a:t>       </a:t>
            </a:r>
            <a:r>
              <a:rPr lang="en-US" sz="2400" b="1" kern="0" spc="-35" dirty="0" err="1" smtClean="0">
                <a:solidFill>
                  <a:srgbClr val="272525"/>
                </a:solidFill>
                <a:latin typeface="Source Sans Pro" pitchFamily="34" charset="0"/>
                <a:ea typeface="Source Sans Pro" pitchFamily="34" charset="-122"/>
              </a:rPr>
              <a:t>Mukul</a:t>
            </a:r>
            <a:r>
              <a:rPr lang="en-US" sz="2400" b="1" kern="0" spc="-35" dirty="0" smtClean="0">
                <a:solidFill>
                  <a:srgbClr val="272525"/>
                </a:solidFill>
                <a:latin typeface="Source Sans Pro" pitchFamily="34" charset="0"/>
                <a:ea typeface="Source Sans Pro" pitchFamily="34" charset="-122"/>
              </a:rPr>
              <a:t> </a:t>
            </a:r>
            <a:r>
              <a:rPr lang="en-US" sz="2400" b="1" kern="0" spc="-35" dirty="0" err="1" smtClean="0">
                <a:solidFill>
                  <a:srgbClr val="272525"/>
                </a:solidFill>
                <a:latin typeface="Source Sans Pro" pitchFamily="34" charset="0"/>
                <a:ea typeface="Source Sans Pro" pitchFamily="34" charset="-122"/>
              </a:rPr>
              <a:t>sheware</a:t>
            </a:r>
            <a:endParaRPr lang="en-US" sz="2400" b="1" kern="0" spc="-35" dirty="0" smtClean="0">
              <a:solidFill>
                <a:srgbClr val="272525"/>
              </a:solidFill>
              <a:latin typeface="Source Sans Pro" pitchFamily="34" charset="0"/>
              <a:ea typeface="Source Sans Pro" pitchFamily="34" charset="-122"/>
            </a:endParaRPr>
          </a:p>
          <a:p>
            <a:pPr>
              <a:lnSpc>
                <a:spcPts val="2799"/>
              </a:lnSpc>
            </a:pPr>
            <a:r>
              <a:rPr lang="en-US" sz="2400" b="1" kern="0" spc="-35" dirty="0" err="1" smtClean="0">
                <a:solidFill>
                  <a:srgbClr val="272525"/>
                </a:solidFill>
                <a:latin typeface="Source Sans Pro" pitchFamily="34" charset="0"/>
                <a:ea typeface="Source Sans Pro" pitchFamily="34" charset="-122"/>
              </a:rPr>
              <a:t>Sakshi</a:t>
            </a:r>
            <a:r>
              <a:rPr lang="en-US" sz="2400" b="1" kern="0" spc="-35" dirty="0" smtClean="0">
                <a:solidFill>
                  <a:srgbClr val="272525"/>
                </a:solidFill>
                <a:latin typeface="Source Sans Pro" pitchFamily="34" charset="0"/>
                <a:ea typeface="Source Sans Pro" pitchFamily="34" charset="-122"/>
              </a:rPr>
              <a:t> </a:t>
            </a:r>
            <a:r>
              <a:rPr lang="en-US" sz="2400" b="1" kern="0" spc="-35" dirty="0" err="1" smtClean="0">
                <a:solidFill>
                  <a:srgbClr val="272525"/>
                </a:solidFill>
                <a:latin typeface="Source Sans Pro" pitchFamily="34" charset="0"/>
                <a:ea typeface="Source Sans Pro" pitchFamily="34" charset="-122"/>
              </a:rPr>
              <a:t>ukey</a:t>
            </a:r>
            <a:endParaRPr lang="en-US" sz="2400" b="1" kern="0" spc="-35" dirty="0" smtClean="0">
              <a:solidFill>
                <a:srgbClr val="272525"/>
              </a:solidFill>
              <a:latin typeface="Source Sans Pro" pitchFamily="34" charset="0"/>
              <a:ea typeface="Source Sans Pro" pitchFamily="34" charset="-122"/>
            </a:endParaRPr>
          </a:p>
          <a:p>
            <a:pPr algn="l">
              <a:lnSpc>
                <a:spcPts val="2799"/>
              </a:lnSpc>
            </a:pPr>
            <a:endParaRPr lang="en-US" sz="2400" b="1" kern="0" spc="-35" dirty="0" smtClean="0">
              <a:solidFill>
                <a:srgbClr val="272525"/>
              </a:solidFill>
              <a:latin typeface="Source Sans Pro" pitchFamily="34" charset="0"/>
              <a:ea typeface="Source Sans Pro" pitchFamily="34" charset="-122"/>
            </a:endParaRPr>
          </a:p>
          <a:p>
            <a:pPr>
              <a:lnSpc>
                <a:spcPts val="2799"/>
              </a:lnSpc>
            </a:pPr>
            <a:r>
              <a:rPr lang="en-US" sz="2400" b="1" u="sng" kern="0" spc="-35" dirty="0" smtClean="0">
                <a:solidFill>
                  <a:srgbClr val="272525"/>
                </a:solidFill>
                <a:latin typeface="Source Sans Pro" pitchFamily="34" charset="0"/>
                <a:ea typeface="Source Sans Pro" pitchFamily="34" charset="-122"/>
              </a:rPr>
              <a:t>Guided by </a:t>
            </a:r>
            <a:r>
              <a:rPr lang="en-US" sz="2400" b="1" kern="0" spc="-35" dirty="0" smtClean="0">
                <a:solidFill>
                  <a:srgbClr val="272525"/>
                </a:solidFill>
                <a:latin typeface="Source Sans Pro" pitchFamily="34" charset="0"/>
                <a:ea typeface="Source Sans Pro" pitchFamily="34" charset="-122"/>
              </a:rPr>
              <a:t>: </a:t>
            </a:r>
            <a:r>
              <a:rPr lang="en-US" sz="2400" b="1" kern="0" spc="-35" dirty="0" err="1" smtClean="0">
                <a:solidFill>
                  <a:srgbClr val="272525"/>
                </a:solidFill>
                <a:latin typeface="Source Sans Pro" pitchFamily="34" charset="0"/>
                <a:ea typeface="Source Sans Pro" pitchFamily="34" charset="-122"/>
              </a:rPr>
              <a:t>rashmi</a:t>
            </a:r>
            <a:r>
              <a:rPr lang="en-US" sz="2400" b="1" kern="0" spc="-35" dirty="0" smtClean="0">
                <a:solidFill>
                  <a:srgbClr val="272525"/>
                </a:solidFill>
                <a:latin typeface="Source Sans Pro" pitchFamily="34" charset="0"/>
                <a:ea typeface="Source Sans Pro" pitchFamily="34" charset="-122"/>
              </a:rPr>
              <a:t> </a:t>
            </a:r>
            <a:r>
              <a:rPr lang="en-US" sz="2400" b="1" kern="0" spc="-35" dirty="0" err="1" smtClean="0">
                <a:solidFill>
                  <a:srgbClr val="272525"/>
                </a:solidFill>
                <a:latin typeface="Source Sans Pro" pitchFamily="34" charset="0"/>
                <a:ea typeface="Source Sans Pro" pitchFamily="34" charset="-122"/>
              </a:rPr>
              <a:t>joshi</a:t>
            </a:r>
            <a:r>
              <a:rPr lang="en-US" sz="2400" b="1" kern="0" spc="-35" dirty="0" smtClean="0">
                <a:solidFill>
                  <a:srgbClr val="272525"/>
                </a:solidFill>
                <a:latin typeface="Source Sans Pro" pitchFamily="34" charset="0"/>
                <a:ea typeface="Source Sans Pro" pitchFamily="34" charset="-122"/>
              </a:rPr>
              <a:t> mam</a:t>
            </a:r>
          </a:p>
          <a:p>
            <a:pPr>
              <a:lnSpc>
                <a:spcPts val="2799"/>
              </a:lnSpc>
            </a:pPr>
            <a:r>
              <a:rPr lang="en-US" sz="2400" b="1" u="sng" kern="0" spc="-35" dirty="0" smtClean="0">
                <a:solidFill>
                  <a:srgbClr val="272525"/>
                </a:solidFill>
                <a:latin typeface="Source Sans Pro" pitchFamily="34" charset="0"/>
                <a:ea typeface="Source Sans Pro" pitchFamily="34" charset="-122"/>
              </a:rPr>
              <a:t>Company name </a:t>
            </a:r>
            <a:r>
              <a:rPr lang="en-US" sz="2400" b="1" kern="0" spc="-35" dirty="0" smtClean="0">
                <a:solidFill>
                  <a:srgbClr val="272525"/>
                </a:solidFill>
                <a:latin typeface="Source Sans Pro" pitchFamily="34" charset="0"/>
                <a:ea typeface="Source Sans Pro" pitchFamily="34" charset="-122"/>
              </a:rPr>
              <a:t>: </a:t>
            </a:r>
            <a:r>
              <a:rPr lang="en-US" sz="2400" b="1" kern="0" spc="-35" dirty="0" err="1" smtClean="0">
                <a:solidFill>
                  <a:srgbClr val="272525"/>
                </a:solidFill>
                <a:latin typeface="Source Sans Pro" pitchFamily="34" charset="0"/>
                <a:ea typeface="Source Sans Pro" pitchFamily="34" charset="-122"/>
              </a:rPr>
              <a:t>zappkode</a:t>
            </a:r>
            <a:r>
              <a:rPr lang="en-US" sz="2400" b="1" kern="0" spc="-35" dirty="0" smtClean="0">
                <a:solidFill>
                  <a:srgbClr val="272525"/>
                </a:solidFill>
                <a:latin typeface="Source Sans Pro" pitchFamily="34" charset="0"/>
                <a:ea typeface="Source Sans Pro" pitchFamily="34" charset="-122"/>
              </a:rPr>
              <a:t> solution</a:t>
            </a:r>
          </a:p>
          <a:p>
            <a:pPr>
              <a:lnSpc>
                <a:spcPts val="2799"/>
              </a:lnSpc>
            </a:pPr>
            <a:endParaRPr lang="en-US" sz="2400" b="1" dirty="0"/>
          </a:p>
        </p:txBody>
      </p:sp>
    </p:spTree>
    <p:extLst>
      <p:ext uri="{BB962C8B-B14F-4D97-AF65-F5344CB8AC3E}">
        <p14:creationId xmlns:p14="http://schemas.microsoft.com/office/powerpoint/2010/main" val="2168874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28600"/>
            <a:ext cx="5530987" cy="1301261"/>
          </a:xfrm>
        </p:spPr>
        <p:txBody>
          <a:bodyPr/>
          <a:lstStyle/>
          <a:p>
            <a:r>
              <a:rPr lang="en-IN" b="1" i="1" u="sng" dirty="0"/>
              <a:t>Conclusion</a:t>
            </a:r>
          </a:p>
        </p:txBody>
      </p:sp>
      <p:sp>
        <p:nvSpPr>
          <p:cNvPr id="3" name="Content Placeholder 2"/>
          <p:cNvSpPr>
            <a:spLocks noGrp="1"/>
          </p:cNvSpPr>
          <p:nvPr>
            <p:ph sz="quarter" idx="13"/>
          </p:nvPr>
        </p:nvSpPr>
        <p:spPr>
          <a:xfrm>
            <a:off x="290146" y="2384677"/>
            <a:ext cx="10392508" cy="3084138"/>
          </a:xfrm>
        </p:spPr>
        <p:txBody>
          <a:bodyPr>
            <a:normAutofit/>
          </a:bodyPr>
          <a:lstStyle/>
          <a:p>
            <a:r>
              <a:rPr lang="en-US" cap="none" dirty="0" smtClean="0"/>
              <a:t>E-commerce Has Transformed The Way Businesses Operate And How Consumers Shop, Offering Unparalleled Convenience, Access, And Choice. It Continues To Grow And Evolve With Technological Advancements And Changing Consumer Behaviors</a:t>
            </a:r>
            <a:r>
              <a:rPr lang="en-US" dirty="0" smtClean="0"/>
              <a:t>.</a:t>
            </a:r>
          </a:p>
          <a:p>
            <a:endParaRPr lang="en-US" dirty="0" smtClean="0"/>
          </a:p>
          <a:p>
            <a:pPr marL="0" indent="0">
              <a:buNone/>
            </a:pPr>
            <a:r>
              <a:rPr lang="en-US" dirty="0" smtClean="0"/>
              <a:t>                                                                                                                                                                             </a:t>
            </a:r>
          </a:p>
          <a:p>
            <a:pPr marL="0" indent="0">
              <a:buNone/>
            </a:pPr>
            <a:r>
              <a:rPr lang="en-US" sz="4000" dirty="0" smtClean="0"/>
              <a:t>                                                    </a:t>
            </a:r>
            <a:r>
              <a:rPr lang="en-US" sz="3600" dirty="0" smtClean="0"/>
              <a:t>Thank you</a:t>
            </a:r>
            <a:endParaRPr lang="en-US" sz="3600" dirty="0"/>
          </a:p>
          <a:p>
            <a:endParaRPr lang="en-US" dirty="0" smtClean="0"/>
          </a:p>
          <a:p>
            <a:endParaRPr lang="en-US" dirty="0"/>
          </a:p>
          <a:p>
            <a:endParaRPr lang="en-IN" dirty="0"/>
          </a:p>
        </p:txBody>
      </p:sp>
    </p:spTree>
    <p:extLst>
      <p:ext uri="{BB962C8B-B14F-4D97-AF65-F5344CB8AC3E}">
        <p14:creationId xmlns:p14="http://schemas.microsoft.com/office/powerpoint/2010/main" val="159343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009" y="131886"/>
            <a:ext cx="7904283" cy="993530"/>
          </a:xfrm>
        </p:spPr>
        <p:txBody>
          <a:bodyPr/>
          <a:lstStyle/>
          <a:p>
            <a:r>
              <a:rPr lang="en-US" b="1" i="1" u="sng" dirty="0" smtClean="0"/>
              <a:t>Introduction</a:t>
            </a:r>
            <a:endParaRPr lang="en-IN" b="1" i="1" u="sng" dirty="0"/>
          </a:p>
        </p:txBody>
      </p:sp>
      <p:sp>
        <p:nvSpPr>
          <p:cNvPr id="3" name="Content Placeholder 2"/>
          <p:cNvSpPr>
            <a:spLocks noGrp="1"/>
          </p:cNvSpPr>
          <p:nvPr>
            <p:ph sz="quarter" idx="13"/>
          </p:nvPr>
        </p:nvSpPr>
        <p:spPr>
          <a:xfrm>
            <a:off x="246187" y="2022231"/>
            <a:ext cx="10075982" cy="2611315"/>
          </a:xfrm>
        </p:spPr>
        <p:txBody>
          <a:bodyPr/>
          <a:lstStyle/>
          <a:p>
            <a:r>
              <a:rPr lang="en-US" cap="none" dirty="0" smtClean="0"/>
              <a:t>E-commerce, Or Electronic Commerce, Refers To The Buying And Selling Of Goods And Services Over The Internet. It Involves Online Transactions Where Businesses And Consumers Engage In Various Forms Of Commercial Activities Through Digital Platforms</a:t>
            </a:r>
            <a:r>
              <a:rPr lang="en-US" dirty="0" smtClean="0"/>
              <a:t>.</a:t>
            </a:r>
            <a:endParaRPr lang="en-IN" cap="none" dirty="0"/>
          </a:p>
        </p:txBody>
      </p:sp>
    </p:spTree>
    <p:extLst>
      <p:ext uri="{BB962C8B-B14F-4D97-AF65-F5344CB8AC3E}">
        <p14:creationId xmlns:p14="http://schemas.microsoft.com/office/powerpoint/2010/main" val="77685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2840540" cy="867383"/>
          </a:xfrm>
        </p:spPr>
        <p:txBody>
          <a:bodyPr/>
          <a:lstStyle/>
          <a:p>
            <a:r>
              <a:rPr lang="en-US" b="1" i="1" u="sng" cap="none" dirty="0" smtClean="0"/>
              <a:t>Show Data-</a:t>
            </a:r>
            <a:endParaRPr lang="en-IN" b="1" i="1" u="sng" cap="none" dirty="0"/>
          </a:p>
        </p:txBody>
      </p:sp>
      <p:pic>
        <p:nvPicPr>
          <p:cNvPr id="4" name="Content Placeholder 3"/>
          <p:cNvPicPr>
            <a:picLocks noGrp="1" noChangeAspect="1"/>
          </p:cNvPicPr>
          <p:nvPr>
            <p:ph sz="quarter" idx="13"/>
          </p:nvPr>
        </p:nvPicPr>
        <p:blipFill>
          <a:blip r:embed="rId2"/>
          <a:stretch>
            <a:fillRect/>
          </a:stretch>
        </p:blipFill>
        <p:spPr>
          <a:xfrm>
            <a:off x="1626577" y="2366963"/>
            <a:ext cx="8836269" cy="4385529"/>
          </a:xfrm>
          <a:prstGeom prst="rect">
            <a:avLst/>
          </a:prstGeom>
        </p:spPr>
      </p:pic>
    </p:spTree>
    <p:extLst>
      <p:ext uri="{BB962C8B-B14F-4D97-AF65-F5344CB8AC3E}">
        <p14:creationId xmlns:p14="http://schemas.microsoft.com/office/powerpoint/2010/main" val="103621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785" y="618517"/>
            <a:ext cx="5545015" cy="805837"/>
          </a:xfrm>
        </p:spPr>
        <p:txBody>
          <a:bodyPr>
            <a:normAutofit/>
          </a:bodyPr>
          <a:lstStyle/>
          <a:p>
            <a:r>
              <a:rPr lang="en-US" sz="4400" b="1" i="1" u="sng" cap="none" dirty="0" smtClean="0"/>
              <a:t>Show Head </a:t>
            </a:r>
            <a:r>
              <a:rPr lang="en-US" b="1" i="1" u="sng" cap="none" dirty="0" smtClean="0"/>
              <a:t>And</a:t>
            </a:r>
            <a:r>
              <a:rPr lang="en-US" sz="4400" b="1" i="1" u="sng" cap="none" dirty="0" smtClean="0"/>
              <a:t> Tail-</a:t>
            </a:r>
            <a:endParaRPr lang="en-IN" sz="4400" b="1" i="1" u="sng" cap="none" dirty="0"/>
          </a:p>
        </p:txBody>
      </p:sp>
      <p:pic>
        <p:nvPicPr>
          <p:cNvPr id="5" name="Content Placeholder 4"/>
          <p:cNvPicPr>
            <a:picLocks noGrp="1" noChangeAspect="1"/>
          </p:cNvPicPr>
          <p:nvPr>
            <p:ph sz="quarter" idx="13"/>
          </p:nvPr>
        </p:nvPicPr>
        <p:blipFill>
          <a:blip r:embed="rId2"/>
          <a:stretch>
            <a:fillRect/>
          </a:stretch>
        </p:blipFill>
        <p:spPr>
          <a:xfrm>
            <a:off x="914400" y="2426711"/>
            <a:ext cx="5105400" cy="3304740"/>
          </a:xfrm>
          <a:prstGeom prst="rect">
            <a:avLst/>
          </a:prstGeom>
        </p:spPr>
      </p:pic>
      <p:pic>
        <p:nvPicPr>
          <p:cNvPr id="6" name="Content Placeholder 5"/>
          <p:cNvPicPr>
            <a:picLocks noGrp="1" noChangeAspect="1"/>
          </p:cNvPicPr>
          <p:nvPr>
            <p:ph sz="quarter" idx="14"/>
          </p:nvPr>
        </p:nvPicPr>
        <p:blipFill>
          <a:blip r:embed="rId3"/>
          <a:stretch>
            <a:fillRect/>
          </a:stretch>
        </p:blipFill>
        <p:spPr>
          <a:xfrm>
            <a:off x="6172200" y="2492450"/>
            <a:ext cx="5105400" cy="3173263"/>
          </a:xfrm>
          <a:prstGeom prst="rect">
            <a:avLst/>
          </a:prstGeom>
        </p:spPr>
      </p:pic>
    </p:spTree>
    <p:extLst>
      <p:ext uri="{BB962C8B-B14F-4D97-AF65-F5344CB8AC3E}">
        <p14:creationId xmlns:p14="http://schemas.microsoft.com/office/powerpoint/2010/main" val="4243829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5117748" cy="972891"/>
          </a:xfrm>
        </p:spPr>
        <p:txBody>
          <a:bodyPr/>
          <a:lstStyle/>
          <a:p>
            <a:r>
              <a:rPr lang="en-US" b="1" i="1" u="sng" cap="none" dirty="0" smtClean="0"/>
              <a:t>Show Info And Describe-</a:t>
            </a:r>
            <a:endParaRPr lang="en-IN" b="1" i="1" u="sng" cap="none" dirty="0"/>
          </a:p>
        </p:txBody>
      </p:sp>
      <p:pic>
        <p:nvPicPr>
          <p:cNvPr id="5" name="Content Placeholder 4"/>
          <p:cNvPicPr>
            <a:picLocks noGrp="1" noChangeAspect="1"/>
          </p:cNvPicPr>
          <p:nvPr>
            <p:ph sz="quarter" idx="13"/>
          </p:nvPr>
        </p:nvPicPr>
        <p:blipFill>
          <a:blip r:embed="rId2"/>
          <a:stretch>
            <a:fillRect/>
          </a:stretch>
        </p:blipFill>
        <p:spPr>
          <a:xfrm>
            <a:off x="263769" y="2366963"/>
            <a:ext cx="4701781" cy="4165722"/>
          </a:xfrm>
          <a:prstGeom prst="rect">
            <a:avLst/>
          </a:prstGeom>
        </p:spPr>
      </p:pic>
      <p:pic>
        <p:nvPicPr>
          <p:cNvPr id="6" name="Content Placeholder 5"/>
          <p:cNvPicPr>
            <a:picLocks noGrp="1" noChangeAspect="1"/>
          </p:cNvPicPr>
          <p:nvPr>
            <p:ph sz="quarter" idx="14"/>
          </p:nvPr>
        </p:nvPicPr>
        <p:blipFill>
          <a:blip r:embed="rId3"/>
          <a:stretch>
            <a:fillRect/>
          </a:stretch>
        </p:blipFill>
        <p:spPr>
          <a:xfrm>
            <a:off x="5609492" y="2366964"/>
            <a:ext cx="5668108" cy="4165722"/>
          </a:xfrm>
          <a:prstGeom prst="rect">
            <a:avLst/>
          </a:prstGeom>
        </p:spPr>
      </p:pic>
    </p:spTree>
    <p:extLst>
      <p:ext uri="{BB962C8B-B14F-4D97-AF65-F5344CB8AC3E}">
        <p14:creationId xmlns:p14="http://schemas.microsoft.com/office/powerpoint/2010/main" val="42583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55" y="618517"/>
            <a:ext cx="4853353" cy="911345"/>
          </a:xfrm>
        </p:spPr>
        <p:txBody>
          <a:bodyPr/>
          <a:lstStyle/>
          <a:p>
            <a:r>
              <a:rPr lang="en-US" b="1" i="1" u="sng" cap="none" dirty="0" smtClean="0"/>
              <a:t>Top Category By Sales- </a:t>
            </a:r>
            <a:endParaRPr lang="en-IN" b="1" i="1" u="sng" cap="none" dirty="0"/>
          </a:p>
        </p:txBody>
      </p:sp>
      <p:pic>
        <p:nvPicPr>
          <p:cNvPr id="5" name="Content Placeholder 4"/>
          <p:cNvPicPr>
            <a:picLocks noGrp="1" noChangeAspect="1"/>
          </p:cNvPicPr>
          <p:nvPr>
            <p:ph sz="quarter" idx="13"/>
          </p:nvPr>
        </p:nvPicPr>
        <p:blipFill>
          <a:blip r:embed="rId2"/>
          <a:stretch>
            <a:fillRect/>
          </a:stretch>
        </p:blipFill>
        <p:spPr>
          <a:xfrm>
            <a:off x="175846" y="2214694"/>
            <a:ext cx="5852746" cy="4098183"/>
          </a:xfrm>
          <a:prstGeom prst="rect">
            <a:avLst/>
          </a:prstGeom>
        </p:spPr>
      </p:pic>
      <p:pic>
        <p:nvPicPr>
          <p:cNvPr id="6" name="Content Placeholder 5"/>
          <p:cNvPicPr>
            <a:picLocks noGrp="1" noChangeAspect="1"/>
          </p:cNvPicPr>
          <p:nvPr>
            <p:ph sz="quarter" idx="14"/>
          </p:nvPr>
        </p:nvPicPr>
        <p:blipFill>
          <a:blip r:embed="rId3"/>
          <a:stretch>
            <a:fillRect/>
          </a:stretch>
        </p:blipFill>
        <p:spPr>
          <a:xfrm>
            <a:off x="6172199" y="2487449"/>
            <a:ext cx="6084277" cy="3825428"/>
          </a:xfrm>
          <a:prstGeom prst="rect">
            <a:avLst/>
          </a:prstGeom>
        </p:spPr>
      </p:pic>
    </p:spTree>
    <p:extLst>
      <p:ext uri="{BB962C8B-B14F-4D97-AF65-F5344CB8AC3E}">
        <p14:creationId xmlns:p14="http://schemas.microsoft.com/office/powerpoint/2010/main" val="3969032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4080255" cy="955306"/>
          </a:xfrm>
        </p:spPr>
        <p:txBody>
          <a:bodyPr/>
          <a:lstStyle/>
          <a:p>
            <a:r>
              <a:rPr lang="en-US" b="1" i="1" u="sng" cap="none" dirty="0" smtClean="0"/>
              <a:t>Category By Size-</a:t>
            </a:r>
            <a:endParaRPr lang="en-IN" b="1" i="1" u="sng" cap="none" dirty="0"/>
          </a:p>
        </p:txBody>
      </p:sp>
      <p:pic>
        <p:nvPicPr>
          <p:cNvPr id="5" name="Content Placeholder 4"/>
          <p:cNvPicPr>
            <a:picLocks noGrp="1" noChangeAspect="1"/>
          </p:cNvPicPr>
          <p:nvPr>
            <p:ph sz="quarter" idx="13"/>
          </p:nvPr>
        </p:nvPicPr>
        <p:blipFill>
          <a:blip r:embed="rId2"/>
          <a:stretch>
            <a:fillRect/>
          </a:stretch>
        </p:blipFill>
        <p:spPr>
          <a:xfrm>
            <a:off x="465993" y="3255054"/>
            <a:ext cx="4425294" cy="2336854"/>
          </a:xfrm>
          <a:prstGeom prst="rect">
            <a:avLst/>
          </a:prstGeom>
        </p:spPr>
      </p:pic>
      <p:pic>
        <p:nvPicPr>
          <p:cNvPr id="6" name="Content Placeholder 5"/>
          <p:cNvPicPr>
            <a:picLocks noGrp="1" noChangeAspect="1"/>
          </p:cNvPicPr>
          <p:nvPr>
            <p:ph sz="quarter" idx="14"/>
          </p:nvPr>
        </p:nvPicPr>
        <p:blipFill>
          <a:blip r:embed="rId3"/>
          <a:stretch>
            <a:fillRect/>
          </a:stretch>
        </p:blipFill>
        <p:spPr>
          <a:xfrm>
            <a:off x="5222631" y="2366963"/>
            <a:ext cx="5805580" cy="3945914"/>
          </a:xfrm>
          <a:prstGeom prst="rect">
            <a:avLst/>
          </a:prstGeom>
        </p:spPr>
      </p:pic>
    </p:spTree>
    <p:extLst>
      <p:ext uri="{BB962C8B-B14F-4D97-AF65-F5344CB8AC3E}">
        <p14:creationId xmlns:p14="http://schemas.microsoft.com/office/powerpoint/2010/main" val="3554830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277" y="618518"/>
            <a:ext cx="4554415" cy="1192698"/>
          </a:xfrm>
        </p:spPr>
        <p:txBody>
          <a:bodyPr/>
          <a:lstStyle/>
          <a:p>
            <a:r>
              <a:rPr lang="en-US" b="1" i="1" u="sng" cap="none" dirty="0" smtClean="0"/>
              <a:t>Distribution Of State-</a:t>
            </a:r>
            <a:endParaRPr lang="en-IN" b="1" i="1" u="sng" cap="none" dirty="0"/>
          </a:p>
        </p:txBody>
      </p:sp>
      <p:pic>
        <p:nvPicPr>
          <p:cNvPr id="10" name="Content Placeholder 9"/>
          <p:cNvPicPr>
            <a:picLocks noGrp="1" noChangeAspect="1"/>
          </p:cNvPicPr>
          <p:nvPr>
            <p:ph sz="quarter" idx="14"/>
          </p:nvPr>
        </p:nvPicPr>
        <p:blipFill>
          <a:blip r:embed="rId2"/>
          <a:stretch>
            <a:fillRect/>
          </a:stretch>
        </p:blipFill>
        <p:spPr>
          <a:xfrm>
            <a:off x="5758962" y="2444263"/>
            <a:ext cx="6433038" cy="4123592"/>
          </a:xfrm>
          <a:prstGeom prst="rect">
            <a:avLst/>
          </a:prstGeom>
        </p:spPr>
      </p:pic>
      <p:pic>
        <p:nvPicPr>
          <p:cNvPr id="12" name="Content Placeholder 11"/>
          <p:cNvPicPr>
            <a:picLocks noGrp="1" noChangeAspect="1"/>
          </p:cNvPicPr>
          <p:nvPr>
            <p:ph sz="quarter" idx="13"/>
          </p:nvPr>
        </p:nvPicPr>
        <p:blipFill>
          <a:blip r:embed="rId3"/>
          <a:stretch>
            <a:fillRect/>
          </a:stretch>
        </p:blipFill>
        <p:spPr>
          <a:xfrm>
            <a:off x="0" y="2444263"/>
            <a:ext cx="5152292" cy="3912575"/>
          </a:xfrm>
          <a:prstGeom prst="rect">
            <a:avLst/>
          </a:prstGeom>
        </p:spPr>
      </p:pic>
    </p:spTree>
    <p:extLst>
      <p:ext uri="{BB962C8B-B14F-4D97-AF65-F5344CB8AC3E}">
        <p14:creationId xmlns:p14="http://schemas.microsoft.com/office/powerpoint/2010/main" val="354490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431" y="618517"/>
            <a:ext cx="4879731" cy="911345"/>
          </a:xfrm>
        </p:spPr>
        <p:txBody>
          <a:bodyPr/>
          <a:lstStyle/>
          <a:p>
            <a:r>
              <a:rPr lang="en-US" b="1" i="1" u="sng" cap="none" dirty="0" smtClean="0"/>
              <a:t>Find Courier Status-</a:t>
            </a:r>
            <a:endParaRPr lang="en-IN" b="1" i="1" u="sng" cap="none" dirty="0"/>
          </a:p>
        </p:txBody>
      </p:sp>
      <p:pic>
        <p:nvPicPr>
          <p:cNvPr id="5" name="Content Placeholder 4"/>
          <p:cNvPicPr>
            <a:picLocks noGrp="1" noChangeAspect="1"/>
          </p:cNvPicPr>
          <p:nvPr>
            <p:ph sz="quarter" idx="13"/>
          </p:nvPr>
        </p:nvPicPr>
        <p:blipFill>
          <a:blip r:embed="rId2"/>
          <a:stretch>
            <a:fillRect/>
          </a:stretch>
        </p:blipFill>
        <p:spPr>
          <a:xfrm>
            <a:off x="193431" y="2699742"/>
            <a:ext cx="5556738" cy="3797773"/>
          </a:xfrm>
          <a:prstGeom prst="rect">
            <a:avLst/>
          </a:prstGeom>
        </p:spPr>
      </p:pic>
      <p:pic>
        <p:nvPicPr>
          <p:cNvPr id="6" name="Content Placeholder 5"/>
          <p:cNvPicPr>
            <a:picLocks noGrp="1" noChangeAspect="1"/>
          </p:cNvPicPr>
          <p:nvPr>
            <p:ph sz="quarter" idx="14"/>
          </p:nvPr>
        </p:nvPicPr>
        <p:blipFill>
          <a:blip r:embed="rId3"/>
          <a:stretch>
            <a:fillRect/>
          </a:stretch>
        </p:blipFill>
        <p:spPr>
          <a:xfrm>
            <a:off x="5855677" y="2417884"/>
            <a:ext cx="6172199" cy="3587261"/>
          </a:xfrm>
          <a:prstGeom prst="rect">
            <a:avLst/>
          </a:prstGeom>
        </p:spPr>
      </p:pic>
    </p:spTree>
    <p:extLst>
      <p:ext uri="{BB962C8B-B14F-4D97-AF65-F5344CB8AC3E}">
        <p14:creationId xmlns:p14="http://schemas.microsoft.com/office/powerpoint/2010/main" val="118481645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289</TotalTime>
  <Words>135</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Source Sans Pro</vt:lpstr>
      <vt:lpstr>Tw Cen MT</vt:lpstr>
      <vt:lpstr>Droplet</vt:lpstr>
      <vt:lpstr>E-commerce store</vt:lpstr>
      <vt:lpstr>Introduction</vt:lpstr>
      <vt:lpstr>Show Data-</vt:lpstr>
      <vt:lpstr>Show Head And Tail-</vt:lpstr>
      <vt:lpstr>Show Info And Describe-</vt:lpstr>
      <vt:lpstr>Top Category By Sales- </vt:lpstr>
      <vt:lpstr>Category By Size-</vt:lpstr>
      <vt:lpstr>Distribution Of State-</vt:lpstr>
      <vt:lpstr>Find Courier Status-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store</dc:title>
  <dc:creator>Asus</dc:creator>
  <cp:lastModifiedBy>Asus</cp:lastModifiedBy>
  <cp:revision>17</cp:revision>
  <dcterms:created xsi:type="dcterms:W3CDTF">2024-08-08T13:43:04Z</dcterms:created>
  <dcterms:modified xsi:type="dcterms:W3CDTF">2024-08-10T17:15:18Z</dcterms:modified>
</cp:coreProperties>
</file>