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6.jpeg" ContentType="image/jpeg"/>
  <Override PartName="/ppt/media/image7.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30" name="PlaceHolder 2"/>
          <p:cNvSpPr>
            <a:spLocks noGrp="1"/>
          </p:cNvSpPr>
          <p:nvPr>
            <p:ph type="body"/>
          </p:nvPr>
        </p:nvSpPr>
        <p:spPr>
          <a:xfrm>
            <a:off x="360000" y="14850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31" name="PlaceHolder 3"/>
          <p:cNvSpPr>
            <a:spLocks noGrp="1"/>
          </p:cNvSpPr>
          <p:nvPr>
            <p:ph type="body"/>
          </p:nvPr>
        </p:nvSpPr>
        <p:spPr>
          <a:xfrm>
            <a:off x="360000" y="34596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33"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34"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35" name="PlaceHolder 4"/>
          <p:cNvSpPr>
            <a:spLocks noGrp="1"/>
          </p:cNvSpPr>
          <p:nvPr>
            <p:ph type="body"/>
          </p:nvPr>
        </p:nvSpPr>
        <p:spPr>
          <a:xfrm>
            <a:off x="36000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36" name="PlaceHolder 5"/>
          <p:cNvSpPr>
            <a:spLocks noGrp="1"/>
          </p:cNvSpPr>
          <p:nvPr>
            <p:ph type="body"/>
          </p:nvPr>
        </p:nvSpPr>
        <p:spPr>
          <a:xfrm>
            <a:off x="515592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38" name="PlaceHolder 2"/>
          <p:cNvSpPr>
            <a:spLocks noGrp="1"/>
          </p:cNvSpPr>
          <p:nvPr>
            <p:ph type="body"/>
          </p:nvPr>
        </p:nvSpPr>
        <p:spPr>
          <a:xfrm>
            <a:off x="36000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39" name="PlaceHolder 3"/>
          <p:cNvSpPr>
            <a:spLocks noGrp="1"/>
          </p:cNvSpPr>
          <p:nvPr>
            <p:ph type="body"/>
          </p:nvPr>
        </p:nvSpPr>
        <p:spPr>
          <a:xfrm>
            <a:off x="352476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40" name="PlaceHolder 4"/>
          <p:cNvSpPr>
            <a:spLocks noGrp="1"/>
          </p:cNvSpPr>
          <p:nvPr>
            <p:ph type="body"/>
          </p:nvPr>
        </p:nvSpPr>
        <p:spPr>
          <a:xfrm>
            <a:off x="668916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41" name="PlaceHolder 5"/>
          <p:cNvSpPr>
            <a:spLocks noGrp="1"/>
          </p:cNvSpPr>
          <p:nvPr>
            <p:ph type="body"/>
          </p:nvPr>
        </p:nvSpPr>
        <p:spPr>
          <a:xfrm>
            <a:off x="36000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42" name="PlaceHolder 6"/>
          <p:cNvSpPr>
            <a:spLocks noGrp="1"/>
          </p:cNvSpPr>
          <p:nvPr>
            <p:ph type="body"/>
          </p:nvPr>
        </p:nvSpPr>
        <p:spPr>
          <a:xfrm>
            <a:off x="352476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43" name="PlaceHolder 7"/>
          <p:cNvSpPr>
            <a:spLocks noGrp="1"/>
          </p:cNvSpPr>
          <p:nvPr>
            <p:ph type="body"/>
          </p:nvPr>
        </p:nvSpPr>
        <p:spPr>
          <a:xfrm>
            <a:off x="668916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52"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IN"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54" name="PlaceHolder 2"/>
          <p:cNvSpPr>
            <a:spLocks noGrp="1"/>
          </p:cNvSpPr>
          <p:nvPr>
            <p:ph type="body"/>
          </p:nvPr>
        </p:nvSpPr>
        <p:spPr>
          <a:xfrm>
            <a:off x="360000" y="1485000"/>
            <a:ext cx="936000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56" name="PlaceHolder 2"/>
          <p:cNvSpPr>
            <a:spLocks noGrp="1"/>
          </p:cNvSpPr>
          <p:nvPr>
            <p:ph type="body"/>
          </p:nvPr>
        </p:nvSpPr>
        <p:spPr>
          <a:xfrm>
            <a:off x="36000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57" name="PlaceHolder 3"/>
          <p:cNvSpPr>
            <a:spLocks noGrp="1"/>
          </p:cNvSpPr>
          <p:nvPr>
            <p:ph type="body"/>
          </p:nvPr>
        </p:nvSpPr>
        <p:spPr>
          <a:xfrm>
            <a:off x="515592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IN"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61"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62" name="PlaceHolder 3"/>
          <p:cNvSpPr>
            <a:spLocks noGrp="1"/>
          </p:cNvSpPr>
          <p:nvPr>
            <p:ph type="body"/>
          </p:nvPr>
        </p:nvSpPr>
        <p:spPr>
          <a:xfrm>
            <a:off x="515592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63" name="PlaceHolder 4"/>
          <p:cNvSpPr>
            <a:spLocks noGrp="1"/>
          </p:cNvSpPr>
          <p:nvPr>
            <p:ph type="body"/>
          </p:nvPr>
        </p:nvSpPr>
        <p:spPr>
          <a:xfrm>
            <a:off x="36000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9"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IN"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65" name="PlaceHolder 2"/>
          <p:cNvSpPr>
            <a:spLocks noGrp="1"/>
          </p:cNvSpPr>
          <p:nvPr>
            <p:ph type="body"/>
          </p:nvPr>
        </p:nvSpPr>
        <p:spPr>
          <a:xfrm>
            <a:off x="36000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66"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67" name="PlaceHolder 4"/>
          <p:cNvSpPr>
            <a:spLocks noGrp="1"/>
          </p:cNvSpPr>
          <p:nvPr>
            <p:ph type="body"/>
          </p:nvPr>
        </p:nvSpPr>
        <p:spPr>
          <a:xfrm>
            <a:off x="515592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69"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70"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71" name="PlaceHolder 4"/>
          <p:cNvSpPr>
            <a:spLocks noGrp="1"/>
          </p:cNvSpPr>
          <p:nvPr>
            <p:ph type="body"/>
          </p:nvPr>
        </p:nvSpPr>
        <p:spPr>
          <a:xfrm>
            <a:off x="360000" y="34596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73" name="PlaceHolder 2"/>
          <p:cNvSpPr>
            <a:spLocks noGrp="1"/>
          </p:cNvSpPr>
          <p:nvPr>
            <p:ph type="body"/>
          </p:nvPr>
        </p:nvSpPr>
        <p:spPr>
          <a:xfrm>
            <a:off x="360000" y="14850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74" name="PlaceHolder 3"/>
          <p:cNvSpPr>
            <a:spLocks noGrp="1"/>
          </p:cNvSpPr>
          <p:nvPr>
            <p:ph type="body"/>
          </p:nvPr>
        </p:nvSpPr>
        <p:spPr>
          <a:xfrm>
            <a:off x="360000" y="34596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76"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77"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78" name="PlaceHolder 4"/>
          <p:cNvSpPr>
            <a:spLocks noGrp="1"/>
          </p:cNvSpPr>
          <p:nvPr>
            <p:ph type="body"/>
          </p:nvPr>
        </p:nvSpPr>
        <p:spPr>
          <a:xfrm>
            <a:off x="36000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79" name="PlaceHolder 5"/>
          <p:cNvSpPr>
            <a:spLocks noGrp="1"/>
          </p:cNvSpPr>
          <p:nvPr>
            <p:ph type="body"/>
          </p:nvPr>
        </p:nvSpPr>
        <p:spPr>
          <a:xfrm>
            <a:off x="515592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81" name="PlaceHolder 2"/>
          <p:cNvSpPr>
            <a:spLocks noGrp="1"/>
          </p:cNvSpPr>
          <p:nvPr>
            <p:ph type="body"/>
          </p:nvPr>
        </p:nvSpPr>
        <p:spPr>
          <a:xfrm>
            <a:off x="36000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82" name="PlaceHolder 3"/>
          <p:cNvSpPr>
            <a:spLocks noGrp="1"/>
          </p:cNvSpPr>
          <p:nvPr>
            <p:ph type="body"/>
          </p:nvPr>
        </p:nvSpPr>
        <p:spPr>
          <a:xfrm>
            <a:off x="352476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83" name="PlaceHolder 4"/>
          <p:cNvSpPr>
            <a:spLocks noGrp="1"/>
          </p:cNvSpPr>
          <p:nvPr>
            <p:ph type="body"/>
          </p:nvPr>
        </p:nvSpPr>
        <p:spPr>
          <a:xfrm>
            <a:off x="668916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84" name="PlaceHolder 5"/>
          <p:cNvSpPr>
            <a:spLocks noGrp="1"/>
          </p:cNvSpPr>
          <p:nvPr>
            <p:ph type="body"/>
          </p:nvPr>
        </p:nvSpPr>
        <p:spPr>
          <a:xfrm>
            <a:off x="36000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85" name="PlaceHolder 6"/>
          <p:cNvSpPr>
            <a:spLocks noGrp="1"/>
          </p:cNvSpPr>
          <p:nvPr>
            <p:ph type="body"/>
          </p:nvPr>
        </p:nvSpPr>
        <p:spPr>
          <a:xfrm>
            <a:off x="352476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86" name="PlaceHolder 7"/>
          <p:cNvSpPr>
            <a:spLocks noGrp="1"/>
          </p:cNvSpPr>
          <p:nvPr>
            <p:ph type="body"/>
          </p:nvPr>
        </p:nvSpPr>
        <p:spPr>
          <a:xfrm>
            <a:off x="668916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95"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IN" sz="3200" spc="-1" strike="noStrike">
              <a:solidFill>
                <a:srgbClr val="2c3e50"/>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97" name="PlaceHolder 2"/>
          <p:cNvSpPr>
            <a:spLocks noGrp="1"/>
          </p:cNvSpPr>
          <p:nvPr>
            <p:ph type="body"/>
          </p:nvPr>
        </p:nvSpPr>
        <p:spPr>
          <a:xfrm>
            <a:off x="360000" y="1485000"/>
            <a:ext cx="936000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99" name="PlaceHolder 2"/>
          <p:cNvSpPr>
            <a:spLocks noGrp="1"/>
          </p:cNvSpPr>
          <p:nvPr>
            <p:ph type="body"/>
          </p:nvPr>
        </p:nvSpPr>
        <p:spPr>
          <a:xfrm>
            <a:off x="36000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00" name="PlaceHolder 3"/>
          <p:cNvSpPr>
            <a:spLocks noGrp="1"/>
          </p:cNvSpPr>
          <p:nvPr>
            <p:ph type="body"/>
          </p:nvPr>
        </p:nvSpPr>
        <p:spPr>
          <a:xfrm>
            <a:off x="515592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1" name="PlaceHolder 2"/>
          <p:cNvSpPr>
            <a:spLocks noGrp="1"/>
          </p:cNvSpPr>
          <p:nvPr>
            <p:ph type="body"/>
          </p:nvPr>
        </p:nvSpPr>
        <p:spPr>
          <a:xfrm>
            <a:off x="360000" y="1485000"/>
            <a:ext cx="936000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IN" sz="3200" spc="-1" strike="noStrike">
              <a:solidFill>
                <a:srgbClr val="2c3e50"/>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04"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05" name="PlaceHolder 3"/>
          <p:cNvSpPr>
            <a:spLocks noGrp="1"/>
          </p:cNvSpPr>
          <p:nvPr>
            <p:ph type="body"/>
          </p:nvPr>
        </p:nvSpPr>
        <p:spPr>
          <a:xfrm>
            <a:off x="515592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06" name="PlaceHolder 4"/>
          <p:cNvSpPr>
            <a:spLocks noGrp="1"/>
          </p:cNvSpPr>
          <p:nvPr>
            <p:ph type="body"/>
          </p:nvPr>
        </p:nvSpPr>
        <p:spPr>
          <a:xfrm>
            <a:off x="36000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08" name="PlaceHolder 2"/>
          <p:cNvSpPr>
            <a:spLocks noGrp="1"/>
          </p:cNvSpPr>
          <p:nvPr>
            <p:ph type="body"/>
          </p:nvPr>
        </p:nvSpPr>
        <p:spPr>
          <a:xfrm>
            <a:off x="36000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09"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10" name="PlaceHolder 4"/>
          <p:cNvSpPr>
            <a:spLocks noGrp="1"/>
          </p:cNvSpPr>
          <p:nvPr>
            <p:ph type="body"/>
          </p:nvPr>
        </p:nvSpPr>
        <p:spPr>
          <a:xfrm>
            <a:off x="515592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12"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13"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14" name="PlaceHolder 4"/>
          <p:cNvSpPr>
            <a:spLocks noGrp="1"/>
          </p:cNvSpPr>
          <p:nvPr>
            <p:ph type="body"/>
          </p:nvPr>
        </p:nvSpPr>
        <p:spPr>
          <a:xfrm>
            <a:off x="360000" y="34596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16" name="PlaceHolder 2"/>
          <p:cNvSpPr>
            <a:spLocks noGrp="1"/>
          </p:cNvSpPr>
          <p:nvPr>
            <p:ph type="body"/>
          </p:nvPr>
        </p:nvSpPr>
        <p:spPr>
          <a:xfrm>
            <a:off x="360000" y="14850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17" name="PlaceHolder 3"/>
          <p:cNvSpPr>
            <a:spLocks noGrp="1"/>
          </p:cNvSpPr>
          <p:nvPr>
            <p:ph type="body"/>
          </p:nvPr>
        </p:nvSpPr>
        <p:spPr>
          <a:xfrm>
            <a:off x="360000" y="34596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19"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0"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1" name="PlaceHolder 4"/>
          <p:cNvSpPr>
            <a:spLocks noGrp="1"/>
          </p:cNvSpPr>
          <p:nvPr>
            <p:ph type="body"/>
          </p:nvPr>
        </p:nvSpPr>
        <p:spPr>
          <a:xfrm>
            <a:off x="36000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2" name="PlaceHolder 5"/>
          <p:cNvSpPr>
            <a:spLocks noGrp="1"/>
          </p:cNvSpPr>
          <p:nvPr>
            <p:ph type="body"/>
          </p:nvPr>
        </p:nvSpPr>
        <p:spPr>
          <a:xfrm>
            <a:off x="515592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24" name="PlaceHolder 2"/>
          <p:cNvSpPr>
            <a:spLocks noGrp="1"/>
          </p:cNvSpPr>
          <p:nvPr>
            <p:ph type="body"/>
          </p:nvPr>
        </p:nvSpPr>
        <p:spPr>
          <a:xfrm>
            <a:off x="36000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5" name="PlaceHolder 3"/>
          <p:cNvSpPr>
            <a:spLocks noGrp="1"/>
          </p:cNvSpPr>
          <p:nvPr>
            <p:ph type="body"/>
          </p:nvPr>
        </p:nvSpPr>
        <p:spPr>
          <a:xfrm>
            <a:off x="352476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6" name="PlaceHolder 4"/>
          <p:cNvSpPr>
            <a:spLocks noGrp="1"/>
          </p:cNvSpPr>
          <p:nvPr>
            <p:ph type="body"/>
          </p:nvPr>
        </p:nvSpPr>
        <p:spPr>
          <a:xfrm>
            <a:off x="6689160" y="14850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7" name="PlaceHolder 5"/>
          <p:cNvSpPr>
            <a:spLocks noGrp="1"/>
          </p:cNvSpPr>
          <p:nvPr>
            <p:ph type="body"/>
          </p:nvPr>
        </p:nvSpPr>
        <p:spPr>
          <a:xfrm>
            <a:off x="36000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8" name="PlaceHolder 6"/>
          <p:cNvSpPr>
            <a:spLocks noGrp="1"/>
          </p:cNvSpPr>
          <p:nvPr>
            <p:ph type="body"/>
          </p:nvPr>
        </p:nvSpPr>
        <p:spPr>
          <a:xfrm>
            <a:off x="352476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29" name="PlaceHolder 7"/>
          <p:cNvSpPr>
            <a:spLocks noGrp="1"/>
          </p:cNvSpPr>
          <p:nvPr>
            <p:ph type="body"/>
          </p:nvPr>
        </p:nvSpPr>
        <p:spPr>
          <a:xfrm>
            <a:off x="6689160" y="3459600"/>
            <a:ext cx="301356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3" name="PlaceHolder 2"/>
          <p:cNvSpPr>
            <a:spLocks noGrp="1"/>
          </p:cNvSpPr>
          <p:nvPr>
            <p:ph type="body"/>
          </p:nvPr>
        </p:nvSpPr>
        <p:spPr>
          <a:xfrm>
            <a:off x="36000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4" name="PlaceHolder 3"/>
          <p:cNvSpPr>
            <a:spLocks noGrp="1"/>
          </p:cNvSpPr>
          <p:nvPr>
            <p:ph type="body"/>
          </p:nvPr>
        </p:nvSpPr>
        <p:spPr>
          <a:xfrm>
            <a:off x="515592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IN"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18"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19" name="PlaceHolder 3"/>
          <p:cNvSpPr>
            <a:spLocks noGrp="1"/>
          </p:cNvSpPr>
          <p:nvPr>
            <p:ph type="body"/>
          </p:nvPr>
        </p:nvSpPr>
        <p:spPr>
          <a:xfrm>
            <a:off x="515592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20" name="PlaceHolder 4"/>
          <p:cNvSpPr>
            <a:spLocks noGrp="1"/>
          </p:cNvSpPr>
          <p:nvPr>
            <p:ph type="body"/>
          </p:nvPr>
        </p:nvSpPr>
        <p:spPr>
          <a:xfrm>
            <a:off x="36000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22" name="PlaceHolder 2"/>
          <p:cNvSpPr>
            <a:spLocks noGrp="1"/>
          </p:cNvSpPr>
          <p:nvPr>
            <p:ph type="body"/>
          </p:nvPr>
        </p:nvSpPr>
        <p:spPr>
          <a:xfrm>
            <a:off x="360000" y="1485000"/>
            <a:ext cx="4567320" cy="378000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23"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24" name="PlaceHolder 4"/>
          <p:cNvSpPr>
            <a:spLocks noGrp="1"/>
          </p:cNvSpPr>
          <p:nvPr>
            <p:ph type="body"/>
          </p:nvPr>
        </p:nvSpPr>
        <p:spPr>
          <a:xfrm>
            <a:off x="5155920" y="34596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IN" sz="2700" spc="-1" strike="noStrike">
              <a:solidFill>
                <a:srgbClr val="ffffff"/>
              </a:solidFill>
              <a:latin typeface="Source Sans Pro Black"/>
            </a:endParaRPr>
          </a:p>
        </p:txBody>
      </p:sp>
      <p:sp>
        <p:nvSpPr>
          <p:cNvPr id="26" name="PlaceHolder 2"/>
          <p:cNvSpPr>
            <a:spLocks noGrp="1"/>
          </p:cNvSpPr>
          <p:nvPr>
            <p:ph type="body"/>
          </p:nvPr>
        </p:nvSpPr>
        <p:spPr>
          <a:xfrm>
            <a:off x="36000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27" name="PlaceHolder 3"/>
          <p:cNvSpPr>
            <a:spLocks noGrp="1"/>
          </p:cNvSpPr>
          <p:nvPr>
            <p:ph type="body"/>
          </p:nvPr>
        </p:nvSpPr>
        <p:spPr>
          <a:xfrm>
            <a:off x="5155920" y="1485000"/>
            <a:ext cx="456732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
        <p:nvSpPr>
          <p:cNvPr id="28" name="PlaceHolder 4"/>
          <p:cNvSpPr>
            <a:spLocks noGrp="1"/>
          </p:cNvSpPr>
          <p:nvPr>
            <p:ph type="body"/>
          </p:nvPr>
        </p:nvSpPr>
        <p:spPr>
          <a:xfrm>
            <a:off x="360000" y="3459600"/>
            <a:ext cx="9360000" cy="1802880"/>
          </a:xfrm>
          <a:prstGeom prst="rect">
            <a:avLst/>
          </a:prstGeom>
        </p:spPr>
        <p:txBody>
          <a:bodyPr lIns="0" rIns="0" tIns="0" bIns="0">
            <a:normAutofit/>
          </a:bodyPr>
          <a:p>
            <a:endParaRPr b="1" lang="en-IN" sz="2400" spc="-1" strike="noStrike">
              <a:solidFill>
                <a:srgbClr val="2c3e50"/>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CustomShape 2"/>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3"/>
          <p:cNvSpPr>
            <a:spLocks noGrp="1"/>
          </p:cNvSpPr>
          <p:nvPr>
            <p:ph type="title"/>
          </p:nvPr>
        </p:nvSpPr>
        <p:spPr>
          <a:xfrm>
            <a:off x="360000" y="225720"/>
            <a:ext cx="9360000" cy="718920"/>
          </a:xfrm>
          <a:prstGeom prst="rect">
            <a:avLst/>
          </a:prstGeom>
        </p:spPr>
        <p:txBody>
          <a:bodyPr lIns="0" rIns="0" tIns="0" bIns="0" anchor="ctr">
            <a:noAutofit/>
          </a:bodyPr>
          <a:p>
            <a:r>
              <a:rPr b="1" lang="en-IN" sz="2700" spc="-1" strike="noStrike">
                <a:solidFill>
                  <a:srgbClr val="ffffff"/>
                </a:solidFill>
                <a:latin typeface="Source Sans Pro Black"/>
              </a:rPr>
              <a:t>Click to edit the title text format</a:t>
            </a:r>
            <a:endParaRPr b="1" lang="en-IN" sz="2700" spc="-1" strike="noStrike">
              <a:solidFill>
                <a:srgbClr val="ffffff"/>
              </a:solidFill>
              <a:latin typeface="Source Sans Pro Black"/>
            </a:endParaRPr>
          </a:p>
        </p:txBody>
      </p:sp>
      <p:sp>
        <p:nvSpPr>
          <p:cNvPr id="3" name="PlaceHolder 4"/>
          <p:cNvSpPr>
            <a:spLocks noGrp="1"/>
          </p:cNvSpPr>
          <p:nvPr>
            <p:ph type="body"/>
          </p:nvPr>
        </p:nvSpPr>
        <p:spPr>
          <a:xfrm>
            <a:off x="360000" y="1485000"/>
            <a:ext cx="9360000" cy="3780000"/>
          </a:xfrm>
          <a:prstGeom prst="rect">
            <a:avLst/>
          </a:prstGeom>
        </p:spPr>
        <p:txBody>
          <a:bodyPr lIns="0" rIns="0" tIns="0" bIns="0">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Click to edit the outline text format</a:t>
            </a:r>
            <a:endParaRPr b="1" lang="en-IN"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IN" sz="2100" spc="-1" strike="noStrike">
                <a:solidFill>
                  <a:srgbClr val="2c3e50"/>
                </a:solidFill>
                <a:latin typeface="Source Sans Pro"/>
              </a:rPr>
              <a:t>Second Outline Level</a:t>
            </a:r>
            <a:endParaRPr b="0" lang="en-IN"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IN" sz="1800" spc="-1" strike="noStrike">
                <a:solidFill>
                  <a:srgbClr val="2c3e50"/>
                </a:solidFill>
                <a:latin typeface="Source Sans Pro"/>
              </a:rPr>
              <a:t>Third Outline Level</a:t>
            </a:r>
            <a:endParaRPr b="0" lang="en-IN"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IN" sz="1500" spc="-1" strike="noStrike">
                <a:solidFill>
                  <a:srgbClr val="2c3e50"/>
                </a:solidFill>
                <a:latin typeface="Source Sans Pro"/>
              </a:rPr>
              <a:t>Fourth Outline Level</a:t>
            </a:r>
            <a:endParaRPr b="0" lang="en-IN"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IN" sz="1500" spc="-1" strike="noStrike">
                <a:solidFill>
                  <a:srgbClr val="2c3e50"/>
                </a:solidFill>
                <a:latin typeface="Source Sans Pro"/>
              </a:rPr>
              <a:t>Fifth Outline Level</a:t>
            </a:r>
            <a:endParaRPr b="0" lang="en-IN"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IN" sz="1500" spc="-1" strike="noStrike">
                <a:solidFill>
                  <a:srgbClr val="2c3e50"/>
                </a:solidFill>
                <a:latin typeface="Source Sans Pro"/>
              </a:rPr>
              <a:t>Sixth Outline Level</a:t>
            </a:r>
            <a:endParaRPr b="0" lang="en-IN"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IN" sz="1500" spc="-1" strike="noStrike">
                <a:solidFill>
                  <a:srgbClr val="2c3e50"/>
                </a:solidFill>
                <a:latin typeface="Source Sans Pro"/>
              </a:rPr>
              <a:t>Seventh Outline Level</a:t>
            </a:r>
            <a:endParaRPr b="0" lang="en-IN" sz="1500" spc="-1" strike="noStrike">
              <a:solidFill>
                <a:srgbClr val="2c3e50"/>
              </a:solidFill>
              <a:latin typeface="Source Sans Pro"/>
            </a:endParaRPr>
          </a:p>
        </p:txBody>
      </p:sp>
      <p:sp>
        <p:nvSpPr>
          <p:cNvPr id="4" name="PlaceHolder 5"/>
          <p:cNvSpPr>
            <a:spLocks noGrp="1"/>
          </p:cNvSpPr>
          <p:nvPr>
            <p:ph type="dt"/>
          </p:nvPr>
        </p:nvSpPr>
        <p:spPr>
          <a:xfrm>
            <a:off x="360000" y="5400000"/>
            <a:ext cx="2880000" cy="270000"/>
          </a:xfrm>
          <a:prstGeom prst="rect">
            <a:avLst/>
          </a:prstGeom>
        </p:spPr>
        <p:txBody>
          <a:bodyPr lIns="0" rIns="0" tIns="0" bIns="0">
            <a:noAutofit/>
          </a:bodyPr>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5"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6" name="CustomShape 7"/>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TextShape 8"/>
          <p:cNvSpPr txBox="1"/>
          <p:nvPr/>
        </p:nvSpPr>
        <p:spPr>
          <a:xfrm>
            <a:off x="9180000" y="5130000"/>
            <a:ext cx="720000" cy="540000"/>
          </a:xfrm>
          <a:prstGeom prst="rect">
            <a:avLst/>
          </a:prstGeom>
          <a:noFill/>
          <a:ln w="72000">
            <a:noFill/>
          </a:ln>
        </p:spPr>
        <p:txBody>
          <a:bodyPr lIns="0" rIns="0" tIns="0" bIns="0" anchor="ctr">
            <a:noAutofit/>
          </a:bodyPr>
          <a:p>
            <a:pPr algn="ctr"/>
            <a:fld id="{E716B766-979C-43F1-8436-81642426AD68}"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CustomShape 2"/>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3"/>
          <p:cNvSpPr>
            <a:spLocks noGrp="1"/>
          </p:cNvSpPr>
          <p:nvPr>
            <p:ph type="title"/>
          </p:nvPr>
        </p:nvSpPr>
        <p:spPr>
          <a:xfrm>
            <a:off x="360000" y="2835000"/>
            <a:ext cx="9360000" cy="718920"/>
          </a:xfrm>
          <a:prstGeom prst="rect">
            <a:avLst/>
          </a:prstGeom>
        </p:spPr>
        <p:txBody>
          <a:bodyPr lIns="0" rIns="0" tIns="0" bIns="0" anchor="ctr" anchorCtr="1">
            <a:noAutofit/>
          </a:bodyPr>
          <a:p>
            <a:pPr algn="ctr"/>
            <a:r>
              <a:rPr b="1" lang="en-IN" sz="2700" spc="-1" strike="noStrike">
                <a:solidFill>
                  <a:srgbClr val="ffffff"/>
                </a:solidFill>
                <a:latin typeface="Source Sans Pro Black"/>
              </a:rPr>
              <a:t>Click to edit the title text format</a:t>
            </a:r>
            <a:endParaRPr b="1" lang="en-IN" sz="2700" spc="-1" strike="noStrike">
              <a:solidFill>
                <a:srgbClr val="ffffff"/>
              </a:solidFill>
              <a:latin typeface="Source Sans Pro Black"/>
            </a:endParaRPr>
          </a:p>
        </p:txBody>
      </p:sp>
      <p:sp>
        <p:nvSpPr>
          <p:cNvPr id="47" name="PlaceHolder 4"/>
          <p:cNvSpPr>
            <a:spLocks noGrp="1"/>
          </p:cNvSpPr>
          <p:nvPr>
            <p:ph type="body"/>
          </p:nvPr>
        </p:nvSpPr>
        <p:spPr>
          <a:xfrm>
            <a:off x="360000" y="3915000"/>
            <a:ext cx="9360000" cy="1485000"/>
          </a:xfrm>
          <a:prstGeom prst="rect">
            <a:avLst/>
          </a:prstGeom>
        </p:spPr>
        <p:txBody>
          <a:bodyPr lIns="0" rIns="0" tIns="0" bIns="0">
            <a:normAutofit fontScale="66000"/>
          </a:bodyPr>
          <a:p>
            <a:pPr marL="432000" indent="-324000">
              <a:spcAft>
                <a:spcPts val="655"/>
              </a:spcAft>
            </a:pPr>
            <a:r>
              <a:rPr b="0" lang="en-IN" sz="1500" spc="-1" strike="noStrike">
                <a:solidFill>
                  <a:srgbClr val="ffffff"/>
                </a:solidFill>
                <a:latin typeface="Source Sans Pro"/>
              </a:rPr>
              <a:t>Click to edit the outline text format</a:t>
            </a:r>
            <a:endParaRPr b="0" lang="en-IN" sz="1500" spc="-1" strike="noStrike">
              <a:solidFill>
                <a:srgbClr val="ffffff"/>
              </a:solidFill>
              <a:latin typeface="Source Sans Pro"/>
            </a:endParaRPr>
          </a:p>
          <a:p>
            <a:pPr lvl="1" marL="864000" indent="-324000">
              <a:spcAft>
                <a:spcPts val="850"/>
              </a:spcAft>
            </a:pPr>
            <a:r>
              <a:rPr b="0" lang="en-IN" sz="1500" spc="-1" strike="noStrike">
                <a:solidFill>
                  <a:srgbClr val="ffffff"/>
                </a:solidFill>
                <a:latin typeface="Source Sans Pro"/>
              </a:rPr>
              <a:t>Second Outline Level</a:t>
            </a:r>
            <a:endParaRPr b="0" lang="en-IN" sz="1500" spc="-1" strike="noStrike">
              <a:solidFill>
                <a:srgbClr val="ffffff"/>
              </a:solidFill>
              <a:latin typeface="Source Sans Pro"/>
            </a:endParaRPr>
          </a:p>
          <a:p>
            <a:pPr lvl="2" marL="1296000" indent="-288000">
              <a:spcAft>
                <a:spcPts val="635"/>
              </a:spcAft>
            </a:pPr>
            <a:r>
              <a:rPr b="0" lang="en-IN" sz="1500" spc="-1" strike="noStrike">
                <a:solidFill>
                  <a:srgbClr val="ffffff"/>
                </a:solidFill>
                <a:latin typeface="Source Sans Pro"/>
              </a:rPr>
              <a:t>Third Outline Level</a:t>
            </a:r>
            <a:endParaRPr b="0" lang="en-IN" sz="1500" spc="-1" strike="noStrike">
              <a:solidFill>
                <a:srgbClr val="ffffff"/>
              </a:solidFill>
              <a:latin typeface="Source Sans Pro"/>
            </a:endParaRPr>
          </a:p>
          <a:p>
            <a:pPr lvl="3" marL="1728000" indent="-216000">
              <a:spcAft>
                <a:spcPts val="425"/>
              </a:spcAft>
            </a:pPr>
            <a:r>
              <a:rPr b="0" lang="en-IN" sz="1500" spc="-1" strike="noStrike">
                <a:solidFill>
                  <a:srgbClr val="ffffff"/>
                </a:solidFill>
                <a:latin typeface="Source Sans Pro"/>
              </a:rPr>
              <a:t>Fourth Outline Level</a:t>
            </a:r>
            <a:endParaRPr b="0" lang="en-IN" sz="1500" spc="-1" strike="noStrike">
              <a:solidFill>
                <a:srgbClr val="ffffff"/>
              </a:solidFill>
              <a:latin typeface="Source Sans Pro"/>
            </a:endParaRPr>
          </a:p>
          <a:p>
            <a:pPr lvl="4" marL="2160000" indent="-216000">
              <a:spcAft>
                <a:spcPts val="213"/>
              </a:spcAft>
            </a:pPr>
            <a:r>
              <a:rPr b="0" lang="en-IN" sz="1500" spc="-1" strike="noStrike">
                <a:solidFill>
                  <a:srgbClr val="ffffff"/>
                </a:solidFill>
                <a:latin typeface="Source Sans Pro"/>
              </a:rPr>
              <a:t>Fifth Outline Level</a:t>
            </a:r>
            <a:endParaRPr b="0" lang="en-IN" sz="1500" spc="-1" strike="noStrike">
              <a:solidFill>
                <a:srgbClr val="ffffff"/>
              </a:solidFill>
              <a:latin typeface="Source Sans Pro"/>
            </a:endParaRPr>
          </a:p>
          <a:p>
            <a:pPr lvl="5" marL="2592000" indent="-216000">
              <a:spcAft>
                <a:spcPts val="213"/>
              </a:spcAft>
            </a:pPr>
            <a:r>
              <a:rPr b="0" lang="en-IN" sz="1500" spc="-1" strike="noStrike">
                <a:solidFill>
                  <a:srgbClr val="ffffff"/>
                </a:solidFill>
                <a:latin typeface="Source Sans Pro"/>
              </a:rPr>
              <a:t>Sixth Outline Level</a:t>
            </a:r>
            <a:endParaRPr b="0" lang="en-IN" sz="1500" spc="-1" strike="noStrike">
              <a:solidFill>
                <a:srgbClr val="ffffff"/>
              </a:solidFill>
              <a:latin typeface="Source Sans Pro"/>
            </a:endParaRPr>
          </a:p>
          <a:p>
            <a:pPr lvl="6" marL="3024000" indent="-216000">
              <a:spcAft>
                <a:spcPts val="213"/>
              </a:spcAft>
            </a:pPr>
            <a:r>
              <a:rPr b="0" lang="en-IN" sz="1500" spc="-1" strike="noStrike">
                <a:solidFill>
                  <a:srgbClr val="ffffff"/>
                </a:solidFill>
                <a:latin typeface="Source Sans Pro"/>
              </a:rPr>
              <a:t>Seventh Outline Level</a:t>
            </a:r>
            <a:endParaRPr b="0" lang="en-IN" sz="1500" spc="-1" strike="noStrike">
              <a:solidFill>
                <a:srgbClr val="ffffff"/>
              </a:solidFill>
              <a:latin typeface="Source Sans Pro"/>
            </a:endParaRPr>
          </a:p>
        </p:txBody>
      </p:sp>
      <p:sp>
        <p:nvSpPr>
          <p:cNvPr id="48" name="PlaceHolder 5"/>
          <p:cNvSpPr>
            <a:spLocks noGrp="1"/>
          </p:cNvSpPr>
          <p:nvPr>
            <p:ph type="dt"/>
          </p:nvPr>
        </p:nvSpPr>
        <p:spPr>
          <a:xfrm>
            <a:off x="360000" y="5400000"/>
            <a:ext cx="2880000" cy="270000"/>
          </a:xfrm>
          <a:prstGeom prst="rect">
            <a:avLst/>
          </a:prstGeom>
        </p:spPr>
        <p:txBody>
          <a:bodyPr lIns="0" rIns="0" tIns="0" bIns="0">
            <a:noAutofit/>
          </a:bodyPr>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49"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50" name="PlaceHolder 7"/>
          <p:cNvSpPr>
            <a:spLocks noGrp="1"/>
          </p:cNvSpPr>
          <p:nvPr>
            <p:ph type="sldNum"/>
          </p:nvPr>
        </p:nvSpPr>
        <p:spPr>
          <a:xfrm>
            <a:off x="9180000" y="5130000"/>
            <a:ext cx="720000" cy="540000"/>
          </a:xfrm>
          <a:prstGeom prst="rect">
            <a:avLst/>
          </a:prstGeom>
        </p:spPr>
        <p:txBody>
          <a:bodyPr lIns="0" rIns="0" tIns="0" bIns="0" anchor="ctr">
            <a:noAutofit/>
          </a:bodyPr>
          <a:p>
            <a:pPr algn="ctr"/>
            <a:fld id="{2E9D3EC1-E8B9-4367-9569-CB1611D61A4F}"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CustomShape 2"/>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3"/>
          <p:cNvSpPr>
            <a:spLocks noGrp="1"/>
          </p:cNvSpPr>
          <p:nvPr>
            <p:ph type="title"/>
          </p:nvPr>
        </p:nvSpPr>
        <p:spPr>
          <a:xfrm>
            <a:off x="2700000" y="1485000"/>
            <a:ext cx="4680000" cy="1620000"/>
          </a:xfrm>
          <a:prstGeom prst="rect">
            <a:avLst/>
          </a:prstGeom>
        </p:spPr>
        <p:txBody>
          <a:bodyPr lIns="0" rIns="0" tIns="0" bIns="0" anchor="ctr" anchorCtr="1">
            <a:noAutofit/>
          </a:bodyPr>
          <a:p>
            <a:pPr algn="ctr"/>
            <a:r>
              <a:rPr b="1" lang="en-IN" sz="2700" spc="-1" strike="noStrike">
                <a:solidFill>
                  <a:srgbClr val="2c3e50"/>
                </a:solidFill>
                <a:latin typeface="Source Sans Pro Black"/>
              </a:rPr>
              <a:t>Click to edit the title text format</a:t>
            </a:r>
            <a:endParaRPr b="1" lang="en-IN" sz="2700" spc="-1" strike="noStrike">
              <a:solidFill>
                <a:srgbClr val="2c3e50"/>
              </a:solidFill>
              <a:latin typeface="Source Sans Pro Black"/>
            </a:endParaRPr>
          </a:p>
        </p:txBody>
      </p:sp>
      <p:sp>
        <p:nvSpPr>
          <p:cNvPr id="90" name="PlaceHolder 4"/>
          <p:cNvSpPr>
            <a:spLocks noGrp="1"/>
          </p:cNvSpPr>
          <p:nvPr>
            <p:ph type="body"/>
          </p:nvPr>
        </p:nvSpPr>
        <p:spPr>
          <a:xfrm>
            <a:off x="3420000" y="3240000"/>
            <a:ext cx="6300000" cy="1620000"/>
          </a:xfrm>
          <a:prstGeom prst="rect">
            <a:avLst/>
          </a:prstGeom>
        </p:spPr>
        <p:txBody>
          <a:bodyPr lIns="0" rIns="0" tIns="0" bIns="0">
            <a:normAutofit fontScale="76000"/>
          </a:bodyPr>
          <a:p>
            <a:pPr marL="432000" indent="-324000">
              <a:spcAft>
                <a:spcPts val="655"/>
              </a:spcAft>
            </a:pPr>
            <a:r>
              <a:rPr b="0" lang="en-IN" sz="1500" spc="-1" strike="noStrike">
                <a:solidFill>
                  <a:srgbClr val="ffffff"/>
                </a:solidFill>
                <a:latin typeface="Source Sans Pro"/>
              </a:rPr>
              <a:t>Click to edit the outline text format</a:t>
            </a:r>
            <a:endParaRPr b="0" lang="en-IN" sz="1500" spc="-1" strike="noStrike">
              <a:solidFill>
                <a:srgbClr val="ffffff"/>
              </a:solidFill>
              <a:latin typeface="Source Sans Pro"/>
            </a:endParaRPr>
          </a:p>
          <a:p>
            <a:pPr lvl="1" marL="864000" indent="-324000">
              <a:spcAft>
                <a:spcPts val="850"/>
              </a:spcAft>
            </a:pPr>
            <a:r>
              <a:rPr b="0" lang="en-IN" sz="1500" spc="-1" strike="noStrike">
                <a:solidFill>
                  <a:srgbClr val="ffffff"/>
                </a:solidFill>
                <a:latin typeface="Source Sans Pro"/>
              </a:rPr>
              <a:t>Second Outline Level</a:t>
            </a:r>
            <a:endParaRPr b="0" lang="en-IN" sz="1500" spc="-1" strike="noStrike">
              <a:solidFill>
                <a:srgbClr val="ffffff"/>
              </a:solidFill>
              <a:latin typeface="Source Sans Pro"/>
            </a:endParaRPr>
          </a:p>
          <a:p>
            <a:pPr lvl="2" marL="1296000" indent="-288000">
              <a:spcAft>
                <a:spcPts val="635"/>
              </a:spcAft>
            </a:pPr>
            <a:r>
              <a:rPr b="0" lang="en-IN" sz="1500" spc="-1" strike="noStrike">
                <a:solidFill>
                  <a:srgbClr val="ffffff"/>
                </a:solidFill>
                <a:latin typeface="Source Sans Pro"/>
              </a:rPr>
              <a:t>Third Outline Level</a:t>
            </a:r>
            <a:endParaRPr b="0" lang="en-IN" sz="1500" spc="-1" strike="noStrike">
              <a:solidFill>
                <a:srgbClr val="ffffff"/>
              </a:solidFill>
              <a:latin typeface="Source Sans Pro"/>
            </a:endParaRPr>
          </a:p>
          <a:p>
            <a:pPr lvl="3" marL="1728000" indent="-216000">
              <a:spcAft>
                <a:spcPts val="425"/>
              </a:spcAft>
            </a:pPr>
            <a:r>
              <a:rPr b="0" lang="en-IN" sz="1500" spc="-1" strike="noStrike">
                <a:solidFill>
                  <a:srgbClr val="ffffff"/>
                </a:solidFill>
                <a:latin typeface="Source Sans Pro"/>
              </a:rPr>
              <a:t>Fourth Outline Level</a:t>
            </a:r>
            <a:endParaRPr b="0" lang="en-IN" sz="1500" spc="-1" strike="noStrike">
              <a:solidFill>
                <a:srgbClr val="ffffff"/>
              </a:solidFill>
              <a:latin typeface="Source Sans Pro"/>
            </a:endParaRPr>
          </a:p>
          <a:p>
            <a:pPr lvl="4" marL="2160000" indent="-216000">
              <a:spcAft>
                <a:spcPts val="213"/>
              </a:spcAft>
            </a:pPr>
            <a:r>
              <a:rPr b="0" lang="en-IN" sz="1500" spc="-1" strike="noStrike">
                <a:solidFill>
                  <a:srgbClr val="ffffff"/>
                </a:solidFill>
                <a:latin typeface="Source Sans Pro"/>
              </a:rPr>
              <a:t>Fifth Outline Level</a:t>
            </a:r>
            <a:endParaRPr b="0" lang="en-IN" sz="1500" spc="-1" strike="noStrike">
              <a:solidFill>
                <a:srgbClr val="ffffff"/>
              </a:solidFill>
              <a:latin typeface="Source Sans Pro"/>
            </a:endParaRPr>
          </a:p>
          <a:p>
            <a:pPr lvl="5" marL="2592000" indent="-216000">
              <a:spcAft>
                <a:spcPts val="213"/>
              </a:spcAft>
            </a:pPr>
            <a:r>
              <a:rPr b="0" lang="en-IN" sz="1500" spc="-1" strike="noStrike">
                <a:solidFill>
                  <a:srgbClr val="ffffff"/>
                </a:solidFill>
                <a:latin typeface="Source Sans Pro"/>
              </a:rPr>
              <a:t>Sixth Outline Level</a:t>
            </a:r>
            <a:endParaRPr b="0" lang="en-IN" sz="1500" spc="-1" strike="noStrike">
              <a:solidFill>
                <a:srgbClr val="ffffff"/>
              </a:solidFill>
              <a:latin typeface="Source Sans Pro"/>
            </a:endParaRPr>
          </a:p>
          <a:p>
            <a:pPr lvl="6" marL="3024000" indent="-216000">
              <a:spcAft>
                <a:spcPts val="213"/>
              </a:spcAft>
            </a:pPr>
            <a:r>
              <a:rPr b="0" lang="en-IN" sz="1500" spc="-1" strike="noStrike">
                <a:solidFill>
                  <a:srgbClr val="ffffff"/>
                </a:solidFill>
                <a:latin typeface="Source Sans Pro"/>
              </a:rPr>
              <a:t>Seventh Outline Level</a:t>
            </a:r>
            <a:endParaRPr b="0" lang="en-IN" sz="1500" spc="-1" strike="noStrike">
              <a:solidFill>
                <a:srgbClr val="ffffff"/>
              </a:solidFill>
              <a:latin typeface="Source Sans Pro"/>
            </a:endParaRPr>
          </a:p>
        </p:txBody>
      </p:sp>
      <p:sp>
        <p:nvSpPr>
          <p:cNvPr id="91" name="PlaceHolder 5"/>
          <p:cNvSpPr>
            <a:spLocks noGrp="1"/>
          </p:cNvSpPr>
          <p:nvPr>
            <p:ph type="dt"/>
          </p:nvPr>
        </p:nvSpPr>
        <p:spPr>
          <a:xfrm>
            <a:off x="360000" y="5400000"/>
            <a:ext cx="2880000" cy="270000"/>
          </a:xfrm>
          <a:prstGeom prst="rect">
            <a:avLst/>
          </a:prstGeom>
        </p:spPr>
        <p:txBody>
          <a:bodyPr lIns="0" rIns="0" tIns="0" bIns="0">
            <a:noAutofit/>
          </a:bodyPr>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92"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93" name="PlaceHolder 7"/>
          <p:cNvSpPr>
            <a:spLocks noGrp="1"/>
          </p:cNvSpPr>
          <p:nvPr>
            <p:ph type="sldNum"/>
          </p:nvPr>
        </p:nvSpPr>
        <p:spPr>
          <a:xfrm>
            <a:off x="9180000" y="5130000"/>
            <a:ext cx="720000" cy="540000"/>
          </a:xfrm>
          <a:prstGeom prst="rect">
            <a:avLst/>
          </a:prstGeom>
        </p:spPr>
        <p:txBody>
          <a:bodyPr lIns="0" rIns="0" tIns="0" bIns="0" anchor="ctr">
            <a:noAutofit/>
          </a:bodyPr>
          <a:p>
            <a:pPr algn="ctr"/>
            <a:fld id="{1FA3D377-5B10-4732-BC0E-58ECC682F46A}"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80000" y="361080"/>
            <a:ext cx="9360000" cy="718920"/>
          </a:xfrm>
          <a:prstGeom prst="rect">
            <a:avLst/>
          </a:prstGeom>
          <a:noFill/>
          <a:ln w="0">
            <a:noFill/>
          </a:ln>
        </p:spPr>
        <p:txBody>
          <a:bodyPr lIns="0" rIns="0" tIns="0" bIns="0" anchor="ctr" anchorCtr="1">
            <a:noAutofit/>
          </a:bodyPr>
          <a:p>
            <a:pPr algn="ctr"/>
            <a:r>
              <a:rPr b="1" lang="en-IN" sz="2700" spc="-1" strike="noStrike">
                <a:solidFill>
                  <a:srgbClr val="ffffff"/>
                </a:solidFill>
                <a:latin typeface="Source Sans Pro Black"/>
              </a:rPr>
              <a:t>Android Blood Bank</a:t>
            </a:r>
            <a:endParaRPr b="1" lang="en-IN" sz="2700" spc="-1" strike="noStrike">
              <a:solidFill>
                <a:srgbClr val="ffffff"/>
              </a:solidFill>
              <a:latin typeface="Source Sans Pro Black"/>
            </a:endParaRPr>
          </a:p>
        </p:txBody>
      </p:sp>
      <p:sp>
        <p:nvSpPr>
          <p:cNvPr id="131" name="TextShape 2"/>
          <p:cNvSpPr txBox="1"/>
          <p:nvPr/>
        </p:nvSpPr>
        <p:spPr>
          <a:xfrm>
            <a:off x="360000" y="3915000"/>
            <a:ext cx="9360000" cy="1485000"/>
          </a:xfrm>
          <a:prstGeom prst="rect">
            <a:avLst/>
          </a:prstGeom>
          <a:noFill/>
          <a:ln w="0">
            <a:noFill/>
          </a:ln>
        </p:spPr>
        <p:txBody>
          <a:bodyPr lIns="0" rIns="0" tIns="0" bIns="0" anchor="ctr">
            <a:noAutofit/>
          </a:bodyPr>
          <a:p>
            <a:pPr algn="r"/>
            <a:r>
              <a:rPr b="0" lang="en-IN" sz="2200" spc="-1" strike="noStrike">
                <a:solidFill>
                  <a:srgbClr val="ffffff"/>
                </a:solidFill>
                <a:latin typeface="Source Sans Pro"/>
              </a:rPr>
              <a:t>By</a:t>
            </a:r>
            <a:endParaRPr b="0" lang="en-IN" sz="2200" spc="-1" strike="noStrike">
              <a:solidFill>
                <a:srgbClr val="ffffff"/>
              </a:solidFill>
              <a:latin typeface="Source Sans Pro"/>
            </a:endParaRPr>
          </a:p>
          <a:p>
            <a:pPr algn="r"/>
            <a:r>
              <a:rPr b="0" lang="en-IN" sz="2200" spc="-1" strike="noStrike">
                <a:solidFill>
                  <a:srgbClr val="ffffff"/>
                </a:solidFill>
                <a:latin typeface="Source Sans Pro"/>
              </a:rPr>
              <a:t>Sahil kumar(17BCS2904)</a:t>
            </a:r>
            <a:endParaRPr b="0" lang="en-IN" sz="2200" spc="-1" strike="noStrike">
              <a:solidFill>
                <a:srgbClr val="ffffff"/>
              </a:solidFill>
              <a:latin typeface="Source Sans Pro"/>
            </a:endParaRPr>
          </a:p>
          <a:p>
            <a:pPr algn="r"/>
            <a:r>
              <a:rPr b="0" lang="en-IN" sz="2200" spc="-1" strike="noStrike">
                <a:solidFill>
                  <a:srgbClr val="ffffff"/>
                </a:solidFill>
                <a:latin typeface="Source Sans Pro"/>
              </a:rPr>
              <a:t>Mukul Singh(17BCS2921)</a:t>
            </a:r>
            <a:endParaRPr b="0" lang="en-IN" sz="2200" spc="-1" strike="noStrike">
              <a:solidFill>
                <a:srgbClr val="ffffff"/>
              </a:solidFill>
              <a:latin typeface="Source Sans Pro"/>
            </a:endParaRPr>
          </a:p>
        </p:txBody>
      </p:sp>
      <p:pic>
        <p:nvPicPr>
          <p:cNvPr id="132" name="" descr=""/>
          <p:cNvPicPr/>
          <p:nvPr/>
        </p:nvPicPr>
        <p:blipFill>
          <a:blip r:embed="rId1"/>
          <a:stretch/>
        </p:blipFill>
        <p:spPr>
          <a:xfrm>
            <a:off x="4285080" y="1656360"/>
            <a:ext cx="1654920" cy="1583640"/>
          </a:xfrm>
          <a:prstGeom prst="rect">
            <a:avLst/>
          </a:prstGeom>
          <a:ln w="108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225720"/>
            <a:ext cx="9360000" cy="718920"/>
          </a:xfrm>
          <a:prstGeom prst="rect">
            <a:avLst/>
          </a:prstGeom>
          <a:noFill/>
          <a:ln w="0">
            <a:noFill/>
          </a:ln>
        </p:spPr>
        <p:txBody>
          <a:bodyPr lIns="0" rIns="0" tIns="0" bIns="0" anchor="ctr">
            <a:noAutofit/>
          </a:bodyPr>
          <a:p>
            <a:pPr algn="ctr"/>
            <a:r>
              <a:rPr b="1" lang="en-IN" sz="2700" spc="-1" strike="noStrike">
                <a:solidFill>
                  <a:srgbClr val="ffffff"/>
                </a:solidFill>
                <a:latin typeface="Source Sans Pro Black"/>
              </a:rPr>
              <a:t>Why We Need Blood Bank</a:t>
            </a:r>
            <a:endParaRPr b="1" lang="en-IN" sz="2700" spc="-1" strike="noStrike">
              <a:solidFill>
                <a:srgbClr val="ffffff"/>
              </a:solidFill>
              <a:latin typeface="Source Sans Pro Black"/>
            </a:endParaRPr>
          </a:p>
        </p:txBody>
      </p:sp>
      <p:sp>
        <p:nvSpPr>
          <p:cNvPr id="134" name="TextShape 2"/>
          <p:cNvSpPr txBox="1"/>
          <p:nvPr/>
        </p:nvSpPr>
        <p:spPr>
          <a:xfrm>
            <a:off x="360000" y="1485000"/>
            <a:ext cx="9360000" cy="3780000"/>
          </a:xfrm>
          <a:prstGeom prst="rect">
            <a:avLst/>
          </a:prstGeom>
          <a:noFill/>
          <a:ln w="0">
            <a:noFill/>
          </a:ln>
        </p:spPr>
        <p:txBody>
          <a:bodyPr lIns="0" rIns="0" tIns="0" bIns="0">
            <a:normAutofit/>
          </a:bodyPr>
          <a:p>
            <a:pPr marL="432000" indent="-324000" algn="ctr">
              <a:lnSpc>
                <a:spcPct val="100000"/>
              </a:lnSpc>
              <a:spcBef>
                <a:spcPts val="1191"/>
              </a:spcBef>
              <a:spcAft>
                <a:spcPts val="992"/>
              </a:spcAft>
              <a:buClr>
                <a:srgbClr val="2c3e50"/>
              </a:buClr>
              <a:buSzPct val="45000"/>
              <a:buFont typeface="Wingdings" charset="2"/>
              <a:buChar char=""/>
            </a:pPr>
            <a:r>
              <a:rPr b="1" lang="en-IN" sz="1000" spc="-1" strike="noStrike">
                <a:solidFill>
                  <a:srgbClr val="2c3e50"/>
                </a:solidFill>
                <a:latin typeface="Source Sans Pro Semibold"/>
              </a:rPr>
              <a:t> </a:t>
            </a:r>
            <a:endParaRPr b="1" lang="en-IN" sz="1000" spc="-1" strike="noStrike">
              <a:solidFill>
                <a:srgbClr val="2c3e50"/>
              </a:solidFill>
              <a:latin typeface="Source Sans Pro Semibold"/>
            </a:endParaRPr>
          </a:p>
          <a:p>
            <a:pPr marL="432000" indent="-324000" algn="just">
              <a:lnSpc>
                <a:spcPct val="100000"/>
              </a:lnSpc>
              <a:spcBef>
                <a:spcPts val="1191"/>
              </a:spcBef>
              <a:spcAft>
                <a:spcPts val="992"/>
              </a:spcAft>
              <a:buClr>
                <a:srgbClr val="2c3e50"/>
              </a:buClr>
              <a:buSzPct val="45000"/>
              <a:buFont typeface="Wingdings" charset="2"/>
              <a:buChar char=""/>
            </a:pPr>
            <a:r>
              <a:rPr b="1" lang="en-IN" sz="3000" spc="-1" strike="noStrike">
                <a:solidFill>
                  <a:srgbClr val="2c3e50"/>
                </a:solidFill>
                <a:latin typeface="Times New Roman"/>
              </a:rPr>
              <a:t>Today, blood banks collect blood and separate it into its various components so they can be used most effectively according to the needs of the patient. Blood is the vital connection to having a healthy body, and according to the American Red Cross, nearly 5 million people receive blood transfusions each year.</a:t>
            </a:r>
            <a:endParaRPr b="1" lang="en-IN" sz="30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225720"/>
            <a:ext cx="9360000" cy="718920"/>
          </a:xfrm>
          <a:prstGeom prst="rect">
            <a:avLst/>
          </a:prstGeom>
          <a:noFill/>
          <a:ln w="0">
            <a:noFill/>
          </a:ln>
        </p:spPr>
        <p:txBody>
          <a:bodyPr lIns="0" rIns="0" tIns="0" bIns="0" anchor="ctr">
            <a:noAutofit/>
          </a:bodyPr>
          <a:p>
            <a:pPr algn="ctr"/>
            <a:r>
              <a:rPr b="1" lang="en-IN" sz="2700" spc="-1" strike="noStrike">
                <a:solidFill>
                  <a:srgbClr val="ffffff"/>
                </a:solidFill>
                <a:latin typeface="Source Sans Pro Black"/>
              </a:rPr>
              <a:t>What is Blood Bank</a:t>
            </a:r>
            <a:endParaRPr b="1" lang="en-IN" sz="2700" spc="-1" strike="noStrike">
              <a:solidFill>
                <a:srgbClr val="ffffff"/>
              </a:solidFill>
              <a:latin typeface="Source Sans Pro Black"/>
            </a:endParaRPr>
          </a:p>
        </p:txBody>
      </p:sp>
      <p:sp>
        <p:nvSpPr>
          <p:cNvPr id="136" name="TextShape 2"/>
          <p:cNvSpPr txBox="1"/>
          <p:nvPr/>
        </p:nvSpPr>
        <p:spPr>
          <a:xfrm>
            <a:off x="360000" y="1485000"/>
            <a:ext cx="9360000" cy="3780000"/>
          </a:xfrm>
          <a:prstGeom prst="rect">
            <a:avLst/>
          </a:prstGeom>
          <a:noFill/>
          <a:ln w="0">
            <a:noFill/>
          </a:ln>
        </p:spPr>
        <p:txBody>
          <a:bodyPr lIns="0" rIns="0" tIns="0" bIns="0" anchor="ctr">
            <a:noAutofit/>
          </a:bodyPr>
          <a:p>
            <a:pPr algn="just"/>
            <a:r>
              <a:rPr b="0" lang="en-IN" sz="2400" spc="-1" strike="noStrike">
                <a:solidFill>
                  <a:srgbClr val="2c3e50"/>
                </a:solidFill>
                <a:latin typeface="Source Sans Pro"/>
              </a:rPr>
              <a:t>A blood bank is a center where blood gathered as a result of blood donation is stored and preserved for later use in blood transfusion. The term "blood bank" typically refers to a division of a hospital where the storage of blood product occurs and where proper testing is performed (to reduce the risk of transfusion related adverse events). However, it sometimes refers to a collection center, and some hospitals also perform collection. Blood banking includes tasks related to blood collection, processing, testing, separation, and storage. </a:t>
            </a:r>
            <a:endParaRPr b="0" lang="en-IN" sz="24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80000" y="181080"/>
            <a:ext cx="9360000" cy="718920"/>
          </a:xfrm>
          <a:prstGeom prst="rect">
            <a:avLst/>
          </a:prstGeom>
          <a:noFill/>
          <a:ln w="0">
            <a:noFill/>
          </a:ln>
        </p:spPr>
        <p:txBody>
          <a:bodyPr lIns="0" rIns="0" tIns="0" bIns="0" anchor="ctr">
            <a:noAutofit/>
          </a:bodyPr>
          <a:p>
            <a:pPr algn="ctr"/>
            <a:r>
              <a:rPr b="1" lang="en-IN" sz="2700" spc="-1" strike="noStrike">
                <a:solidFill>
                  <a:srgbClr val="ffffff"/>
                </a:solidFill>
                <a:latin typeface="Source Sans Pro Black"/>
              </a:rPr>
              <a:t>Blood Bank Application Tutorial</a:t>
            </a:r>
            <a:endParaRPr b="1" lang="en-IN" sz="2700" spc="-1" strike="noStrike">
              <a:solidFill>
                <a:srgbClr val="ffffff"/>
              </a:solidFill>
              <a:latin typeface="Source Sans Pro Black"/>
            </a:endParaRPr>
          </a:p>
        </p:txBody>
      </p:sp>
      <p:sp>
        <p:nvSpPr>
          <p:cNvPr id="138" name="TextShape 2"/>
          <p:cNvSpPr txBox="1"/>
          <p:nvPr/>
        </p:nvSpPr>
        <p:spPr>
          <a:xfrm>
            <a:off x="360000" y="1440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Source Sans Pro Semibold"/>
              </a:rPr>
              <a:t>Step 1:- Register Your Self. </a:t>
            </a:r>
            <a:r>
              <a:rPr b="1" lang="en-IN" sz="1800" spc="-1" strike="noStrike">
                <a:solidFill>
                  <a:srgbClr val="2c3e50"/>
                </a:solidFill>
                <a:latin typeface="Source Sans Pro Semibold"/>
              </a:rPr>
              <a:t>	</a:t>
            </a:r>
            <a:r>
              <a:rPr b="1" lang="en-IN" sz="1800" spc="-1" strike="noStrike">
                <a:solidFill>
                  <a:srgbClr val="2c3e50"/>
                </a:solidFill>
                <a:latin typeface="Source Sans Pro Semibold"/>
              </a:rPr>
              <a:t>	</a:t>
            </a:r>
            <a:r>
              <a:rPr b="1" lang="en-IN" sz="1800" spc="-1" strike="noStrike">
                <a:solidFill>
                  <a:srgbClr val="2c3e50"/>
                </a:solidFill>
                <a:latin typeface="Source Sans Pro Semibold"/>
              </a:rPr>
              <a:t>	</a:t>
            </a:r>
            <a:r>
              <a:rPr b="1" lang="en-IN" sz="1800" spc="-1" strike="noStrike">
                <a:solidFill>
                  <a:srgbClr val="2c3e50"/>
                </a:solidFill>
                <a:latin typeface="Source Sans Pro Semibold"/>
              </a:rPr>
              <a:t>	</a:t>
            </a:r>
            <a:r>
              <a:rPr b="1" lang="en-IN" sz="1800" spc="-1" strike="noStrike">
                <a:solidFill>
                  <a:srgbClr val="2c3e50"/>
                </a:solidFill>
                <a:latin typeface="Source Sans Pro Semibold"/>
              </a:rPr>
              <a:t>Step 2:- Go to LogIn</a:t>
            </a:r>
            <a:r>
              <a:rPr b="1" lang="en-IN" sz="1800" spc="-1" strike="noStrike">
                <a:solidFill>
                  <a:srgbClr val="2c3e50"/>
                </a:solidFill>
                <a:latin typeface="Source Sans Pro Semibold"/>
              </a:rPr>
              <a:t>	</a:t>
            </a:r>
            <a:r>
              <a:rPr b="1" lang="en-IN" sz="1800" spc="-1" strike="noStrike">
                <a:solidFill>
                  <a:srgbClr val="2c3e50"/>
                </a:solidFill>
                <a:latin typeface="Source Sans Pro Semibold"/>
              </a:rPr>
              <a:t> </a:t>
            </a:r>
            <a:endParaRPr b="1" lang="en-IN"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endParaRPr b="1" lang="en-IN" sz="1800" spc="-1" strike="noStrike">
              <a:solidFill>
                <a:srgbClr val="2c3e50"/>
              </a:solidFill>
              <a:latin typeface="Source Sans Pro Semibold"/>
            </a:endParaRPr>
          </a:p>
        </p:txBody>
      </p:sp>
      <p:pic>
        <p:nvPicPr>
          <p:cNvPr id="139" name="" descr=""/>
          <p:cNvPicPr/>
          <p:nvPr/>
        </p:nvPicPr>
        <p:blipFill>
          <a:blip r:embed="rId1"/>
          <a:srcRect l="0" t="0" r="0" b="30007"/>
          <a:stretch/>
        </p:blipFill>
        <p:spPr>
          <a:xfrm>
            <a:off x="900000" y="1980000"/>
            <a:ext cx="1980000" cy="3002760"/>
          </a:xfrm>
          <a:prstGeom prst="rect">
            <a:avLst/>
          </a:prstGeom>
          <a:ln w="10800">
            <a:noFill/>
          </a:ln>
        </p:spPr>
      </p:pic>
      <p:sp>
        <p:nvSpPr>
          <p:cNvPr id="140" name="Line 3"/>
          <p:cNvSpPr/>
          <p:nvPr/>
        </p:nvSpPr>
        <p:spPr>
          <a:xfrm>
            <a:off x="5040000" y="1440000"/>
            <a:ext cx="0" cy="3780000"/>
          </a:xfrm>
          <a:prstGeom prst="line">
            <a:avLst/>
          </a:prstGeom>
          <a:ln w="10800">
            <a:solidFill>
              <a:srgbClr val="1abc9c"/>
            </a:solidFill>
            <a:round/>
          </a:ln>
        </p:spPr>
        <p:style>
          <a:lnRef idx="0"/>
          <a:fillRef idx="0"/>
          <a:effectRef idx="0"/>
          <a:fontRef idx="minor"/>
        </p:style>
      </p:sp>
      <p:pic>
        <p:nvPicPr>
          <p:cNvPr id="141" name="" descr=""/>
          <p:cNvPicPr/>
          <p:nvPr/>
        </p:nvPicPr>
        <p:blipFill>
          <a:blip r:embed="rId2"/>
          <a:srcRect l="0" t="0" r="0" b="19592"/>
          <a:stretch/>
        </p:blipFill>
        <p:spPr>
          <a:xfrm>
            <a:off x="6563520" y="1741320"/>
            <a:ext cx="1896480" cy="330408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60000" y="225720"/>
            <a:ext cx="9360000" cy="718920"/>
          </a:xfrm>
          <a:prstGeom prst="rect">
            <a:avLst/>
          </a:prstGeom>
          <a:noFill/>
          <a:ln w="0">
            <a:noFill/>
          </a:ln>
        </p:spPr>
        <p:txBody>
          <a:bodyPr lIns="0" rIns="0" tIns="0" bIns="0" anchor="ctr">
            <a:noAutofit/>
          </a:bodyPr>
          <a:p>
            <a:pPr algn="ctr"/>
            <a:r>
              <a:rPr b="1" lang="en-IN" sz="2700" spc="-1" strike="noStrike">
                <a:solidFill>
                  <a:srgbClr val="ffffff"/>
                </a:solidFill>
                <a:latin typeface="Source Sans Pro Black"/>
              </a:rPr>
              <a:t>Continue...</a:t>
            </a:r>
            <a:endParaRPr b="1" lang="en-IN" sz="2700" spc="-1" strike="noStrike">
              <a:solidFill>
                <a:srgbClr val="ffffff"/>
              </a:solidFill>
              <a:latin typeface="Source Sans Pro Black"/>
            </a:endParaRPr>
          </a:p>
        </p:txBody>
      </p:sp>
      <p:sp>
        <p:nvSpPr>
          <p:cNvPr id="143" name="TextShape 2"/>
          <p:cNvSpPr txBox="1"/>
          <p:nvPr/>
        </p:nvSpPr>
        <p:spPr>
          <a:xfrm>
            <a:off x="360000" y="1260000"/>
            <a:ext cx="456732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Source Sans Pro Semibold"/>
              </a:rPr>
              <a:t>Step 3:- Select Your Option.</a:t>
            </a:r>
            <a:endParaRPr b="1" lang="en-IN"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endParaRPr b="1" lang="en-IN"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endParaRPr b="1" lang="en-IN" sz="1800" spc="-1" strike="noStrike">
              <a:solidFill>
                <a:srgbClr val="2c3e50"/>
              </a:solidFill>
              <a:latin typeface="Source Sans Pro Semibold"/>
            </a:endParaRPr>
          </a:p>
        </p:txBody>
      </p:sp>
      <p:sp>
        <p:nvSpPr>
          <p:cNvPr id="144" name="TextShape 3"/>
          <p:cNvSpPr txBox="1"/>
          <p:nvPr/>
        </p:nvSpPr>
        <p:spPr>
          <a:xfrm>
            <a:off x="5152680" y="1260000"/>
            <a:ext cx="456732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Source Sans Pro Semibold"/>
              </a:rPr>
              <a:t>Step 4:- Donate Blood</a:t>
            </a:r>
            <a:endParaRPr b="1" lang="en-IN"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endParaRPr b="1" lang="en-IN" sz="1800" spc="-1" strike="noStrike">
              <a:solidFill>
                <a:srgbClr val="2c3e50"/>
              </a:solidFill>
              <a:latin typeface="Source Sans Pro Semibold"/>
            </a:endParaRPr>
          </a:p>
        </p:txBody>
      </p:sp>
      <p:pic>
        <p:nvPicPr>
          <p:cNvPr id="145" name="" descr=""/>
          <p:cNvPicPr/>
          <p:nvPr/>
        </p:nvPicPr>
        <p:blipFill>
          <a:blip r:embed="rId1"/>
          <a:stretch/>
        </p:blipFill>
        <p:spPr>
          <a:xfrm>
            <a:off x="1531800" y="1620000"/>
            <a:ext cx="1708200" cy="3645000"/>
          </a:xfrm>
          <a:prstGeom prst="rect">
            <a:avLst/>
          </a:prstGeom>
          <a:ln w="10800">
            <a:noFill/>
          </a:ln>
        </p:spPr>
      </p:pic>
      <p:pic>
        <p:nvPicPr>
          <p:cNvPr id="146" name="" descr=""/>
          <p:cNvPicPr/>
          <p:nvPr/>
        </p:nvPicPr>
        <p:blipFill>
          <a:blip r:embed="rId2"/>
          <a:stretch/>
        </p:blipFill>
        <p:spPr>
          <a:xfrm>
            <a:off x="6300000" y="1620000"/>
            <a:ext cx="1855440" cy="3600000"/>
          </a:xfrm>
          <a:prstGeom prst="rect">
            <a:avLst/>
          </a:prstGeom>
          <a:ln w="108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60000" y="225720"/>
            <a:ext cx="9360000" cy="718920"/>
          </a:xfrm>
          <a:prstGeom prst="rect">
            <a:avLst/>
          </a:prstGeom>
          <a:noFill/>
          <a:ln w="0">
            <a:noFill/>
          </a:ln>
        </p:spPr>
        <p:txBody>
          <a:bodyPr lIns="0" rIns="0" tIns="0" bIns="0" anchor="ctr">
            <a:noAutofit/>
          </a:bodyPr>
          <a:p>
            <a:pPr algn="ctr"/>
            <a:r>
              <a:rPr b="1" lang="en-IN" sz="2700" spc="-1" strike="noStrike">
                <a:solidFill>
                  <a:srgbClr val="ffffff"/>
                </a:solidFill>
                <a:latin typeface="Source Sans Pro Black"/>
              </a:rPr>
              <a:t>Continue...</a:t>
            </a:r>
            <a:endParaRPr b="1" lang="en-IN" sz="2700" spc="-1" strike="noStrike">
              <a:solidFill>
                <a:srgbClr val="ffffff"/>
              </a:solidFill>
              <a:latin typeface="Source Sans Pro Black"/>
            </a:endParaRPr>
          </a:p>
        </p:txBody>
      </p:sp>
      <p:sp>
        <p:nvSpPr>
          <p:cNvPr id="148" name="TextShape 2"/>
          <p:cNvSpPr txBox="1"/>
          <p:nvPr/>
        </p:nvSpPr>
        <p:spPr>
          <a:xfrm>
            <a:off x="360000" y="1485000"/>
            <a:ext cx="456732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Source Sans Pro Semibold"/>
              </a:rPr>
              <a:t>Step 5:- Receive Blood</a:t>
            </a:r>
            <a:endParaRPr b="1" lang="en-IN" sz="1800" spc="-1" strike="noStrike">
              <a:solidFill>
                <a:srgbClr val="2c3e50"/>
              </a:solidFill>
              <a:latin typeface="Source Sans Pro Semibold"/>
            </a:endParaRPr>
          </a:p>
        </p:txBody>
      </p:sp>
      <p:sp>
        <p:nvSpPr>
          <p:cNvPr id="149" name="TextShape 3"/>
          <p:cNvSpPr txBox="1"/>
          <p:nvPr/>
        </p:nvSpPr>
        <p:spPr>
          <a:xfrm>
            <a:off x="5155920" y="1485000"/>
            <a:ext cx="456732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Source Sans Pro Semibold"/>
              </a:rPr>
              <a:t>Step 6:- Locate</a:t>
            </a:r>
            <a:endParaRPr b="1" lang="en-IN"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endParaRPr b="1" lang="en-IN" sz="1800" spc="-1" strike="noStrike">
              <a:solidFill>
                <a:srgbClr val="2c3e50"/>
              </a:solidFill>
              <a:latin typeface="Source Sans Pro Semibold"/>
            </a:endParaRPr>
          </a:p>
        </p:txBody>
      </p:sp>
      <p:pic>
        <p:nvPicPr>
          <p:cNvPr id="150" name="" descr=""/>
          <p:cNvPicPr/>
          <p:nvPr/>
        </p:nvPicPr>
        <p:blipFill>
          <a:blip r:embed="rId1"/>
          <a:stretch/>
        </p:blipFill>
        <p:spPr>
          <a:xfrm>
            <a:off x="1620000" y="1980000"/>
            <a:ext cx="1620000" cy="3240000"/>
          </a:xfrm>
          <a:prstGeom prst="rect">
            <a:avLst/>
          </a:prstGeom>
          <a:ln w="10800">
            <a:noFill/>
          </a:ln>
        </p:spPr>
      </p:pic>
      <p:pic>
        <p:nvPicPr>
          <p:cNvPr id="151" name="" descr=""/>
          <p:cNvPicPr/>
          <p:nvPr/>
        </p:nvPicPr>
        <p:blipFill>
          <a:blip r:embed="rId2"/>
          <a:srcRect l="0" t="0" r="0" b="4732"/>
          <a:stretch/>
        </p:blipFill>
        <p:spPr>
          <a:xfrm>
            <a:off x="6205320" y="1800000"/>
            <a:ext cx="1714680" cy="3270600"/>
          </a:xfrm>
          <a:prstGeom prst="rect">
            <a:avLst/>
          </a:prstGeom>
          <a:ln w="108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Innovation in Project</a:t>
            </a:r>
            <a:endParaRPr b="1" lang="en-IN" sz="2700" spc="-1" strike="noStrike">
              <a:solidFill>
                <a:srgbClr val="ffffff"/>
              </a:solidFill>
              <a:latin typeface="Source Sans Pro Black"/>
            </a:endParaRPr>
          </a:p>
        </p:txBody>
      </p:sp>
      <p:sp>
        <p:nvSpPr>
          <p:cNvPr id="153" name="TextShape 2"/>
          <p:cNvSpPr txBox="1"/>
          <p:nvPr/>
        </p:nvSpPr>
        <p:spPr>
          <a:xfrm>
            <a:off x="360000" y="1485000"/>
            <a:ext cx="9360000" cy="3780000"/>
          </a:xfrm>
          <a:prstGeom prst="rect">
            <a:avLst/>
          </a:prstGeom>
          <a:noFill/>
          <a:ln w="0">
            <a:noFill/>
          </a:ln>
        </p:spPr>
        <p:txBody>
          <a:bodyPr lIns="0" rIns="0" tIns="0" bIns="0" anchor="ctr">
            <a:noAutofit/>
          </a:bodyPr>
          <a:p>
            <a:pPr algn="just"/>
            <a:r>
              <a:rPr b="0" lang="en-IN" sz="3200" spc="-1" strike="noStrike">
                <a:solidFill>
                  <a:srgbClr val="2c3e50"/>
                </a:solidFill>
                <a:latin typeface="Source Sans Pro"/>
              </a:rPr>
              <a:t>In previous version there is no live location and no calling,mailing Intent. But in our project there is calling and mailing intent also which make project user friendly.</a:t>
            </a:r>
            <a:endParaRPr b="0" lang="en-IN" sz="32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60000" y="1080000"/>
            <a:ext cx="9360000" cy="3333960"/>
          </a:xfrm>
          <a:prstGeom prst="rect">
            <a:avLst/>
          </a:prstGeom>
          <a:noFill/>
          <a:ln w="0">
            <a:noFill/>
          </a:ln>
        </p:spPr>
        <p:txBody>
          <a:bodyPr lIns="0" rIns="0" tIns="0" bIns="0" anchor="ctr">
            <a:noAutofit/>
          </a:bodyPr>
          <a:p>
            <a:pPr algn="ctr"/>
            <a:r>
              <a:rPr b="0" lang="en-IN" sz="4000" spc="-1" strike="noStrike">
                <a:solidFill>
                  <a:srgbClr val="2c3e50"/>
                </a:solidFill>
                <a:latin typeface="Source Sans Pro"/>
              </a:rPr>
              <a:t>THANK YOU</a:t>
            </a:r>
            <a:endParaRPr b="0" lang="en-IN" sz="40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LibreOffice/7.0.3.1$Linux_X86_64 LibreOffice_project/00$Build-1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2021-04-14T14:44:40Z</dcterms:created>
  <dc:creator/>
  <dc:description/>
  <dc:language>en-IN</dc:language>
  <cp:lastModifiedBy/>
  <dcterms:modified xsi:type="dcterms:W3CDTF">2021-04-14T15:25:16Z</dcterms:modified>
  <cp:revision>2</cp:revision>
  <dc:subject/>
  <dc:title>Midnightblue</dc:title>
</cp:coreProperties>
</file>