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" userId="153a5d4e799fd189" providerId="LiveId" clId="{C7C933DC-801F-432D-AC07-1DEE81E193E1}"/>
    <pc:docChg chg="custSel addSld modSld">
      <pc:chgData name="sanjana" userId="153a5d4e799fd189" providerId="LiveId" clId="{C7C933DC-801F-432D-AC07-1DEE81E193E1}" dt="2022-07-11T13:10:46.250" v="2658" actId="20577"/>
      <pc:docMkLst>
        <pc:docMk/>
      </pc:docMkLst>
      <pc:sldChg chg="addSp modSp new mod">
        <pc:chgData name="sanjana" userId="153a5d4e799fd189" providerId="LiveId" clId="{C7C933DC-801F-432D-AC07-1DEE81E193E1}" dt="2022-07-11T08:59:55.264" v="249" actId="14734"/>
        <pc:sldMkLst>
          <pc:docMk/>
          <pc:sldMk cId="460511199" sldId="258"/>
        </pc:sldMkLst>
        <pc:spChg chg="mod">
          <ac:chgData name="sanjana" userId="153a5d4e799fd189" providerId="LiveId" clId="{C7C933DC-801F-432D-AC07-1DEE81E193E1}" dt="2022-07-11T08:50:58.599" v="26" actId="20577"/>
          <ac:spMkLst>
            <pc:docMk/>
            <pc:sldMk cId="460511199" sldId="258"/>
            <ac:spMk id="2" creationId="{E1E5455B-A443-4A07-980E-D077F3AE2E5C}"/>
          </ac:spMkLst>
        </pc:spChg>
        <pc:spChg chg="mod">
          <ac:chgData name="sanjana" userId="153a5d4e799fd189" providerId="LiveId" clId="{C7C933DC-801F-432D-AC07-1DEE81E193E1}" dt="2022-07-11T08:51:10.185" v="32" actId="20577"/>
          <ac:spMkLst>
            <pc:docMk/>
            <pc:sldMk cId="460511199" sldId="258"/>
            <ac:spMk id="3" creationId="{476C0D84-90B3-487F-80FE-C81240D2E8C0}"/>
          </ac:spMkLst>
        </pc:spChg>
        <pc:graphicFrameChg chg="add">
          <ac:chgData name="sanjana" userId="153a5d4e799fd189" providerId="LiveId" clId="{C7C933DC-801F-432D-AC07-1DEE81E193E1}" dt="2022-07-11T08:56:13.781" v="33" actId="3680"/>
          <ac:graphicFrameMkLst>
            <pc:docMk/>
            <pc:sldMk cId="460511199" sldId="258"/>
            <ac:graphicFrameMk id="4" creationId="{128D2A81-55F1-41C2-82B1-E55E071FB4C1}"/>
          </ac:graphicFrameMkLst>
        </pc:graphicFrameChg>
        <pc:graphicFrameChg chg="add modGraphic">
          <ac:chgData name="sanjana" userId="153a5d4e799fd189" providerId="LiveId" clId="{C7C933DC-801F-432D-AC07-1DEE81E193E1}" dt="2022-07-11T08:59:55.264" v="249" actId="14734"/>
          <ac:graphicFrameMkLst>
            <pc:docMk/>
            <pc:sldMk cId="460511199" sldId="258"/>
            <ac:graphicFrameMk id="5" creationId="{ED2ACD58-41FE-44C1-BF4B-1ABE9C8A732E}"/>
          </ac:graphicFrameMkLst>
        </pc:graphicFrameChg>
      </pc:sldChg>
      <pc:sldChg chg="addSp delSp modSp new mod">
        <pc:chgData name="sanjana" userId="153a5d4e799fd189" providerId="LiveId" clId="{C7C933DC-801F-432D-AC07-1DEE81E193E1}" dt="2022-07-11T09:45:02.524" v="293" actId="21"/>
        <pc:sldMkLst>
          <pc:docMk/>
          <pc:sldMk cId="3558649124" sldId="259"/>
        </pc:sldMkLst>
        <pc:spChg chg="mod">
          <ac:chgData name="sanjana" userId="153a5d4e799fd189" providerId="LiveId" clId="{C7C933DC-801F-432D-AC07-1DEE81E193E1}" dt="2022-07-11T09:07:24.750" v="283" actId="1076"/>
          <ac:spMkLst>
            <pc:docMk/>
            <pc:sldMk cId="3558649124" sldId="259"/>
            <ac:spMk id="2" creationId="{8C465B49-A59B-4834-BE3F-C87C066F3DC5}"/>
          </ac:spMkLst>
        </pc:spChg>
        <pc:spChg chg="del">
          <ac:chgData name="sanjana" userId="153a5d4e799fd189" providerId="LiveId" clId="{C7C933DC-801F-432D-AC07-1DEE81E193E1}" dt="2022-07-11T09:05:21.335" v="278" actId="931"/>
          <ac:spMkLst>
            <pc:docMk/>
            <pc:sldMk cId="3558649124" sldId="259"/>
            <ac:spMk id="3" creationId="{131364AF-2313-482A-96FC-BDC6258466DF}"/>
          </ac:spMkLst>
        </pc:spChg>
        <pc:spChg chg="add mod">
          <ac:chgData name="sanjana" userId="153a5d4e799fd189" providerId="LiveId" clId="{C7C933DC-801F-432D-AC07-1DEE81E193E1}" dt="2022-07-11T09:45:02.524" v="293" actId="21"/>
          <ac:spMkLst>
            <pc:docMk/>
            <pc:sldMk cId="3558649124" sldId="259"/>
            <ac:spMk id="7" creationId="{8FD927FA-36C3-4F13-B5BF-E7B6F2CF5756}"/>
          </ac:spMkLst>
        </pc:spChg>
        <pc:picChg chg="add del mod">
          <ac:chgData name="sanjana" userId="153a5d4e799fd189" providerId="LiveId" clId="{C7C933DC-801F-432D-AC07-1DEE81E193E1}" dt="2022-07-11T09:45:02.524" v="293" actId="21"/>
          <ac:picMkLst>
            <pc:docMk/>
            <pc:sldMk cId="3558649124" sldId="259"/>
            <ac:picMk id="5" creationId="{1EB3BF83-3689-4426-9C7A-C043C37D9AE1}"/>
          </ac:picMkLst>
        </pc:picChg>
      </pc:sldChg>
      <pc:sldChg chg="addSp delSp modSp new mod">
        <pc:chgData name="sanjana" userId="153a5d4e799fd189" providerId="LiveId" clId="{C7C933DC-801F-432D-AC07-1DEE81E193E1}" dt="2022-07-11T10:36:29.206" v="315" actId="14100"/>
        <pc:sldMkLst>
          <pc:docMk/>
          <pc:sldMk cId="3027879344" sldId="260"/>
        </pc:sldMkLst>
        <pc:spChg chg="mod">
          <ac:chgData name="sanjana" userId="153a5d4e799fd189" providerId="LiveId" clId="{C7C933DC-801F-432D-AC07-1DEE81E193E1}" dt="2022-07-11T09:46:02.802" v="311" actId="20577"/>
          <ac:spMkLst>
            <pc:docMk/>
            <pc:sldMk cId="3027879344" sldId="260"/>
            <ac:spMk id="2" creationId="{3F50BC67-7B53-48DC-8D48-42D96F899F19}"/>
          </ac:spMkLst>
        </pc:spChg>
        <pc:spChg chg="del">
          <ac:chgData name="sanjana" userId="153a5d4e799fd189" providerId="LiveId" clId="{C7C933DC-801F-432D-AC07-1DEE81E193E1}" dt="2022-07-11T10:35:35.497" v="312" actId="931"/>
          <ac:spMkLst>
            <pc:docMk/>
            <pc:sldMk cId="3027879344" sldId="260"/>
            <ac:spMk id="3" creationId="{22E4D2CF-6BE2-4570-B872-93D614F38FC8}"/>
          </ac:spMkLst>
        </pc:spChg>
        <pc:picChg chg="add mod">
          <ac:chgData name="sanjana" userId="153a5d4e799fd189" providerId="LiveId" clId="{C7C933DC-801F-432D-AC07-1DEE81E193E1}" dt="2022-07-11T10:36:29.206" v="315" actId="14100"/>
          <ac:picMkLst>
            <pc:docMk/>
            <pc:sldMk cId="3027879344" sldId="260"/>
            <ac:picMk id="5" creationId="{90CFA1B5-1CEC-4619-8DD1-0C7E18F76291}"/>
          </ac:picMkLst>
        </pc:picChg>
      </pc:sldChg>
      <pc:sldChg chg="addSp delSp modSp new mod modClrScheme chgLayout">
        <pc:chgData name="sanjana" userId="153a5d4e799fd189" providerId="LiveId" clId="{C7C933DC-801F-432D-AC07-1DEE81E193E1}" dt="2022-07-11T10:41:57.064" v="344" actId="1076"/>
        <pc:sldMkLst>
          <pc:docMk/>
          <pc:sldMk cId="1679990326" sldId="261"/>
        </pc:sldMkLst>
        <pc:spChg chg="del">
          <ac:chgData name="sanjana" userId="153a5d4e799fd189" providerId="LiveId" clId="{C7C933DC-801F-432D-AC07-1DEE81E193E1}" dt="2022-07-11T10:37:50.704" v="317"/>
          <ac:spMkLst>
            <pc:docMk/>
            <pc:sldMk cId="1679990326" sldId="261"/>
            <ac:spMk id="2" creationId="{25D6ADC4-ED8C-4012-816B-CA5F2D52E9D6}"/>
          </ac:spMkLst>
        </pc:spChg>
        <pc:spChg chg="del">
          <ac:chgData name="sanjana" userId="153a5d4e799fd189" providerId="LiveId" clId="{C7C933DC-801F-432D-AC07-1DEE81E193E1}" dt="2022-07-11T10:37:50.704" v="317"/>
          <ac:spMkLst>
            <pc:docMk/>
            <pc:sldMk cId="1679990326" sldId="261"/>
            <ac:spMk id="3" creationId="{E0DC336D-34F8-4CB9-BDB7-23CEF73E1B6F}"/>
          </ac:spMkLst>
        </pc:spChg>
        <pc:spChg chg="add del mod">
          <ac:chgData name="sanjana" userId="153a5d4e799fd189" providerId="LiveId" clId="{C7C933DC-801F-432D-AC07-1DEE81E193E1}" dt="2022-07-11T10:37:55.860" v="318" actId="700"/>
          <ac:spMkLst>
            <pc:docMk/>
            <pc:sldMk cId="1679990326" sldId="261"/>
            <ac:spMk id="4" creationId="{CC7F3514-B66F-4622-AFBD-571B48EFCBA8}"/>
          </ac:spMkLst>
        </pc:spChg>
        <pc:spChg chg="add del mod">
          <ac:chgData name="sanjana" userId="153a5d4e799fd189" providerId="LiveId" clId="{C7C933DC-801F-432D-AC07-1DEE81E193E1}" dt="2022-07-11T10:37:55.860" v="318" actId="700"/>
          <ac:spMkLst>
            <pc:docMk/>
            <pc:sldMk cId="1679990326" sldId="261"/>
            <ac:spMk id="5" creationId="{9FB86473-25D3-401C-B5FE-E0841B25DB9D}"/>
          </ac:spMkLst>
        </pc:spChg>
        <pc:spChg chg="add del mod">
          <ac:chgData name="sanjana" userId="153a5d4e799fd189" providerId="LiveId" clId="{C7C933DC-801F-432D-AC07-1DEE81E193E1}" dt="2022-07-11T10:41:08.672" v="339" actId="700"/>
          <ac:spMkLst>
            <pc:docMk/>
            <pc:sldMk cId="1679990326" sldId="261"/>
            <ac:spMk id="6" creationId="{65A9349D-8460-4510-B7D1-F9245994AF68}"/>
          </ac:spMkLst>
        </pc:spChg>
        <pc:spChg chg="add del mod">
          <ac:chgData name="sanjana" userId="153a5d4e799fd189" providerId="LiveId" clId="{C7C933DC-801F-432D-AC07-1DEE81E193E1}" dt="2022-07-11T10:38:23.822" v="320" actId="931"/>
          <ac:spMkLst>
            <pc:docMk/>
            <pc:sldMk cId="1679990326" sldId="261"/>
            <ac:spMk id="7" creationId="{135CBFFC-4F2A-45D3-812E-31955CCB051F}"/>
          </ac:spMkLst>
        </pc:spChg>
        <pc:spChg chg="add del mod">
          <ac:chgData name="sanjana" userId="153a5d4e799fd189" providerId="LiveId" clId="{C7C933DC-801F-432D-AC07-1DEE81E193E1}" dt="2022-07-11T10:38:52.811" v="322" actId="931"/>
          <ac:spMkLst>
            <pc:docMk/>
            <pc:sldMk cId="1679990326" sldId="261"/>
            <ac:spMk id="8" creationId="{325B6837-3CBA-4F7C-BD38-330DB5B9437B}"/>
          </ac:spMkLst>
        </pc:spChg>
        <pc:picChg chg="add mod ord">
          <ac:chgData name="sanjana" userId="153a5d4e799fd189" providerId="LiveId" clId="{C7C933DC-801F-432D-AC07-1DEE81E193E1}" dt="2022-07-11T10:41:57.064" v="344" actId="1076"/>
          <ac:picMkLst>
            <pc:docMk/>
            <pc:sldMk cId="1679990326" sldId="261"/>
            <ac:picMk id="10" creationId="{6C190D97-1337-40ED-BEB5-53A7FE51B157}"/>
          </ac:picMkLst>
        </pc:picChg>
        <pc:picChg chg="add mod ord">
          <ac:chgData name="sanjana" userId="153a5d4e799fd189" providerId="LiveId" clId="{C7C933DC-801F-432D-AC07-1DEE81E193E1}" dt="2022-07-11T10:41:08.672" v="339" actId="700"/>
          <ac:picMkLst>
            <pc:docMk/>
            <pc:sldMk cId="1679990326" sldId="261"/>
            <ac:picMk id="12" creationId="{1274B344-D5E0-4A14-978B-A004D94D6478}"/>
          </ac:picMkLst>
        </pc:picChg>
      </pc:sldChg>
      <pc:sldChg chg="addSp delSp modSp new mod modClrScheme chgLayout">
        <pc:chgData name="sanjana" userId="153a5d4e799fd189" providerId="LiveId" clId="{C7C933DC-801F-432D-AC07-1DEE81E193E1}" dt="2022-07-11T10:48:08.451" v="363" actId="14100"/>
        <pc:sldMkLst>
          <pc:docMk/>
          <pc:sldMk cId="1073631885" sldId="262"/>
        </pc:sldMkLst>
        <pc:spChg chg="add mod">
          <ac:chgData name="sanjana" userId="153a5d4e799fd189" providerId="LiveId" clId="{C7C933DC-801F-432D-AC07-1DEE81E193E1}" dt="2022-07-11T10:47:51.903" v="360" actId="20577"/>
          <ac:spMkLst>
            <pc:docMk/>
            <pc:sldMk cId="1073631885" sldId="262"/>
            <ac:spMk id="2" creationId="{17E7AFB3-BB10-46EC-8D62-0827844282F2}"/>
          </ac:spMkLst>
        </pc:spChg>
        <pc:spChg chg="add del mod">
          <ac:chgData name="sanjana" userId="153a5d4e799fd189" providerId="LiveId" clId="{C7C933DC-801F-432D-AC07-1DEE81E193E1}" dt="2022-07-11T10:47:58.863" v="361" actId="931"/>
          <ac:spMkLst>
            <pc:docMk/>
            <pc:sldMk cId="1073631885" sldId="262"/>
            <ac:spMk id="3" creationId="{1C109D93-710A-4F47-9C68-A490CE1EA099}"/>
          </ac:spMkLst>
        </pc:spChg>
        <pc:picChg chg="add mod">
          <ac:chgData name="sanjana" userId="153a5d4e799fd189" providerId="LiveId" clId="{C7C933DC-801F-432D-AC07-1DEE81E193E1}" dt="2022-07-11T10:48:08.451" v="363" actId="14100"/>
          <ac:picMkLst>
            <pc:docMk/>
            <pc:sldMk cId="1073631885" sldId="262"/>
            <ac:picMk id="5" creationId="{18E0A585-9ECE-446F-9750-237FE4E3A6A4}"/>
          </ac:picMkLst>
        </pc:picChg>
      </pc:sldChg>
      <pc:sldChg chg="addSp delSp modSp new mod">
        <pc:chgData name="sanjana" userId="153a5d4e799fd189" providerId="LiveId" clId="{C7C933DC-801F-432D-AC07-1DEE81E193E1}" dt="2022-07-11T10:49:19.014" v="387" actId="14100"/>
        <pc:sldMkLst>
          <pc:docMk/>
          <pc:sldMk cId="2129530389" sldId="263"/>
        </pc:sldMkLst>
        <pc:spChg chg="mod">
          <ac:chgData name="sanjana" userId="153a5d4e799fd189" providerId="LiveId" clId="{C7C933DC-801F-432D-AC07-1DEE81E193E1}" dt="2022-07-11T10:48:31.644" v="384" actId="20577"/>
          <ac:spMkLst>
            <pc:docMk/>
            <pc:sldMk cId="2129530389" sldId="263"/>
            <ac:spMk id="2" creationId="{CE64CC89-4BAF-4416-A33F-7DD886D0EBFB}"/>
          </ac:spMkLst>
        </pc:spChg>
        <pc:spChg chg="del">
          <ac:chgData name="sanjana" userId="153a5d4e799fd189" providerId="LiveId" clId="{C7C933DC-801F-432D-AC07-1DEE81E193E1}" dt="2022-07-11T10:49:11.218" v="385" actId="931"/>
          <ac:spMkLst>
            <pc:docMk/>
            <pc:sldMk cId="2129530389" sldId="263"/>
            <ac:spMk id="3" creationId="{6087FBEE-8E3A-4FB5-81CC-A4B2153E387F}"/>
          </ac:spMkLst>
        </pc:spChg>
        <pc:picChg chg="add mod">
          <ac:chgData name="sanjana" userId="153a5d4e799fd189" providerId="LiveId" clId="{C7C933DC-801F-432D-AC07-1DEE81E193E1}" dt="2022-07-11T10:49:19.014" v="387" actId="14100"/>
          <ac:picMkLst>
            <pc:docMk/>
            <pc:sldMk cId="2129530389" sldId="263"/>
            <ac:picMk id="5" creationId="{6B42FF1D-BC3D-4115-8CED-1A0C5601D623}"/>
          </ac:picMkLst>
        </pc:picChg>
      </pc:sldChg>
      <pc:sldChg chg="addSp delSp modSp new mod">
        <pc:chgData name="sanjana" userId="153a5d4e799fd189" providerId="LiveId" clId="{C7C933DC-801F-432D-AC07-1DEE81E193E1}" dt="2022-07-11T11:16:14.227" v="420" actId="21"/>
        <pc:sldMkLst>
          <pc:docMk/>
          <pc:sldMk cId="658095290" sldId="264"/>
        </pc:sldMkLst>
        <pc:spChg chg="mod">
          <ac:chgData name="sanjana" userId="153a5d4e799fd189" providerId="LiveId" clId="{C7C933DC-801F-432D-AC07-1DEE81E193E1}" dt="2022-07-11T11:07:02.789" v="417" actId="20577"/>
          <ac:spMkLst>
            <pc:docMk/>
            <pc:sldMk cId="658095290" sldId="264"/>
            <ac:spMk id="2" creationId="{CEB6529D-7AE5-4079-B9DA-746C71E1B2AA}"/>
          </ac:spMkLst>
        </pc:spChg>
        <pc:spChg chg="del">
          <ac:chgData name="sanjana" userId="153a5d4e799fd189" providerId="LiveId" clId="{C7C933DC-801F-432D-AC07-1DEE81E193E1}" dt="2022-07-11T11:16:05.417" v="419" actId="1957"/>
          <ac:spMkLst>
            <pc:docMk/>
            <pc:sldMk cId="658095290" sldId="264"/>
            <ac:spMk id="3" creationId="{3F79C865-C344-4EF4-A74B-C084626C5B54}"/>
          </ac:spMkLst>
        </pc:spChg>
        <pc:spChg chg="add mod">
          <ac:chgData name="sanjana" userId="153a5d4e799fd189" providerId="LiveId" clId="{C7C933DC-801F-432D-AC07-1DEE81E193E1}" dt="2022-07-11T11:16:14.227" v="420" actId="21"/>
          <ac:spMkLst>
            <pc:docMk/>
            <pc:sldMk cId="658095290" sldId="264"/>
            <ac:spMk id="9" creationId="{F2B9D168-AD45-4609-842D-2CCC0A571578}"/>
          </ac:spMkLst>
        </pc:spChg>
        <pc:graphicFrameChg chg="add del mod">
          <ac:chgData name="sanjana" userId="153a5d4e799fd189" providerId="LiveId" clId="{C7C933DC-801F-432D-AC07-1DEE81E193E1}" dt="2022-07-11T11:16:14.227" v="420" actId="21"/>
          <ac:graphicFrameMkLst>
            <pc:docMk/>
            <pc:sldMk cId="658095290" sldId="264"/>
            <ac:graphicFrameMk id="7" creationId="{F0388857-5356-4152-B101-1162442A7FA9}"/>
          </ac:graphicFrameMkLst>
        </pc:graphicFrameChg>
      </pc:sldChg>
      <pc:sldChg chg="modSp new mod">
        <pc:chgData name="sanjana" userId="153a5d4e799fd189" providerId="LiveId" clId="{C7C933DC-801F-432D-AC07-1DEE81E193E1}" dt="2022-07-11T12:10:03.389" v="919" actId="20577"/>
        <pc:sldMkLst>
          <pc:docMk/>
          <pc:sldMk cId="1543089906" sldId="265"/>
        </pc:sldMkLst>
        <pc:spChg chg="mod">
          <ac:chgData name="sanjana" userId="153a5d4e799fd189" providerId="LiveId" clId="{C7C933DC-801F-432D-AC07-1DEE81E193E1}" dt="2022-07-11T11:53:19.889" v="450" actId="20577"/>
          <ac:spMkLst>
            <pc:docMk/>
            <pc:sldMk cId="1543089906" sldId="265"/>
            <ac:spMk id="2" creationId="{6138F0BE-C63E-4404-8AD8-82049B757319}"/>
          </ac:spMkLst>
        </pc:spChg>
        <pc:spChg chg="mod">
          <ac:chgData name="sanjana" userId="153a5d4e799fd189" providerId="LiveId" clId="{C7C933DC-801F-432D-AC07-1DEE81E193E1}" dt="2022-07-11T12:10:03.389" v="919" actId="20577"/>
          <ac:spMkLst>
            <pc:docMk/>
            <pc:sldMk cId="1543089906" sldId="265"/>
            <ac:spMk id="3" creationId="{4641A061-3A95-42FF-9D62-317D1B3B72BE}"/>
          </ac:spMkLst>
        </pc:spChg>
      </pc:sldChg>
      <pc:sldChg chg="modSp new mod">
        <pc:chgData name="sanjana" userId="153a5d4e799fd189" providerId="LiveId" clId="{C7C933DC-801F-432D-AC07-1DEE81E193E1}" dt="2022-07-11T12:15:11.676" v="1231" actId="20577"/>
        <pc:sldMkLst>
          <pc:docMk/>
          <pc:sldMk cId="1462949843" sldId="266"/>
        </pc:sldMkLst>
        <pc:spChg chg="mod">
          <ac:chgData name="sanjana" userId="153a5d4e799fd189" providerId="LiveId" clId="{C7C933DC-801F-432D-AC07-1DEE81E193E1}" dt="2022-07-11T12:11:00.176" v="958" actId="20577"/>
          <ac:spMkLst>
            <pc:docMk/>
            <pc:sldMk cId="1462949843" sldId="266"/>
            <ac:spMk id="2" creationId="{56FB82BF-5611-4D9F-A8DF-6297EA8AA49D}"/>
          </ac:spMkLst>
        </pc:spChg>
        <pc:spChg chg="mod">
          <ac:chgData name="sanjana" userId="153a5d4e799fd189" providerId="LiveId" clId="{C7C933DC-801F-432D-AC07-1DEE81E193E1}" dt="2022-07-11T12:15:11.676" v="1231" actId="20577"/>
          <ac:spMkLst>
            <pc:docMk/>
            <pc:sldMk cId="1462949843" sldId="266"/>
            <ac:spMk id="3" creationId="{F017D99D-C017-443D-8E23-0173E32206AC}"/>
          </ac:spMkLst>
        </pc:spChg>
      </pc:sldChg>
      <pc:sldChg chg="addSp delSp modSp new mod">
        <pc:chgData name="sanjana" userId="153a5d4e799fd189" providerId="LiveId" clId="{C7C933DC-801F-432D-AC07-1DEE81E193E1}" dt="2022-07-11T13:06:03.946" v="2525"/>
        <pc:sldMkLst>
          <pc:docMk/>
          <pc:sldMk cId="4007394132" sldId="267"/>
        </pc:sldMkLst>
        <pc:spChg chg="mod">
          <ac:chgData name="sanjana" userId="153a5d4e799fd189" providerId="LiveId" clId="{C7C933DC-801F-432D-AC07-1DEE81E193E1}" dt="2022-07-11T12:16:34.978" v="1262" actId="20577"/>
          <ac:spMkLst>
            <pc:docMk/>
            <pc:sldMk cId="4007394132" sldId="267"/>
            <ac:spMk id="2" creationId="{A4E5D628-7EFD-4454-B72A-476CCF04B0BB}"/>
          </ac:spMkLst>
        </pc:spChg>
        <pc:spChg chg="mod">
          <ac:chgData name="sanjana" userId="153a5d4e799fd189" providerId="LiveId" clId="{C7C933DC-801F-432D-AC07-1DEE81E193E1}" dt="2022-07-11T12:36:23.831" v="1772" actId="5793"/>
          <ac:spMkLst>
            <pc:docMk/>
            <pc:sldMk cId="4007394132" sldId="267"/>
            <ac:spMk id="3" creationId="{5F1F8799-8FA4-42C8-965C-952DD244FB1F}"/>
          </ac:spMkLst>
        </pc:spChg>
        <pc:spChg chg="add mod">
          <ac:chgData name="sanjana" userId="153a5d4e799fd189" providerId="LiveId" clId="{C7C933DC-801F-432D-AC07-1DEE81E193E1}" dt="2022-07-11T12:40:10.030" v="1795" actId="20577"/>
          <ac:spMkLst>
            <pc:docMk/>
            <pc:sldMk cId="4007394132" sldId="267"/>
            <ac:spMk id="4" creationId="{DDE92212-68D6-4AC3-9F40-6DA414DAEA8C}"/>
          </ac:spMkLst>
        </pc:spChg>
        <pc:spChg chg="add del mod">
          <ac:chgData name="sanjana" userId="153a5d4e799fd189" providerId="LiveId" clId="{C7C933DC-801F-432D-AC07-1DEE81E193E1}" dt="2022-07-11T12:40:44.960" v="1805"/>
          <ac:spMkLst>
            <pc:docMk/>
            <pc:sldMk cId="4007394132" sldId="267"/>
            <ac:spMk id="5" creationId="{1AA55113-90F5-4D93-A2DC-15136D3C9B13}"/>
          </ac:spMkLst>
        </pc:spChg>
        <pc:spChg chg="add mod">
          <ac:chgData name="sanjana" userId="153a5d4e799fd189" providerId="LiveId" clId="{C7C933DC-801F-432D-AC07-1DEE81E193E1}" dt="2022-07-11T13:06:03.946" v="2525"/>
          <ac:spMkLst>
            <pc:docMk/>
            <pc:sldMk cId="4007394132" sldId="267"/>
            <ac:spMk id="6" creationId="{E6CC9CEB-8072-48C5-B1C7-8FD2D4634BC8}"/>
          </ac:spMkLst>
        </pc:spChg>
      </pc:sldChg>
      <pc:sldChg chg="addSp delSp modSp new mod modClrScheme chgLayout">
        <pc:chgData name="sanjana" userId="153a5d4e799fd189" providerId="LiveId" clId="{C7C933DC-801F-432D-AC07-1DEE81E193E1}" dt="2022-07-11T13:10:06.680" v="2648" actId="20577"/>
        <pc:sldMkLst>
          <pc:docMk/>
          <pc:sldMk cId="714148702" sldId="268"/>
        </pc:sldMkLst>
        <pc:spChg chg="del mod ord">
          <ac:chgData name="sanjana" userId="153a5d4e799fd189" providerId="LiveId" clId="{C7C933DC-801F-432D-AC07-1DEE81E193E1}" dt="2022-07-11T12:33:22.857" v="1719" actId="700"/>
          <ac:spMkLst>
            <pc:docMk/>
            <pc:sldMk cId="714148702" sldId="268"/>
            <ac:spMk id="2" creationId="{6304C00A-D708-4A9A-A519-E46AD29533B9}"/>
          </ac:spMkLst>
        </pc:spChg>
        <pc:spChg chg="del mod ord">
          <ac:chgData name="sanjana" userId="153a5d4e799fd189" providerId="LiveId" clId="{C7C933DC-801F-432D-AC07-1DEE81E193E1}" dt="2022-07-11T12:33:22.857" v="1719" actId="700"/>
          <ac:spMkLst>
            <pc:docMk/>
            <pc:sldMk cId="714148702" sldId="268"/>
            <ac:spMk id="3" creationId="{7B90C829-37C2-4A50-83ED-D3F43295509D}"/>
          </ac:spMkLst>
        </pc:spChg>
        <pc:spChg chg="add del mod ord">
          <ac:chgData name="sanjana" userId="153a5d4e799fd189" providerId="LiveId" clId="{C7C933DC-801F-432D-AC07-1DEE81E193E1}" dt="2022-07-11T12:33:40.082" v="1720" actId="700"/>
          <ac:spMkLst>
            <pc:docMk/>
            <pc:sldMk cId="714148702" sldId="268"/>
            <ac:spMk id="4" creationId="{2E4DDE06-BB41-4999-ACC3-61FF5BFAD6FA}"/>
          </ac:spMkLst>
        </pc:spChg>
        <pc:spChg chg="add del mod ord">
          <ac:chgData name="sanjana" userId="153a5d4e799fd189" providerId="LiveId" clId="{C7C933DC-801F-432D-AC07-1DEE81E193E1}" dt="2022-07-11T12:33:40.082" v="1720" actId="700"/>
          <ac:spMkLst>
            <pc:docMk/>
            <pc:sldMk cId="714148702" sldId="268"/>
            <ac:spMk id="5" creationId="{EFD1E5ED-DAD8-45DE-8860-730BFDD5C9BD}"/>
          </ac:spMkLst>
        </pc:spChg>
        <pc:spChg chg="add del mod ord">
          <ac:chgData name="sanjana" userId="153a5d4e799fd189" providerId="LiveId" clId="{C7C933DC-801F-432D-AC07-1DEE81E193E1}" dt="2022-07-11T12:33:40.082" v="1720" actId="700"/>
          <ac:spMkLst>
            <pc:docMk/>
            <pc:sldMk cId="714148702" sldId="268"/>
            <ac:spMk id="6" creationId="{51CAE560-D9F6-418C-AD4F-93ED52A52750}"/>
          </ac:spMkLst>
        </pc:spChg>
        <pc:spChg chg="add del mod">
          <ac:chgData name="sanjana" userId="153a5d4e799fd189" providerId="LiveId" clId="{C7C933DC-801F-432D-AC07-1DEE81E193E1}" dt="2022-07-11T12:34:38.570" v="1743"/>
          <ac:spMkLst>
            <pc:docMk/>
            <pc:sldMk cId="714148702" sldId="268"/>
            <ac:spMk id="7" creationId="{ADB5259B-FA70-40E0-8CA2-484E34014BDF}"/>
          </ac:spMkLst>
        </pc:spChg>
        <pc:spChg chg="add del mod">
          <ac:chgData name="sanjana" userId="153a5d4e799fd189" providerId="LiveId" clId="{C7C933DC-801F-432D-AC07-1DEE81E193E1}" dt="2022-07-11T12:36:14.473" v="1769" actId="478"/>
          <ac:spMkLst>
            <pc:docMk/>
            <pc:sldMk cId="714148702" sldId="268"/>
            <ac:spMk id="8" creationId="{96B4A9D4-D7AC-468D-9EA2-24CA0F940002}"/>
          </ac:spMkLst>
        </pc:spChg>
        <pc:spChg chg="add del mod">
          <ac:chgData name="sanjana" userId="153a5d4e799fd189" providerId="LiveId" clId="{C7C933DC-801F-432D-AC07-1DEE81E193E1}" dt="2022-07-11T12:35:32.664" v="1758" actId="478"/>
          <ac:spMkLst>
            <pc:docMk/>
            <pc:sldMk cId="714148702" sldId="268"/>
            <ac:spMk id="9" creationId="{B9AD277D-B62C-4AF1-BB08-6F9C0825F34C}"/>
          </ac:spMkLst>
        </pc:spChg>
        <pc:spChg chg="add del mod">
          <ac:chgData name="sanjana" userId="153a5d4e799fd189" providerId="LiveId" clId="{C7C933DC-801F-432D-AC07-1DEE81E193E1}" dt="2022-07-11T12:36:11.720" v="1768" actId="478"/>
          <ac:spMkLst>
            <pc:docMk/>
            <pc:sldMk cId="714148702" sldId="268"/>
            <ac:spMk id="10" creationId="{AABCE5EF-8934-4C7A-A283-AC176D09F357}"/>
          </ac:spMkLst>
        </pc:spChg>
        <pc:spChg chg="add mod">
          <ac:chgData name="sanjana" userId="153a5d4e799fd189" providerId="LiveId" clId="{C7C933DC-801F-432D-AC07-1DEE81E193E1}" dt="2022-07-11T13:09:55.149" v="2643" actId="14100"/>
          <ac:spMkLst>
            <pc:docMk/>
            <pc:sldMk cId="714148702" sldId="268"/>
            <ac:spMk id="11" creationId="{4A9742EB-9275-41CA-919D-76C5F3493B37}"/>
          </ac:spMkLst>
        </pc:spChg>
        <pc:spChg chg="add del mod">
          <ac:chgData name="sanjana" userId="153a5d4e799fd189" providerId="LiveId" clId="{C7C933DC-801F-432D-AC07-1DEE81E193E1}" dt="2022-07-11T12:49:27.952" v="1806" actId="3680"/>
          <ac:spMkLst>
            <pc:docMk/>
            <pc:sldMk cId="714148702" sldId="268"/>
            <ac:spMk id="12" creationId="{617DEE97-9E0B-4AF8-A3E4-EFCC671D6F6F}"/>
          </ac:spMkLst>
        </pc:spChg>
        <pc:graphicFrameChg chg="add mod ord modGraphic">
          <ac:chgData name="sanjana" userId="153a5d4e799fd189" providerId="LiveId" clId="{C7C933DC-801F-432D-AC07-1DEE81E193E1}" dt="2022-07-11T13:10:06.680" v="2648" actId="20577"/>
          <ac:graphicFrameMkLst>
            <pc:docMk/>
            <pc:sldMk cId="714148702" sldId="268"/>
            <ac:graphicFrameMk id="13" creationId="{3F679698-9064-4ACA-98F7-F440DE2B6F17}"/>
          </ac:graphicFrameMkLst>
        </pc:graphicFrameChg>
      </pc:sldChg>
      <pc:sldChg chg="modSp new mod">
        <pc:chgData name="sanjana" userId="153a5d4e799fd189" providerId="LiveId" clId="{C7C933DC-801F-432D-AC07-1DEE81E193E1}" dt="2022-07-11T13:10:46.250" v="2658" actId="20577"/>
        <pc:sldMkLst>
          <pc:docMk/>
          <pc:sldMk cId="3164297074" sldId="269"/>
        </pc:sldMkLst>
        <pc:spChg chg="mod">
          <ac:chgData name="sanjana" userId="153a5d4e799fd189" providerId="LiveId" clId="{C7C933DC-801F-432D-AC07-1DEE81E193E1}" dt="2022-07-11T13:10:46.250" v="2658" actId="20577"/>
          <ac:spMkLst>
            <pc:docMk/>
            <pc:sldMk cId="3164297074" sldId="269"/>
            <ac:spMk id="2" creationId="{DEEB7A90-CFC5-4EDB-BE3F-E93EC9C4F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2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95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9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6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7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2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7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2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CD3E-D534-49D5-B305-B6EF9B8F9BA6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B7612E-EC58-440E-BF04-32BD812DF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14A22D2-21A5-4124-A3C1-47A80B5E9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766" y="-99646"/>
            <a:ext cx="8915399" cy="2262781"/>
          </a:xfrm>
        </p:spPr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Unacademy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0478C152-BB4F-43B0-81E1-5CD318A6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659" y="4390518"/>
            <a:ext cx="8915399" cy="1126283"/>
          </a:xfrm>
        </p:spPr>
        <p:txBody>
          <a:bodyPr/>
          <a:lstStyle/>
          <a:p>
            <a:r>
              <a:rPr lang="en-IN" b="1" dirty="0" smtClean="0"/>
              <a:t>GROUP - 4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77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B82BF-5611-4D9F-A8DF-6297EA8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overcame the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7D99D-C017-443D-8E23-0173E322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with trainer.</a:t>
            </a:r>
          </a:p>
          <a:p>
            <a:r>
              <a:rPr lang="en-US" dirty="0"/>
              <a:t>We discussed our problem with batchmates from other groups.</a:t>
            </a:r>
          </a:p>
          <a:p>
            <a:r>
              <a:rPr lang="en-US" dirty="0"/>
              <a:t>We searched through online platforms like </a:t>
            </a:r>
            <a:r>
              <a:rPr lang="en-US" dirty="0" err="1"/>
              <a:t>google,youtube</a:t>
            </a:r>
            <a:r>
              <a:rPr lang="en-US" dirty="0"/>
              <a:t>.</a:t>
            </a:r>
          </a:p>
          <a:p>
            <a:r>
              <a:rPr lang="en-US" dirty="0"/>
              <a:t>We took reviews from each other which helped us a lot.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5D628-7EFD-4454-B72A-476CCF04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Jira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F8799-8FA4-42C8-965C-952DD244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issues: Stories, epics, task, bugs.</a:t>
            </a:r>
          </a:p>
          <a:p>
            <a:r>
              <a:rPr lang="en-US" dirty="0"/>
              <a:t>Creation of SCRUM based sprints.</a:t>
            </a:r>
          </a:p>
          <a:p>
            <a:r>
              <a:rPr lang="en-US" dirty="0"/>
              <a:t>Added zephyr scale plug-in and created testcases.</a:t>
            </a:r>
          </a:p>
          <a:p>
            <a:r>
              <a:rPr lang="en-US" dirty="0"/>
              <a:t>Testcase execution.</a:t>
            </a:r>
          </a:p>
          <a:p>
            <a:r>
              <a:rPr lang="en-US" dirty="0"/>
              <a:t>Linking stories, epics, tasks, bugs together.</a:t>
            </a:r>
          </a:p>
          <a:p>
            <a:r>
              <a:rPr lang="en-US" dirty="0"/>
              <a:t>Creation of dashboard and traceability matrix.</a:t>
            </a:r>
          </a:p>
          <a:p>
            <a:r>
              <a:rPr lang="en-US" dirty="0"/>
              <a:t>Changing the status of issues in the sprint board.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E92212-68D6-4AC3-9F40-6DA414DAEA8C}"/>
              </a:ext>
            </a:extLst>
          </p:cNvPr>
          <p:cNvSpPr txBox="1"/>
          <p:nvPr/>
        </p:nvSpPr>
        <p:spPr>
          <a:xfrm>
            <a:off x="2097741" y="5477435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Jira Link: https://bhanus.atlassian.net/jira/software/projects/CSU/boards/2/backlog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CC9CEB-8072-48C5-B1C7-8FD2D4634BC8}"/>
              </a:ext>
            </a:extLst>
          </p:cNvPr>
          <p:cNvSpPr txBox="1"/>
          <p:nvPr/>
        </p:nvSpPr>
        <p:spPr>
          <a:xfrm>
            <a:off x="2330824" y="6113929"/>
            <a:ext cx="792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Link: https://github.com/Mukuldev21/Capgemini-Sprint-1-Group-4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3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4A9742EB-9275-41CA-919D-76C5F349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919" y="259976"/>
            <a:ext cx="9197787" cy="1039906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stories, testcase, defects, testcase passed, testcase failed count</a:t>
            </a: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3F679698-9064-4ACA-98F7-F440DE2B6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4598"/>
              </p:ext>
            </p:extLst>
          </p:nvPr>
        </p:nvGraphicFramePr>
        <p:xfrm>
          <a:off x="2052918" y="1407459"/>
          <a:ext cx="9368118" cy="5190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53">
                  <a:extLst>
                    <a:ext uri="{9D8B030D-6E8A-4147-A177-3AD203B41FA5}">
                      <a16:colId xmlns:a16="http://schemas.microsoft.com/office/drawing/2014/main" xmlns="" val="759300673"/>
                    </a:ext>
                  </a:extLst>
                </a:gridCol>
                <a:gridCol w="1561353">
                  <a:extLst>
                    <a:ext uri="{9D8B030D-6E8A-4147-A177-3AD203B41FA5}">
                      <a16:colId xmlns:a16="http://schemas.microsoft.com/office/drawing/2014/main" xmlns="" val="1207624914"/>
                    </a:ext>
                  </a:extLst>
                </a:gridCol>
                <a:gridCol w="1561353">
                  <a:extLst>
                    <a:ext uri="{9D8B030D-6E8A-4147-A177-3AD203B41FA5}">
                      <a16:colId xmlns:a16="http://schemas.microsoft.com/office/drawing/2014/main" xmlns="" val="273283538"/>
                    </a:ext>
                  </a:extLst>
                </a:gridCol>
                <a:gridCol w="1561353">
                  <a:extLst>
                    <a:ext uri="{9D8B030D-6E8A-4147-A177-3AD203B41FA5}">
                      <a16:colId xmlns:a16="http://schemas.microsoft.com/office/drawing/2014/main" xmlns="" val="1381064420"/>
                    </a:ext>
                  </a:extLst>
                </a:gridCol>
                <a:gridCol w="1561353">
                  <a:extLst>
                    <a:ext uri="{9D8B030D-6E8A-4147-A177-3AD203B41FA5}">
                      <a16:colId xmlns:a16="http://schemas.microsoft.com/office/drawing/2014/main" xmlns="" val="2293821737"/>
                    </a:ext>
                  </a:extLst>
                </a:gridCol>
                <a:gridCol w="1561353">
                  <a:extLst>
                    <a:ext uri="{9D8B030D-6E8A-4147-A177-3AD203B41FA5}">
                      <a16:colId xmlns:a16="http://schemas.microsoft.com/office/drawing/2014/main" xmlns="" val="97409205"/>
                    </a:ext>
                  </a:extLst>
                </a:gridCol>
              </a:tblGrid>
              <a:tr h="699313">
                <a:tc>
                  <a:txBody>
                    <a:bodyPr/>
                    <a:lstStyle/>
                    <a:p>
                      <a:r>
                        <a:rPr lang="en-US" dirty="0"/>
                        <a:t>Tester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passed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failed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3617270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/>
                        <a:t>Tanya Tiwari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8257917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 err="1"/>
                        <a:t>BhanushreeH</a:t>
                      </a:r>
                      <a:r>
                        <a:rPr lang="en-US" dirty="0"/>
                        <a:t>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09806803"/>
                  </a:ext>
                </a:extLst>
              </a:tr>
              <a:tr h="395492">
                <a:tc>
                  <a:txBody>
                    <a:bodyPr/>
                    <a:lstStyle/>
                    <a:p>
                      <a:r>
                        <a:rPr lang="en-US" dirty="0"/>
                        <a:t>Sanjana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</a:t>
                      </a:r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9153140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/>
                        <a:t>Mukul Dev </a:t>
                      </a:r>
                      <a:r>
                        <a:rPr lang="en-US" dirty="0" err="1"/>
                        <a:t>Mahato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9265461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/>
                        <a:t>Aditya </a:t>
                      </a:r>
                      <a:r>
                        <a:rPr lang="en-US" dirty="0" err="1"/>
                        <a:t>Baghel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</a:t>
                      </a:r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0631014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 err="1"/>
                        <a:t>Mehendi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</a:t>
                      </a:r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4701370"/>
                  </a:ext>
                </a:extLst>
              </a:tr>
              <a:tr h="682627">
                <a:tc>
                  <a:txBody>
                    <a:bodyPr/>
                    <a:lstStyle/>
                    <a:p>
                      <a:r>
                        <a:rPr lang="en-US" dirty="0"/>
                        <a:t>Simran </a:t>
                      </a:r>
                      <a:r>
                        <a:rPr lang="en-US" dirty="0" err="1"/>
                        <a:t>Ukkali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         </a:t>
                      </a:r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151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B7A90-CFC5-4EDB-BE3F-E93EC9C4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06" y="855490"/>
            <a:ext cx="4562105" cy="2873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06" y="3980045"/>
            <a:ext cx="5327676" cy="252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964" y="2290618"/>
            <a:ext cx="5467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 Dashboard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Zephyr scale – Test Execution Score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Zephyr scale – Test Execution effort by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Pie chart case study </a:t>
            </a:r>
            <a:r>
              <a:rPr lang="en-US" dirty="0" err="1" smtClean="0"/>
              <a:t>unacademy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Sprint </a:t>
            </a:r>
            <a:r>
              <a:rPr lang="en-US" dirty="0" err="1" smtClean="0"/>
              <a:t>Burndown</a:t>
            </a:r>
            <a:r>
              <a:rPr lang="en-US" dirty="0" smtClean="0"/>
              <a:t> gadget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17" y="1129729"/>
            <a:ext cx="4703128" cy="3331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83" y="1215681"/>
            <a:ext cx="5675120" cy="32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Members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Tanya </a:t>
            </a:r>
            <a:r>
              <a:rPr lang="en-US" dirty="0"/>
              <a:t>Tiwari,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Bhanushree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en-US" dirty="0" smtClean="0"/>
              <a:t>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Sanjana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Mukul </a:t>
            </a:r>
            <a:r>
              <a:rPr lang="en-US" dirty="0"/>
              <a:t>Dev </a:t>
            </a:r>
            <a:r>
              <a:rPr lang="en-US" dirty="0" err="1" smtClean="0"/>
              <a:t>Mahato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Aditya </a:t>
            </a:r>
            <a:r>
              <a:rPr lang="en-US" dirty="0" err="1" smtClean="0"/>
              <a:t>Baghel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Mehendi</a:t>
            </a:r>
            <a:r>
              <a:rPr lang="en-US" dirty="0" smtClean="0"/>
              <a:t> </a:t>
            </a:r>
            <a:r>
              <a:rPr lang="en-US" dirty="0" err="1"/>
              <a:t>kote</a:t>
            </a:r>
            <a:r>
              <a:rPr lang="en-US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Simran</a:t>
            </a:r>
            <a:r>
              <a:rPr lang="en-US" dirty="0"/>
              <a:t> </a:t>
            </a:r>
            <a:r>
              <a:rPr lang="en-US" dirty="0" err="1"/>
              <a:t>Ukkali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6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academy (@unacademy)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12" y="3937865"/>
            <a:ext cx="2947843" cy="29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E0AEF-307A-4FEB-B02A-A185A9C4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2CB1A-E645-4A57-BC4A-841297BC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Unacademy</a:t>
            </a:r>
            <a:r>
              <a:rPr lang="en-US" dirty="0"/>
              <a:t> is India’s largest, online learning platform. </a:t>
            </a:r>
          </a:p>
          <a:p>
            <a:r>
              <a:rPr lang="en-US" dirty="0"/>
              <a:t>It allows educators to create courses on various subjects and more on thousands of internet-connected devices. </a:t>
            </a:r>
          </a:p>
          <a:p>
            <a:r>
              <a:rPr lang="en-US" dirty="0"/>
              <a:t>With </a:t>
            </a:r>
            <a:r>
              <a:rPr lang="en-US" dirty="0" err="1"/>
              <a:t>unacademy</a:t>
            </a:r>
            <a:r>
              <a:rPr lang="en-US" dirty="0"/>
              <a:t>, students can watch unlimited ad-free viewing </a:t>
            </a:r>
            <a:r>
              <a:rPr lang="en-US" dirty="0" smtClean="0"/>
              <a:t>of </a:t>
            </a:r>
            <a:r>
              <a:rPr lang="en-US" dirty="0"/>
              <a:t>study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5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E5455B-A443-4A07-980E-D077F3AE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Module Assigned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C0D84-90B3-487F-80FE-C81240D2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Signup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28D2A81-55F1-41C2-82B1-E55E071FB4C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6505531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34289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06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94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666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41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7285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D2ACD58-41FE-44C1-BF4B-1ABE9C8A7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4325"/>
              </p:ext>
            </p:extLst>
          </p:nvPr>
        </p:nvGraphicFramePr>
        <p:xfrm>
          <a:off x="2026024" y="719666"/>
          <a:ext cx="813397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723708843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xmlns="" val="3101962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12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1.Signup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Tanya Tiwari, </a:t>
                      </a:r>
                      <a:r>
                        <a:rPr lang="en-US" dirty="0" err="1"/>
                        <a:t>Bhanushree</a:t>
                      </a:r>
                      <a:r>
                        <a:rPr lang="en-US" dirty="0"/>
                        <a:t> H 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Sanjana 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39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3.Start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Mukul Dev </a:t>
                      </a:r>
                      <a:r>
                        <a:rPr lang="en-US" dirty="0" err="1"/>
                        <a:t>Mahato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3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4.About 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Aditya </a:t>
                      </a:r>
                      <a:r>
                        <a:rPr lang="en-US" dirty="0" err="1"/>
                        <a:t>Baghel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8332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5.Subscription and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Mehendi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kote</a:t>
                      </a:r>
                      <a:r>
                        <a:rPr lang="en-US" dirty="0"/>
                        <a:t>, Simran </a:t>
                      </a:r>
                      <a:r>
                        <a:rPr lang="en-US" dirty="0" err="1"/>
                        <a:t>Ukkali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18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0BC67-7B53-48DC-8D48-42D96F8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Snippet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0CFA1B5-1CEC-4619-8DD1-0C7E18F7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4" r="1790" b="13448"/>
          <a:stretch/>
        </p:blipFill>
        <p:spPr>
          <a:xfrm>
            <a:off x="1501633" y="1655618"/>
            <a:ext cx="9134799" cy="3886200"/>
          </a:xfrm>
        </p:spPr>
      </p:pic>
    </p:spTree>
    <p:extLst>
      <p:ext uri="{BB962C8B-B14F-4D97-AF65-F5344CB8AC3E}">
        <p14:creationId xmlns:p14="http://schemas.microsoft.com/office/powerpoint/2010/main" val="30278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6C190D97-1337-40ED-BEB5-53A7FE51B15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7" r="1501" b="13442"/>
          <a:stretch/>
        </p:blipFill>
        <p:spPr>
          <a:xfrm>
            <a:off x="475223" y="748145"/>
            <a:ext cx="5713141" cy="24384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274B344-D5E0-4A14-978B-A004D94D64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2" r="2029" b="14295"/>
          <a:stretch/>
        </p:blipFill>
        <p:spPr>
          <a:xfrm>
            <a:off x="6275388" y="3842326"/>
            <a:ext cx="5796539" cy="2438401"/>
          </a:xfrm>
        </p:spPr>
      </p:pic>
    </p:spTree>
    <p:extLst>
      <p:ext uri="{BB962C8B-B14F-4D97-AF65-F5344CB8AC3E}">
        <p14:creationId xmlns:p14="http://schemas.microsoft.com/office/powerpoint/2010/main" val="16799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7AFB3-BB10-46EC-8D62-08278442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Snippet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E0A585-9ECE-446F-9750-237FE4E3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3" r="1162" b="13589"/>
          <a:stretch/>
        </p:blipFill>
        <p:spPr>
          <a:xfrm>
            <a:off x="1612290" y="2068946"/>
            <a:ext cx="8252148" cy="3472872"/>
          </a:xfrm>
        </p:spPr>
      </p:pic>
    </p:spTree>
    <p:extLst>
      <p:ext uri="{BB962C8B-B14F-4D97-AF65-F5344CB8AC3E}">
        <p14:creationId xmlns:p14="http://schemas.microsoft.com/office/powerpoint/2010/main" val="10736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4CC89-4BAF-4416-A33F-7DD886D0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Snippet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42FF1D-BC3D-4115-8CED-1A0C5601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2641" r="1590" b="13425"/>
          <a:stretch/>
        </p:blipFill>
        <p:spPr>
          <a:xfrm>
            <a:off x="2308004" y="2087418"/>
            <a:ext cx="8258397" cy="3565236"/>
          </a:xfrm>
        </p:spPr>
      </p:pic>
    </p:spTree>
    <p:extLst>
      <p:ext uri="{BB962C8B-B14F-4D97-AF65-F5344CB8AC3E}">
        <p14:creationId xmlns:p14="http://schemas.microsoft.com/office/powerpoint/2010/main" val="21295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6529D-7AE5-4079-B9DA-746C71E1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Team Members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2B9D168-AD45-4609-842D-2CCC0A57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Bhanushree</a:t>
            </a:r>
            <a:r>
              <a:rPr lang="en-IN" dirty="0" smtClean="0"/>
              <a:t> : Created the project in Jira and invited the team members</a:t>
            </a:r>
          </a:p>
          <a:p>
            <a:r>
              <a:rPr lang="en-IN" dirty="0" smtClean="0"/>
              <a:t>Tanya : Assigned everyone to a particular module</a:t>
            </a:r>
          </a:p>
          <a:p>
            <a:r>
              <a:rPr lang="en-IN" dirty="0" smtClean="0"/>
              <a:t>Aditya : Started the sprint </a:t>
            </a:r>
            <a:endParaRPr lang="en-IN" dirty="0"/>
          </a:p>
          <a:p>
            <a:r>
              <a:rPr lang="en-IN" dirty="0" err="1" smtClean="0"/>
              <a:t>Sanjana</a:t>
            </a:r>
            <a:r>
              <a:rPr lang="en-IN" dirty="0" smtClean="0"/>
              <a:t>: Checked everyone’s test cases and verified every test case is executed </a:t>
            </a:r>
          </a:p>
          <a:p>
            <a:r>
              <a:rPr lang="en-IN" dirty="0" smtClean="0"/>
              <a:t>Mukul: Created the Dashboard</a:t>
            </a:r>
          </a:p>
          <a:p>
            <a:r>
              <a:rPr lang="en-IN" dirty="0" err="1" smtClean="0"/>
              <a:t>Mehendi</a:t>
            </a:r>
            <a:r>
              <a:rPr lang="en-IN" dirty="0" smtClean="0"/>
              <a:t> : Checked the status of every issue</a:t>
            </a:r>
          </a:p>
          <a:p>
            <a:r>
              <a:rPr lang="en-IN" dirty="0" err="1" smtClean="0"/>
              <a:t>Simran</a:t>
            </a:r>
            <a:r>
              <a:rPr lang="en-IN" dirty="0" smtClean="0"/>
              <a:t>: Assigned story points and time estimated to user stories and test cases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8F0BE-C63E-4404-8AD8-82049B75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41A061-3A95-42FF-9D62-317D1B3B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team members to the project in Jira.</a:t>
            </a:r>
          </a:p>
          <a:p>
            <a:r>
              <a:rPr lang="en-US" dirty="0"/>
              <a:t>It was difficult to get access to zephyr scale plugin by the team members.</a:t>
            </a:r>
          </a:p>
          <a:p>
            <a:r>
              <a:rPr lang="en-US" dirty="0"/>
              <a:t>Team members were confused about the pattern of testcases.</a:t>
            </a:r>
          </a:p>
          <a:p>
            <a:r>
              <a:rPr lang="en-US" dirty="0"/>
              <a:t>Team members faced difficulty while exporting dashboard to pdf format.</a:t>
            </a:r>
          </a:p>
          <a:p>
            <a:r>
              <a:rPr lang="en-US" dirty="0"/>
              <a:t>It was difficult to formulate traceability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0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97A0743A2864CA160E4EE4C457A91" ma:contentTypeVersion="12" ma:contentTypeDescription="Create a new document." ma:contentTypeScope="" ma:versionID="dbd5d2411bd44b0b9a771fd2c7898652">
  <xsd:schema xmlns:xsd="http://www.w3.org/2001/XMLSchema" xmlns:xs="http://www.w3.org/2001/XMLSchema" xmlns:p="http://schemas.microsoft.com/office/2006/metadata/properties" xmlns:ns2="a7295b8b-cb29-440d-b1d7-aea9ffa421f3" xmlns:ns3="59d10a4f-eebc-41d0-a767-97164fa5aa1e" targetNamespace="http://schemas.microsoft.com/office/2006/metadata/properties" ma:root="true" ma:fieldsID="a565191c667c00dfe6729447a3dd680b" ns2:_="" ns3:_="">
    <xsd:import namespace="a7295b8b-cb29-440d-b1d7-aea9ffa421f3"/>
    <xsd:import namespace="59d10a4f-eebc-41d0-a767-97164fa5aa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95b8b-cb29-440d-b1d7-aea9ffa4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10a4f-eebc-41d0-a767-97164fa5a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53a08dd-b530-466d-9c00-8ca898c2ae3f}" ma:internalName="TaxCatchAll" ma:showField="CatchAllData" ma:web="59d10a4f-eebc-41d0-a767-97164fa5aa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29B52B-5580-43D9-BCB9-6870F12EDE09}"/>
</file>

<file path=customXml/itemProps2.xml><?xml version="1.0" encoding="utf-8"?>
<ds:datastoreItem xmlns:ds="http://schemas.openxmlformats.org/officeDocument/2006/customXml" ds:itemID="{77D4C30D-16CF-46EA-B284-43442FC25368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455</TotalTime>
  <Words>490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Case Study: Unacademy</vt:lpstr>
      <vt:lpstr>Project Overview</vt:lpstr>
      <vt:lpstr>Individual Module Assigned</vt:lpstr>
      <vt:lpstr>Test Case Snippet</vt:lpstr>
      <vt:lpstr>PowerPoint Presentation</vt:lpstr>
      <vt:lpstr>Defect Snippet</vt:lpstr>
      <vt:lpstr>User Stories Snippet</vt:lpstr>
      <vt:lpstr>Contribution of Team Members</vt:lpstr>
      <vt:lpstr>Challenges faced by team</vt:lpstr>
      <vt:lpstr>How did we overcame the challenges</vt:lpstr>
      <vt:lpstr>Learnings from Jira tool</vt:lpstr>
      <vt:lpstr>User stories, testcase, defects, testcase passed, testcase failed count</vt:lpstr>
      <vt:lpstr>Dashboard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Unacademy</dc:title>
  <dc:creator>sanjana</dc:creator>
  <cp:lastModifiedBy>Hp</cp:lastModifiedBy>
  <cp:revision>29</cp:revision>
  <dcterms:created xsi:type="dcterms:W3CDTF">2022-07-11T08:43:13Z</dcterms:created>
  <dcterms:modified xsi:type="dcterms:W3CDTF">2022-07-12T04:49:53Z</dcterms:modified>
</cp:coreProperties>
</file>