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1060525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tmp"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43450" y="3898106"/>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IN" sz="2000" b="1" dirty="0" err="1">
                <a:solidFill>
                  <a:schemeClr val="accent1">
                    <a:lumMod val="75000"/>
                  </a:schemeClr>
                </a:solidFill>
                <a:latin typeface="Arial"/>
                <a:cs typeface="Arial"/>
              </a:rPr>
              <a:t>Mukul</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Nilesh</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Dhorje</a:t>
            </a:r>
            <a:r>
              <a:rPr lang="en-IN" sz="2000" b="1" dirty="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IN" sz="2000" b="1" dirty="0">
                <a:solidFill>
                  <a:schemeClr val="accent1">
                    <a:lumMod val="75000"/>
                  </a:schemeClr>
                </a:solidFill>
                <a:latin typeface="Arial"/>
                <a:cs typeface="Arial"/>
              </a:rPr>
              <a:t>Asian college of science </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CS</a:t>
            </a:r>
            <a:r>
              <a:rPr lang="en-IN" sz="2000" b="1" dirty="0">
                <a:solidFill>
                  <a:schemeClr val="accent1">
                    <a:lumMod val="75000"/>
                  </a:schemeClr>
                </a:solidFill>
                <a:latin typeface="Arial"/>
                <a:cs typeface="Arial"/>
              </a:rPr>
              <a:t> </a:t>
            </a:r>
            <a:r>
              <a:rPr lang="en-US" sz="2000" b="1" dirty="0">
                <a:solidFill>
                  <a:schemeClr val="accent1">
                    <a:lumMod val="75000"/>
                  </a:schemeClr>
                </a:solidFill>
                <a:latin typeface="Arial"/>
                <a:cs typeface="Arial"/>
              </a:rPr>
              <a:t>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The challenge is to develop an efficient method for encoding, decoding, and detecting concealed data while ensuring minimal distortion and maintaining the integrity of the original geographical information. The solution must be resistant to unauthorized extraction and support real-world applications like secure geospatial communication and data protection.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3000" dirty="0"/>
              <a:t>Language Used – Python</a:t>
            </a:r>
          </a:p>
          <a:p>
            <a:pPr marL="0" indent="0">
              <a:buNone/>
            </a:pPr>
            <a:r>
              <a:rPr lang="en-IN" sz="3000" dirty="0"/>
              <a:t>Library Used – Open cv2, OS lib,</a:t>
            </a:r>
          </a:p>
          <a:p>
            <a:pPr marL="0" indent="0">
              <a:buNone/>
            </a:pPr>
            <a:r>
              <a:rPr lang="en-IN" sz="3000" dirty="0"/>
              <a:t>Pip install </a:t>
            </a:r>
            <a:r>
              <a:rPr lang="en-IN" sz="3000" dirty="0" err="1"/>
              <a:t>opencv</a:t>
            </a:r>
            <a:r>
              <a:rPr lang="en-IN" sz="3000" dirty="0"/>
              <a:t>-python</a:t>
            </a:r>
          </a:p>
          <a:p>
            <a:pPr marL="0" indent="0">
              <a:buNone/>
            </a:pPr>
            <a:r>
              <a:rPr lang="en-IN" sz="3000" dirty="0"/>
              <a:t>pip install </a:t>
            </a:r>
            <a:r>
              <a:rPr lang="en-IN" sz="3000" dirty="0" err="1"/>
              <a:t>opencv</a:t>
            </a:r>
            <a:r>
              <a:rPr lang="en-IN" sz="3000" dirty="0"/>
              <a:t>-</a:t>
            </a:r>
            <a:r>
              <a:rPr lang="en-IN" sz="3000" dirty="0" err="1"/>
              <a:t>contrib</a:t>
            </a:r>
            <a:r>
              <a:rPr lang="en-IN" sz="3000" dirty="0"/>
              <a:t>-python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42900" indent="-342900">
              <a:buAutoNum type="arabicPeriod"/>
            </a:pPr>
            <a:r>
              <a:rPr lang="en-IN" sz="2000" b="1" dirty="0"/>
              <a:t>High Security &amp; Stealth</a:t>
            </a:r>
          </a:p>
          <a:p>
            <a:pPr marL="342900" indent="-342900">
              <a:buAutoNum type="arabicPeriod"/>
            </a:pPr>
            <a:r>
              <a:rPr lang="en-IN" sz="2000" b="1" dirty="0"/>
              <a:t>Real-World Applications</a:t>
            </a:r>
          </a:p>
          <a:p>
            <a:pPr marL="342900" indent="-342900">
              <a:buAutoNum type="arabicPeriod"/>
            </a:pPr>
            <a:r>
              <a:rPr lang="en-IN" sz="2000" b="1" dirty="0"/>
              <a:t>Minimal Distortion</a:t>
            </a:r>
          </a:p>
          <a:p>
            <a:pPr marL="342900" indent="-342900">
              <a:buAutoNum type="arabicPeriod"/>
            </a:pPr>
            <a:r>
              <a:rPr lang="en-IN" sz="2000" b="1" dirty="0"/>
              <a:t>Adaptive Encoding </a:t>
            </a:r>
          </a:p>
          <a:p>
            <a:pPr marL="342900" indent="-342900">
              <a:buAutoNum type="arabicPeriod"/>
            </a:pPr>
            <a:r>
              <a:rPr lang="en-IN" sz="2000" b="1" dirty="0"/>
              <a:t>Cross-Disciplinary Integration</a:t>
            </a:r>
          </a:p>
          <a:p>
            <a:pPr marL="342900" indent="-342900">
              <a:buAutoNum type="arabicPeriod"/>
            </a:pPr>
            <a:r>
              <a:rPr lang="en-IN" sz="2000" b="1" dirty="0"/>
              <a:t>Custom Encryption Support</a:t>
            </a:r>
          </a:p>
          <a:p>
            <a:pPr marL="342900" indent="-342900">
              <a:buFont typeface="Wingdings 2" panose="05020102010507070707" pitchFamily="18" charset="2"/>
              <a:buAutoNum type="arabicPeriod"/>
            </a:pPr>
            <a:r>
              <a:rPr lang="en-IN" sz="1800" b="1" dirty="0"/>
              <a:t>Unique Concept Fusion </a:t>
            </a:r>
          </a:p>
          <a:p>
            <a:pPr marL="342900" indent="-342900">
              <a:buAutoNum type="arabicPeriod"/>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b="1" dirty="0"/>
              <a:t> Military &amp; </a:t>
            </a:r>
            <a:r>
              <a:rPr lang="en-IN" b="1" dirty="0" err="1"/>
              <a:t>Defense</a:t>
            </a:r>
            <a:r>
              <a:rPr lang="en-IN" b="1" dirty="0"/>
              <a:t> Organizations </a:t>
            </a:r>
          </a:p>
          <a:p>
            <a:r>
              <a:rPr lang="en-IN" b="1" dirty="0"/>
              <a:t> Government Agencies</a:t>
            </a:r>
          </a:p>
          <a:p>
            <a:r>
              <a:rPr lang="en-IN" b="1" dirty="0"/>
              <a:t>Cybersecurity Experts &amp; Ethical Hackers</a:t>
            </a:r>
          </a:p>
          <a:p>
            <a:r>
              <a:rPr lang="en-IN" b="1" dirty="0"/>
              <a:t>Geospatial Analysts &amp; GIS Professionals</a:t>
            </a:r>
          </a:p>
          <a:p>
            <a:r>
              <a:rPr lang="en-IN" b="1" dirty="0"/>
              <a:t>Journalists &amp; Activists</a:t>
            </a:r>
          </a:p>
          <a:p>
            <a:r>
              <a:rPr lang="en-IN" b="1" dirty="0"/>
              <a:t>Financial &amp; Corporate Sector</a:t>
            </a:r>
          </a:p>
          <a:p>
            <a:r>
              <a:rPr lang="en-IN" b="1" dirty="0"/>
              <a:t>Forensic &amp; Law Enforcement Agencies</a:t>
            </a:r>
          </a:p>
          <a:p>
            <a:r>
              <a:rPr lang="en-IN" b="1" dirty="0"/>
              <a:t>Academic &amp; Research Institutions </a:t>
            </a:r>
          </a:p>
          <a:p>
            <a:endParaRPr lang="en-IN" b="1"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136D2D48-AE82-D6E4-38A2-A64267D92533}"/>
              </a:ext>
            </a:extLst>
          </p:cNvPr>
          <p:cNvPicPr>
            <a:picLocks noGrp="1" noChangeAspect="1"/>
          </p:cNvPicPr>
          <p:nvPr>
            <p:ph idx="1"/>
          </p:nvPr>
        </p:nvPicPr>
        <p:blipFill>
          <a:blip r:embed="rId2"/>
          <a:stretch>
            <a:fillRect/>
          </a:stretch>
        </p:blipFill>
        <p:spPr>
          <a:xfrm>
            <a:off x="694427" y="1160339"/>
            <a:ext cx="9403303" cy="4995505"/>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b="1" dirty="0"/>
              <a:t>The Stan geography project successfully integrates steganography and geography to develop a secure method for embedding hidden data within geographical images and maps. By ensuring high security, minimal distortion, and resistance to unauthorized extraction, the project addresses the critical challenge of covert communication and geospatial data protection. With applications in military, government intelligence, cybersecurity, and forensic investigations, this approach offers a robust and innovative solution for secure data transmission. Future enhancements could incorporate AI-based optimization and encryption layers to further strengthen security and adaptability.</a:t>
            </a:r>
            <a:endParaRPr lang="en-IN" b="1"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5" name="Content Placeholder 4">
            <a:extLst>
              <a:ext uri="{FF2B5EF4-FFF2-40B4-BE49-F238E27FC236}">
                <a16:creationId xmlns:a16="http://schemas.microsoft.com/office/drawing/2014/main" id="{07290618-979A-A73D-F089-E2C9F2EBF4E4}"/>
              </a:ext>
            </a:extLst>
          </p:cNvPr>
          <p:cNvSpPr>
            <a:spLocks noGrp="1"/>
          </p:cNvSpPr>
          <p:nvPr>
            <p:ph idx="1"/>
          </p:nvPr>
        </p:nvSpPr>
        <p:spPr/>
        <p:txBody>
          <a:bodyPr/>
          <a:lstStyle/>
          <a:p>
            <a:r>
              <a:rPr lang="en-IN"/>
              <a:t>https://github.com/Mukuldhorje1/secure-data-hiding-in-image-using-steganography</a:t>
            </a:r>
            <a:endParaRPr lang="en-US"/>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85</TotalTime>
  <Words>278</Words>
  <Application>Microsoft Office PowerPoint</Application>
  <PresentationFormat>Widescreen</PresentationFormat>
  <Paragraphs>45</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Mukul Dhorje</cp:lastModifiedBy>
  <cp:revision>42</cp:revision>
  <dcterms:created xsi:type="dcterms:W3CDTF">2021-05-26T16:50:10Z</dcterms:created>
  <dcterms:modified xsi:type="dcterms:W3CDTF">2025-02-25T07:53:47Z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