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slideshow.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334" r:id="rId3"/>
    <p:sldId id="288" r:id="rId4"/>
    <p:sldId id="317" r:id="rId5"/>
    <p:sldId id="258" r:id="rId6"/>
    <p:sldId id="300" r:id="rId7"/>
    <p:sldId id="320" r:id="rId8"/>
    <p:sldId id="285" r:id="rId9"/>
    <p:sldId id="287" r:id="rId10"/>
    <p:sldId id="289" r:id="rId11"/>
    <p:sldId id="372" r:id="rId12"/>
    <p:sldId id="321" r:id="rId13"/>
    <p:sldId id="318" r:id="rId14"/>
    <p:sldId id="294" r:id="rId15"/>
    <p:sldId id="313" r:id="rId16"/>
    <p:sldId id="322" r:id="rId17"/>
    <p:sldId id="330" r:id="rId18"/>
    <p:sldId id="323" r:id="rId19"/>
    <p:sldId id="324" r:id="rId20"/>
    <p:sldId id="296" r:id="rId21"/>
    <p:sldId id="327" r:id="rId22"/>
    <p:sldId id="328" r:id="rId23"/>
    <p:sldId id="326" r:id="rId24"/>
    <p:sldId id="332" r:id="rId25"/>
    <p:sldId id="370" r:id="rId26"/>
    <p:sldId id="336" r:id="rId27"/>
    <p:sldId id="337" r:id="rId28"/>
    <p:sldId id="338" r:id="rId29"/>
    <p:sldId id="339" r:id="rId30"/>
    <p:sldId id="340" r:id="rId31"/>
    <p:sldId id="341" r:id="rId32"/>
    <p:sldId id="342" r:id="rId33"/>
    <p:sldId id="371" r:id="rId34"/>
    <p:sldId id="345" r:id="rId35"/>
    <p:sldId id="346" r:id="rId36"/>
    <p:sldId id="347" r:id="rId37"/>
    <p:sldId id="348" r:id="rId38"/>
    <p:sldId id="349" r:id="rId39"/>
    <p:sldId id="350" r:id="rId40"/>
    <p:sldId id="351" r:id="rId41"/>
    <p:sldId id="352" r:id="rId42"/>
    <p:sldId id="365" r:id="rId43"/>
    <p:sldId id="366" r:id="rId44"/>
    <p:sldId id="367" r:id="rId45"/>
    <p:sldId id="368" r:id="rId46"/>
    <p:sldId id="369" r:id="rId47"/>
  </p:sldIdLst>
  <p:sldSz cx="9144000" cy="6858000" type="screen4x3"/>
  <p:notesSz cx="6858000"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F35"/>
    <a:srgbClr val="005392"/>
    <a:srgbClr val="C8D7B1"/>
    <a:srgbClr val="0072C8"/>
    <a:srgbClr val="6D1F1D"/>
    <a:srgbClr val="003054"/>
    <a:srgbClr val="00233E"/>
    <a:srgbClr val="199CFF"/>
    <a:srgbClr val="69BFFF"/>
    <a:srgbClr val="0065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434" autoAdjust="0"/>
  </p:normalViewPr>
  <p:slideViewPr>
    <p:cSldViewPr>
      <p:cViewPr varScale="1">
        <p:scale>
          <a:sx n="70" d="100"/>
          <a:sy n="70" d="100"/>
        </p:scale>
        <p:origin x="1332" y="72"/>
      </p:cViewPr>
      <p:guideLst>
        <p:guide orient="horz" pos="2160"/>
        <p:guide pos="2880"/>
      </p:guideLst>
    </p:cSldViewPr>
  </p:slideViewPr>
  <p:outlineViewPr>
    <p:cViewPr>
      <p:scale>
        <a:sx n="33" d="100"/>
        <a:sy n="33" d="100"/>
      </p:scale>
      <p:origin x="0" y="-81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11.xml"/><Relationship Id="rId1" Type="http://schemas.openxmlformats.org/officeDocument/2006/relationships/slide" Target="../slides/slide10.xml"/><Relationship Id="rId5" Type="http://schemas.openxmlformats.org/officeDocument/2006/relationships/slide" Target="../slides/slide4.xml"/><Relationship Id="rId4" Type="http://schemas.openxmlformats.org/officeDocument/2006/relationships/slide" Target="../slides/slide12.xml"/></Relationships>
</file>

<file path=ppt/diagrams/_rels/data1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slide" Target="../slides/slide32.xml"/><Relationship Id="rId1" Type="http://schemas.openxmlformats.org/officeDocument/2006/relationships/slide" Target="../slides/slide33.xml"/><Relationship Id="rId5" Type="http://schemas.openxmlformats.org/officeDocument/2006/relationships/slide" Target="../slides/slide26.xml"/><Relationship Id="rId4" Type="http://schemas.openxmlformats.org/officeDocument/2006/relationships/slide" Target="../slides/slide35.xml"/></Relationships>
</file>

<file path=ppt/diagrams/_rels/data20.xml.rels><?xml version="1.0" encoding="UTF-8" standalone="yes"?>
<Relationships xmlns="http://schemas.openxmlformats.org/package/2006/relationships"><Relationship Id="rId1" Type="http://schemas.openxmlformats.org/officeDocument/2006/relationships/hyperlink" Target="http://www.mesrs.dz/" TargetMode="External"/></Relationships>
</file>

<file path=ppt/diagrams/_rels/data9.xml.rels><?xml version="1.0" encoding="UTF-8" standalone="yes"?>
<Relationships xmlns="http://schemas.openxmlformats.org/package/2006/relationships"><Relationship Id="rId3" Type="http://schemas.openxmlformats.org/officeDocument/2006/relationships/hyperlink" Target="http://www.orientation.esi.dz/" TargetMode="External"/><Relationship Id="rId2" Type="http://schemas.openxmlformats.org/officeDocument/2006/relationships/hyperlink" Target="http://bac2018.mesrs.dz/" TargetMode="External"/><Relationship Id="rId1" Type="http://schemas.openxmlformats.org/officeDocument/2006/relationships/hyperlink" Target="http://www.mesrs.dz/" TargetMode="Externa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2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11DD4-05FB-49EF-A93C-F8B57536A179}" type="doc">
      <dgm:prSet loTypeId="urn:microsoft.com/office/officeart/2005/8/layout/matrix1" loCatId="matrix" qsTypeId="urn:microsoft.com/office/officeart/2005/8/quickstyle/simple3" qsCatId="simple" csTypeId="urn:microsoft.com/office/officeart/2005/8/colors/colorful4" csCatId="colorful" phldr="1"/>
      <dgm:spPr/>
      <dgm:t>
        <a:bodyPr/>
        <a:lstStyle/>
        <a:p>
          <a:endParaRPr lang="fr-FR"/>
        </a:p>
      </dgm:t>
    </dgm:pt>
    <dgm:pt modelId="{36980172-CF6C-4892-AE5A-46DAB10AE7A6}">
      <dgm:prSet phldrT="[Texte]" custT="1"/>
      <dgm:spPr/>
      <dgm:t>
        <a:bodyPr/>
        <a:lstStyle/>
        <a:p>
          <a:pPr>
            <a:spcAft>
              <a:spcPts val="0"/>
            </a:spcAft>
          </a:pPr>
          <a:r>
            <a:rPr lang="fr-FR" sz="2600" smtClean="0">
              <a:hlinkClick xmlns:r="http://schemas.openxmlformats.org/officeDocument/2006/relationships" r:id="rId1" action="ppaction://hlinksldjump"/>
            </a:rPr>
            <a:t>Je suis titulaire d’un Baccalauréat  2018 délivré par l’Education Nationale</a:t>
          </a:r>
          <a:endParaRPr lang="fr-FR" sz="2600"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68C541B-B9C2-4284-B8C5-AE9C8C6D844C}" type="parTrans" cxnId="{9CA1A4AC-4FBE-4AE8-A59E-DEC1828C8CDD}">
      <dgm:prSet/>
      <dgm:spPr/>
      <dgm:t>
        <a:bodyPr/>
        <a:lstStyle/>
        <a:p>
          <a:endParaRPr lang="fr-FR"/>
        </a:p>
      </dgm:t>
    </dgm:pt>
    <dgm:pt modelId="{E4E0DAB1-64E0-40C1-BC3F-1CEA3C750A1F}" type="sibTrans" cxnId="{9CA1A4AC-4FBE-4AE8-A59E-DEC1828C8CDD}">
      <dgm:prSet/>
      <dgm:spPr/>
      <dgm:t>
        <a:bodyPr/>
        <a:lstStyle/>
        <a:p>
          <a:endParaRPr lang="fr-FR"/>
        </a:p>
      </dgm:t>
    </dgm:pt>
    <dgm:pt modelId="{E6197646-D7E3-4CD9-BD7F-8A5DF5ADBD58}">
      <dgm:prSet phldrT="[Texte]" custT="1"/>
      <dgm:spPr/>
      <dgm:t>
        <a:bodyPr/>
        <a:lstStyle/>
        <a:p>
          <a:pPr>
            <a:lnSpc>
              <a:spcPct val="100000"/>
            </a:lnSpc>
            <a:spcAft>
              <a:spcPts val="0"/>
            </a:spcAft>
          </a:pPr>
          <a:r>
            <a:rPr lang="fr-FR" sz="2600" smtClean="0">
              <a:hlinkClick xmlns:r="http://schemas.openxmlformats.org/officeDocument/2006/relationships" r:id="rId2" action="ppaction://hlinksldjump"/>
            </a:rPr>
            <a:t>Je suis titulaire d’un Baccalauréat spécifique 2018 </a:t>
          </a:r>
        </a:p>
        <a:p>
          <a:pPr>
            <a:lnSpc>
              <a:spcPct val="100000"/>
            </a:lnSpc>
            <a:spcAft>
              <a:spcPts val="0"/>
            </a:spcAft>
          </a:pPr>
          <a:r>
            <a:rPr lang="fr-FR" sz="2600" smtClean="0">
              <a:hlinkClick xmlns:r="http://schemas.openxmlformats.org/officeDocument/2006/relationships" r:id="rId2" action="ppaction://hlinksldjump"/>
            </a:rPr>
            <a:t>(Lycée Bouâmama)</a:t>
          </a:r>
          <a:endParaRPr lang="fr-FR" sz="2600"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A33D591B-324B-459C-B2E3-4C2591812042}" type="parTrans" cxnId="{AF91E363-D559-45E3-A275-54673EEFF6E4}">
      <dgm:prSet/>
      <dgm:spPr/>
      <dgm:t>
        <a:bodyPr/>
        <a:lstStyle/>
        <a:p>
          <a:endParaRPr lang="fr-FR"/>
        </a:p>
      </dgm:t>
    </dgm:pt>
    <dgm:pt modelId="{5786B174-8C35-4708-A10E-86F9D58094CD}" type="sibTrans" cxnId="{AF91E363-D559-45E3-A275-54673EEFF6E4}">
      <dgm:prSet/>
      <dgm:spPr/>
      <dgm:t>
        <a:bodyPr/>
        <a:lstStyle/>
        <a:p>
          <a:endParaRPr lang="fr-FR"/>
        </a:p>
      </dgm:t>
    </dgm:pt>
    <dgm:pt modelId="{AB41D9AF-62A0-484C-9E22-3E9CFED755B5}">
      <dgm:prSet phldrT="[Texte]" custT="1"/>
      <dgm:spPr/>
      <dgm:t>
        <a:bodyPr/>
        <a:lstStyle/>
        <a:p>
          <a:pPr>
            <a:spcAft>
              <a:spcPts val="0"/>
            </a:spcAft>
          </a:pPr>
          <a:r>
            <a:rPr lang="fr-FR" sz="2600" smtClean="0">
              <a:hlinkClick xmlns:r="http://schemas.openxmlformats.org/officeDocument/2006/relationships" r:id="rId3" action="ppaction://hlinksldjump"/>
            </a:rPr>
            <a:t>Je suis titulaire d’un Baccalauréat antérieur à 2018</a:t>
          </a:r>
          <a:endParaRPr lang="fr-FR" sz="2600"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8995A234-E66B-46CA-8EA2-F6F39B986DFD}" type="parTrans" cxnId="{1D210F62-D61C-44A3-9357-D7906D0B72ED}">
      <dgm:prSet/>
      <dgm:spPr/>
      <dgm:t>
        <a:bodyPr/>
        <a:lstStyle/>
        <a:p>
          <a:endParaRPr lang="fr-FR"/>
        </a:p>
      </dgm:t>
    </dgm:pt>
    <dgm:pt modelId="{D8DD8554-14F0-42AB-ABAD-195FAFA3D6AE}" type="sibTrans" cxnId="{1D210F62-D61C-44A3-9357-D7906D0B72ED}">
      <dgm:prSet/>
      <dgm:spPr/>
      <dgm:t>
        <a:bodyPr/>
        <a:lstStyle/>
        <a:p>
          <a:endParaRPr lang="fr-FR"/>
        </a:p>
      </dgm:t>
    </dgm:pt>
    <dgm:pt modelId="{C2D35B39-3088-4931-AE7F-E49B7ED766A8}">
      <dgm:prSet phldrT="[Texte]" custT="1"/>
      <dgm:spPr/>
      <dgm:t>
        <a:bodyPr/>
        <a:lstStyle/>
        <a:p>
          <a:pPr>
            <a:spcAft>
              <a:spcPts val="0"/>
            </a:spcAft>
          </a:pPr>
          <a:r>
            <a:rPr lang="fr-FR" sz="2600" smtClean="0">
              <a:hlinkClick xmlns:r="http://schemas.openxmlformats.org/officeDocument/2006/relationships" r:id="rId4" action="ppaction://hlinksldjump"/>
            </a:rPr>
            <a:t>Je suis titulaire d’un Baccalauréat étranger 2018, soumis à équivalence</a:t>
          </a:r>
          <a:endParaRPr lang="fr-FR" sz="2600"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CE7C4378-9A8E-45D4-81E3-B6DE6004588D}" type="parTrans" cxnId="{C1734743-3BF6-47B7-95C5-AC15AEF47CEA}">
      <dgm:prSet/>
      <dgm:spPr/>
      <dgm:t>
        <a:bodyPr/>
        <a:lstStyle/>
        <a:p>
          <a:endParaRPr lang="fr-FR"/>
        </a:p>
      </dgm:t>
    </dgm:pt>
    <dgm:pt modelId="{BF8EB5AD-D43E-4FAB-9A6F-C48F3759FD1C}" type="sibTrans" cxnId="{C1734743-3BF6-47B7-95C5-AC15AEF47CEA}">
      <dgm:prSet/>
      <dgm:spPr/>
      <dgm:t>
        <a:bodyPr/>
        <a:lstStyle/>
        <a:p>
          <a:endParaRPr lang="fr-FR"/>
        </a:p>
      </dgm:t>
    </dgm:pt>
    <dgm:pt modelId="{2D9F0D09-C10A-4AAB-8863-26CDA4CE0216}">
      <dgm:prSet phldrT="[Texte]"/>
      <dgm:spPr/>
      <dgm:t>
        <a:bodyPr/>
        <a:lstStyle/>
        <a:p>
          <a:r>
            <a:rPr lang="fr-FR" b="1" smtClean="0">
              <a:hlinkClick xmlns:r="http://schemas.openxmlformats.org/officeDocument/2006/relationships" r:id="rId5" action="ppaction://hlinksldjump"/>
            </a:rPr>
            <a:t>Possibilités d’inscription </a:t>
          </a:r>
          <a:endParaRPr lang="fr-FR" dirty="0">
            <a:latin typeface="Aharoni" pitchFamily="2" charset="-79"/>
            <a:cs typeface="Aharoni" pitchFamily="2" charset="-79"/>
          </a:endParaRP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8DCD85F7-F402-4D80-A44A-D8E6C0307F29}" type="sibTrans" cxnId="{292E6BC6-EBFB-4DDD-BC98-47BD9E247C10}">
      <dgm:prSet/>
      <dgm:spPr/>
      <dgm:t>
        <a:bodyPr/>
        <a:lstStyle/>
        <a:p>
          <a:endParaRPr lang="fr-FR"/>
        </a:p>
      </dgm:t>
    </dgm:pt>
    <dgm:pt modelId="{ED1CA3D0-F5B2-4757-B55D-B93BB9D74AD8}" type="parTrans" cxnId="{292E6BC6-EBFB-4DDD-BC98-47BD9E247C10}">
      <dgm:prSet/>
      <dgm:spPr/>
      <dgm:t>
        <a:bodyPr/>
        <a:lstStyle/>
        <a:p>
          <a:endParaRPr lang="fr-FR"/>
        </a:p>
      </dgm:t>
    </dgm:pt>
    <dgm:pt modelId="{3FC162B7-0503-48DB-8977-3CB3E2BE431F}" type="pres">
      <dgm:prSet presAssocID="{84E11DD4-05FB-49EF-A93C-F8B57536A179}" presName="diagram" presStyleCnt="0">
        <dgm:presLayoutVars>
          <dgm:chMax val="1"/>
          <dgm:dir/>
          <dgm:animLvl val="ctr"/>
          <dgm:resizeHandles val="exact"/>
        </dgm:presLayoutVars>
      </dgm:prSet>
      <dgm:spPr/>
      <dgm:t>
        <a:bodyPr/>
        <a:lstStyle/>
        <a:p>
          <a:endParaRPr lang="fr-FR"/>
        </a:p>
      </dgm:t>
    </dgm:pt>
    <dgm:pt modelId="{C77967E4-0F66-43DC-82A4-0E84DABF676E}" type="pres">
      <dgm:prSet presAssocID="{84E11DD4-05FB-49EF-A93C-F8B57536A179}" presName="matrix" presStyleCnt="0"/>
      <dgm:spPr/>
      <dgm:t>
        <a:bodyPr/>
        <a:lstStyle/>
        <a:p>
          <a:endParaRPr lang="fr-FR"/>
        </a:p>
      </dgm:t>
    </dgm:pt>
    <dgm:pt modelId="{2C3E0EAB-4F3D-4E3B-8B60-64308268F3C8}" type="pres">
      <dgm:prSet presAssocID="{84E11DD4-05FB-49EF-A93C-F8B57536A179}" presName="tile1" presStyleLbl="node1" presStyleIdx="0" presStyleCnt="4" custScaleX="75979" custLinFactNeighborX="35391"/>
      <dgm:spPr/>
      <dgm:t>
        <a:bodyPr/>
        <a:lstStyle/>
        <a:p>
          <a:endParaRPr lang="fr-FR"/>
        </a:p>
      </dgm:t>
    </dgm:pt>
    <dgm:pt modelId="{CEBA9989-B2FA-4744-A5E4-DA067D9D4B88}" type="pres">
      <dgm:prSet presAssocID="{84E11DD4-05FB-49EF-A93C-F8B57536A179}" presName="tile1text" presStyleLbl="node1" presStyleIdx="0" presStyleCnt="4">
        <dgm:presLayoutVars>
          <dgm:chMax val="0"/>
          <dgm:chPref val="0"/>
          <dgm:bulletEnabled val="1"/>
        </dgm:presLayoutVars>
      </dgm:prSet>
      <dgm:spPr/>
      <dgm:t>
        <a:bodyPr/>
        <a:lstStyle/>
        <a:p>
          <a:endParaRPr lang="fr-FR"/>
        </a:p>
      </dgm:t>
    </dgm:pt>
    <dgm:pt modelId="{74C4BAA6-FBF8-4906-B453-5D7725E51AEF}" type="pres">
      <dgm:prSet presAssocID="{84E11DD4-05FB-49EF-A93C-F8B57536A179}" presName="tile2" presStyleLbl="node1" presStyleIdx="1" presStyleCnt="4" custScaleX="74801" custScaleY="96541" custLinFactNeighborX="12305" custLinFactNeighborY="-1872"/>
      <dgm:spPr/>
      <dgm:t>
        <a:bodyPr/>
        <a:lstStyle/>
        <a:p>
          <a:endParaRPr lang="fr-FR"/>
        </a:p>
      </dgm:t>
    </dgm:pt>
    <dgm:pt modelId="{E3008A83-37D0-4884-BD25-16A1E5464C21}" type="pres">
      <dgm:prSet presAssocID="{84E11DD4-05FB-49EF-A93C-F8B57536A179}" presName="tile2text" presStyleLbl="node1" presStyleIdx="1" presStyleCnt="4">
        <dgm:presLayoutVars>
          <dgm:chMax val="0"/>
          <dgm:chPref val="0"/>
          <dgm:bulletEnabled val="1"/>
        </dgm:presLayoutVars>
      </dgm:prSet>
      <dgm:spPr/>
      <dgm:t>
        <a:bodyPr/>
        <a:lstStyle/>
        <a:p>
          <a:endParaRPr lang="fr-FR"/>
        </a:p>
      </dgm:t>
    </dgm:pt>
    <dgm:pt modelId="{11CBDE92-0C18-4640-9C44-06D5E516730D}" type="pres">
      <dgm:prSet presAssocID="{84E11DD4-05FB-49EF-A93C-F8B57536A179}" presName="tile3" presStyleLbl="node1" presStyleIdx="2" presStyleCnt="4" custScaleX="75776" custScaleY="97048" custLinFactNeighborX="35362" custLinFactNeighborY="2485"/>
      <dgm:spPr/>
      <dgm:t>
        <a:bodyPr/>
        <a:lstStyle/>
        <a:p>
          <a:endParaRPr lang="fr-FR"/>
        </a:p>
      </dgm:t>
    </dgm:pt>
    <dgm:pt modelId="{DEE206C3-AE61-4C67-BE4B-1916F6F6FDA9}" type="pres">
      <dgm:prSet presAssocID="{84E11DD4-05FB-49EF-A93C-F8B57536A179}" presName="tile3text" presStyleLbl="node1" presStyleIdx="2" presStyleCnt="4">
        <dgm:presLayoutVars>
          <dgm:chMax val="0"/>
          <dgm:chPref val="0"/>
          <dgm:bulletEnabled val="1"/>
        </dgm:presLayoutVars>
      </dgm:prSet>
      <dgm:spPr/>
      <dgm:t>
        <a:bodyPr/>
        <a:lstStyle/>
        <a:p>
          <a:endParaRPr lang="fr-FR"/>
        </a:p>
      </dgm:t>
    </dgm:pt>
    <dgm:pt modelId="{C0EED98A-EFF9-42F6-9E2E-2B9A2EF96170}" type="pres">
      <dgm:prSet presAssocID="{84E11DD4-05FB-49EF-A93C-F8B57536A179}" presName="tile4" presStyleLbl="node1" presStyleIdx="3" presStyleCnt="4" custScaleX="74498" custLinFactNeighborX="12839" custLinFactNeighborY="0"/>
      <dgm:spPr/>
      <dgm:t>
        <a:bodyPr/>
        <a:lstStyle/>
        <a:p>
          <a:endParaRPr lang="fr-FR"/>
        </a:p>
      </dgm:t>
    </dgm:pt>
    <dgm:pt modelId="{81C6834D-D27F-4285-9578-1B1FA8044ED3}" type="pres">
      <dgm:prSet presAssocID="{84E11DD4-05FB-49EF-A93C-F8B57536A179}" presName="tile4text" presStyleLbl="node1" presStyleIdx="3" presStyleCnt="4">
        <dgm:presLayoutVars>
          <dgm:chMax val="0"/>
          <dgm:chPref val="0"/>
          <dgm:bulletEnabled val="1"/>
        </dgm:presLayoutVars>
      </dgm:prSet>
      <dgm:spPr/>
      <dgm:t>
        <a:bodyPr/>
        <a:lstStyle/>
        <a:p>
          <a:endParaRPr lang="fr-FR"/>
        </a:p>
      </dgm:t>
    </dgm:pt>
    <dgm:pt modelId="{D2CA34F9-3EF9-457A-8B73-615EBC0C2AE9}" type="pres">
      <dgm:prSet presAssocID="{84E11DD4-05FB-49EF-A93C-F8B57536A179}" presName="centerTile" presStyleLbl="fgShp" presStyleIdx="0" presStyleCnt="1" custScaleX="67996" custLinFactNeighborX="36875" custLinFactNeighborY="13285">
        <dgm:presLayoutVars>
          <dgm:chMax val="0"/>
          <dgm:chPref val="0"/>
        </dgm:presLayoutVars>
      </dgm:prSet>
      <dgm:spPr/>
      <dgm:t>
        <a:bodyPr/>
        <a:lstStyle/>
        <a:p>
          <a:endParaRPr lang="fr-FR"/>
        </a:p>
      </dgm:t>
    </dgm:pt>
  </dgm:ptLst>
  <dgm:cxnLst>
    <dgm:cxn modelId="{C25287E2-FA7D-423E-8A5D-044D603D294C}" type="presOf" srcId="{AB41D9AF-62A0-484C-9E22-3E9CFED755B5}" destId="{DEE206C3-AE61-4C67-BE4B-1916F6F6FDA9}" srcOrd="1" destOrd="0" presId="urn:microsoft.com/office/officeart/2005/8/layout/matrix1"/>
    <dgm:cxn modelId="{9CA1A4AC-4FBE-4AE8-A59E-DEC1828C8CDD}" srcId="{2D9F0D09-C10A-4AAB-8863-26CDA4CE0216}" destId="{36980172-CF6C-4892-AE5A-46DAB10AE7A6}" srcOrd="0" destOrd="0" parTransId="{468C541B-B9C2-4284-B8C5-AE9C8C6D844C}" sibTransId="{E4E0DAB1-64E0-40C1-BC3F-1CEA3C750A1F}"/>
    <dgm:cxn modelId="{E74EF843-E881-4CFD-8FBD-3C79C2906E37}" type="presOf" srcId="{84E11DD4-05FB-49EF-A93C-F8B57536A179}" destId="{3FC162B7-0503-48DB-8977-3CB3E2BE431F}" srcOrd="0" destOrd="0" presId="urn:microsoft.com/office/officeart/2005/8/layout/matrix1"/>
    <dgm:cxn modelId="{80855A89-155D-4038-9F6F-9067CCD14C30}" type="presOf" srcId="{36980172-CF6C-4892-AE5A-46DAB10AE7A6}" destId="{CEBA9989-B2FA-4744-A5E4-DA067D9D4B88}" srcOrd="1" destOrd="0" presId="urn:microsoft.com/office/officeart/2005/8/layout/matrix1"/>
    <dgm:cxn modelId="{82C63D7F-161D-4FB1-B6B8-08F6140B6DA1}" type="presOf" srcId="{C2D35B39-3088-4931-AE7F-E49B7ED766A8}" destId="{C0EED98A-EFF9-42F6-9E2E-2B9A2EF96170}" srcOrd="0" destOrd="0" presId="urn:microsoft.com/office/officeart/2005/8/layout/matrix1"/>
    <dgm:cxn modelId="{1D210F62-D61C-44A3-9357-D7906D0B72ED}" srcId="{2D9F0D09-C10A-4AAB-8863-26CDA4CE0216}" destId="{AB41D9AF-62A0-484C-9E22-3E9CFED755B5}" srcOrd="2" destOrd="0" parTransId="{8995A234-E66B-46CA-8EA2-F6F39B986DFD}" sibTransId="{D8DD8554-14F0-42AB-ABAD-195FAFA3D6AE}"/>
    <dgm:cxn modelId="{A8B12522-2FB1-4161-95E4-FFE7BC14E72D}" type="presOf" srcId="{AB41D9AF-62A0-484C-9E22-3E9CFED755B5}" destId="{11CBDE92-0C18-4640-9C44-06D5E516730D}" srcOrd="0" destOrd="0" presId="urn:microsoft.com/office/officeart/2005/8/layout/matrix1"/>
    <dgm:cxn modelId="{50931434-170A-4669-B902-ECB432EDA62A}" type="presOf" srcId="{2D9F0D09-C10A-4AAB-8863-26CDA4CE0216}" destId="{D2CA34F9-3EF9-457A-8B73-615EBC0C2AE9}" srcOrd="0" destOrd="0" presId="urn:microsoft.com/office/officeart/2005/8/layout/matrix1"/>
    <dgm:cxn modelId="{292E6BC6-EBFB-4DDD-BC98-47BD9E247C10}" srcId="{84E11DD4-05FB-49EF-A93C-F8B57536A179}" destId="{2D9F0D09-C10A-4AAB-8863-26CDA4CE0216}" srcOrd="0" destOrd="0" parTransId="{ED1CA3D0-F5B2-4757-B55D-B93BB9D74AD8}" sibTransId="{8DCD85F7-F402-4D80-A44A-D8E6C0307F29}"/>
    <dgm:cxn modelId="{C1734743-3BF6-47B7-95C5-AC15AEF47CEA}" srcId="{2D9F0D09-C10A-4AAB-8863-26CDA4CE0216}" destId="{C2D35B39-3088-4931-AE7F-E49B7ED766A8}" srcOrd="3" destOrd="0" parTransId="{CE7C4378-9A8E-45D4-81E3-B6DE6004588D}" sibTransId="{BF8EB5AD-D43E-4FAB-9A6F-C48F3759FD1C}"/>
    <dgm:cxn modelId="{E40BA133-FF10-409A-8CC5-AE118073430E}" type="presOf" srcId="{C2D35B39-3088-4931-AE7F-E49B7ED766A8}" destId="{81C6834D-D27F-4285-9578-1B1FA8044ED3}" srcOrd="1" destOrd="0" presId="urn:microsoft.com/office/officeart/2005/8/layout/matrix1"/>
    <dgm:cxn modelId="{EB51061D-1751-43FC-94CD-4AB546E5403F}" type="presOf" srcId="{E6197646-D7E3-4CD9-BD7F-8A5DF5ADBD58}" destId="{74C4BAA6-FBF8-4906-B453-5D7725E51AEF}" srcOrd="0" destOrd="0" presId="urn:microsoft.com/office/officeart/2005/8/layout/matrix1"/>
    <dgm:cxn modelId="{F8520B5A-ECF4-463D-87A0-E8DA66448AC6}" type="presOf" srcId="{36980172-CF6C-4892-AE5A-46DAB10AE7A6}" destId="{2C3E0EAB-4F3D-4E3B-8B60-64308268F3C8}" srcOrd="0" destOrd="0" presId="urn:microsoft.com/office/officeart/2005/8/layout/matrix1"/>
    <dgm:cxn modelId="{E272A2E1-0991-45CD-A527-983E4385503B}" type="presOf" srcId="{E6197646-D7E3-4CD9-BD7F-8A5DF5ADBD58}" destId="{E3008A83-37D0-4884-BD25-16A1E5464C21}" srcOrd="1" destOrd="0" presId="urn:microsoft.com/office/officeart/2005/8/layout/matrix1"/>
    <dgm:cxn modelId="{AF91E363-D559-45E3-A275-54673EEFF6E4}" srcId="{2D9F0D09-C10A-4AAB-8863-26CDA4CE0216}" destId="{E6197646-D7E3-4CD9-BD7F-8A5DF5ADBD58}" srcOrd="1" destOrd="0" parTransId="{A33D591B-324B-459C-B2E3-4C2591812042}" sibTransId="{5786B174-8C35-4708-A10E-86F9D58094CD}"/>
    <dgm:cxn modelId="{CF5179AB-54FB-44FF-8A89-E2E6D32493C4}" type="presParOf" srcId="{3FC162B7-0503-48DB-8977-3CB3E2BE431F}" destId="{C77967E4-0F66-43DC-82A4-0E84DABF676E}" srcOrd="0" destOrd="0" presId="urn:microsoft.com/office/officeart/2005/8/layout/matrix1"/>
    <dgm:cxn modelId="{81890170-BB51-4187-800F-9B29D1D52E06}" type="presParOf" srcId="{C77967E4-0F66-43DC-82A4-0E84DABF676E}" destId="{2C3E0EAB-4F3D-4E3B-8B60-64308268F3C8}" srcOrd="0" destOrd="0" presId="urn:microsoft.com/office/officeart/2005/8/layout/matrix1"/>
    <dgm:cxn modelId="{5115A20C-6D47-4353-9B2F-BE4AC38AC804}" type="presParOf" srcId="{C77967E4-0F66-43DC-82A4-0E84DABF676E}" destId="{CEBA9989-B2FA-4744-A5E4-DA067D9D4B88}" srcOrd="1" destOrd="0" presId="urn:microsoft.com/office/officeart/2005/8/layout/matrix1"/>
    <dgm:cxn modelId="{DC37F0AC-A0A8-40E1-8908-1A7C7C69F976}" type="presParOf" srcId="{C77967E4-0F66-43DC-82A4-0E84DABF676E}" destId="{74C4BAA6-FBF8-4906-B453-5D7725E51AEF}" srcOrd="2" destOrd="0" presId="urn:microsoft.com/office/officeart/2005/8/layout/matrix1"/>
    <dgm:cxn modelId="{D5092B91-13CB-42F9-8DEF-20870C198EE3}" type="presParOf" srcId="{C77967E4-0F66-43DC-82A4-0E84DABF676E}" destId="{E3008A83-37D0-4884-BD25-16A1E5464C21}" srcOrd="3" destOrd="0" presId="urn:microsoft.com/office/officeart/2005/8/layout/matrix1"/>
    <dgm:cxn modelId="{A936E9F7-C82B-4214-8C09-7585211CB8CC}" type="presParOf" srcId="{C77967E4-0F66-43DC-82A4-0E84DABF676E}" destId="{11CBDE92-0C18-4640-9C44-06D5E516730D}" srcOrd="4" destOrd="0" presId="urn:microsoft.com/office/officeart/2005/8/layout/matrix1"/>
    <dgm:cxn modelId="{66C96620-5ED0-4547-A98F-486E7C9DD406}" type="presParOf" srcId="{C77967E4-0F66-43DC-82A4-0E84DABF676E}" destId="{DEE206C3-AE61-4C67-BE4B-1916F6F6FDA9}" srcOrd="5" destOrd="0" presId="urn:microsoft.com/office/officeart/2005/8/layout/matrix1"/>
    <dgm:cxn modelId="{B27E9FAC-0884-4887-B3A9-A22EEA5F2700}" type="presParOf" srcId="{C77967E4-0F66-43DC-82A4-0E84DABF676E}" destId="{C0EED98A-EFF9-42F6-9E2E-2B9A2EF96170}" srcOrd="6" destOrd="0" presId="urn:microsoft.com/office/officeart/2005/8/layout/matrix1"/>
    <dgm:cxn modelId="{D6D96E8E-41B6-41A1-845B-047CEE110524}" type="presParOf" srcId="{C77967E4-0F66-43DC-82A4-0E84DABF676E}" destId="{81C6834D-D27F-4285-9578-1B1FA8044ED3}" srcOrd="7" destOrd="0" presId="urn:microsoft.com/office/officeart/2005/8/layout/matrix1"/>
    <dgm:cxn modelId="{D2269A45-CB50-4B19-8A02-14FAA54E4399}" type="presParOf" srcId="{3FC162B7-0503-48DB-8977-3CB3E2BE431F}" destId="{D2CA34F9-3EF9-457A-8B73-615EBC0C2AE9}"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74E09D-C4E0-44EE-A9D1-46D071F4CD2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fr-FR"/>
        </a:p>
      </dgm:t>
    </dgm:pt>
    <dgm:pt modelId="{884C918E-4F41-4B4E-89B1-2C9BA901733E}">
      <dgm:prSet phldrT="[Texte]" custT="1"/>
      <dgm:spPr>
        <a:solidFill>
          <a:srgbClr val="B3A4C8"/>
        </a:solidFill>
      </dgm:spPr>
      <dgm:t>
        <a:bodyPr/>
        <a:lstStyle/>
        <a:p>
          <a:pPr rtl="0"/>
          <a:r>
            <a:rPr lang="fr-FR" sz="1600" b="1" dirty="0" smtClean="0">
              <a:solidFill>
                <a:schemeClr val="tx1"/>
              </a:solidFill>
            </a:rPr>
            <a:t>Avec ma série du BAC, ma moyenne générale et mes notes obtenues  au BAC  </a:t>
          </a:r>
        </a:p>
        <a:p>
          <a:pPr rtl="0"/>
          <a:r>
            <a:rPr lang="fr-FR" sz="1600" b="1" dirty="0" smtClean="0">
              <a:solidFill>
                <a:schemeClr val="tx1"/>
              </a:solidFill>
            </a:rPr>
            <a:t>(+ Equivalence pour baccalauréat étranger)</a:t>
          </a:r>
          <a:endParaRPr lang="fr-FR" sz="1600" dirty="0"/>
        </a:p>
      </dgm:t>
    </dgm:pt>
    <dgm:pt modelId="{DAAE522D-190F-4390-9B6C-1DC35A8EF07C}" type="parTrans" cxnId="{D25F3751-4AA8-4CC5-A8BD-E6817B5FED95}">
      <dgm:prSet/>
      <dgm:spPr/>
      <dgm:t>
        <a:bodyPr/>
        <a:lstStyle/>
        <a:p>
          <a:endParaRPr lang="fr-FR" sz="2400"/>
        </a:p>
      </dgm:t>
    </dgm:pt>
    <dgm:pt modelId="{02EC87AF-2F0D-477A-AFB2-08476ADB683E}" type="sibTrans" cxnId="{D25F3751-4AA8-4CC5-A8BD-E6817B5FED95}">
      <dgm:prSet/>
      <dgm:spPr/>
      <dgm:t>
        <a:bodyPr/>
        <a:lstStyle/>
        <a:p>
          <a:endParaRPr lang="fr-FR" sz="2400"/>
        </a:p>
      </dgm:t>
    </dgm:pt>
    <dgm:pt modelId="{583A2757-83BC-4AE2-920E-A34107D27FEF}">
      <dgm:prSet phldrT="[Texte]" custT="1"/>
      <dgm:spPr>
        <a:solidFill>
          <a:srgbClr val="D4E2B8"/>
        </a:solidFill>
      </dgm:spPr>
      <dgm:t>
        <a:bodyPr/>
        <a:lstStyle/>
        <a:p>
          <a:pPr>
            <a:spcAft>
              <a:spcPts val="0"/>
            </a:spcAft>
          </a:pPr>
          <a:r>
            <a:rPr lang="fr-FR" sz="1600" b="1" dirty="0" smtClean="0">
              <a:solidFill>
                <a:schemeClr val="tx1"/>
              </a:solidFill>
            </a:rPr>
            <a:t>Je m’informe sur les conditions d’accès stipulées dans la circulaire de préinscription </a:t>
          </a:r>
        </a:p>
        <a:p>
          <a:pPr>
            <a:spcAft>
              <a:spcPts val="0"/>
            </a:spcAft>
          </a:pPr>
          <a:r>
            <a:rPr lang="fr-FR" sz="1600" b="1" dirty="0" smtClean="0">
              <a:solidFill>
                <a:schemeClr val="tx1"/>
              </a:solidFill>
            </a:rPr>
            <a:t>et  d’orientations des bacheliers </a:t>
          </a:r>
        </a:p>
        <a:p>
          <a:pPr>
            <a:spcAft>
              <a:spcPts val="0"/>
            </a:spcAft>
          </a:pPr>
          <a:r>
            <a:rPr lang="fr-FR" sz="1600" b="1" dirty="0" smtClean="0">
              <a:solidFill>
                <a:srgbClr val="FF0000"/>
              </a:solidFill>
            </a:rPr>
            <a:t>et  sur les moyennes minimales de l’année d’obtention de mon Bac</a:t>
          </a:r>
          <a:endParaRPr lang="fr-FR" sz="1600" dirty="0">
            <a:solidFill>
              <a:srgbClr val="FF0000"/>
            </a:solidFill>
          </a:endParaRPr>
        </a:p>
      </dgm:t>
    </dgm:pt>
    <dgm:pt modelId="{DEAFD801-9936-41F1-802F-DF3EB06B90C3}" type="parTrans" cxnId="{22B43163-C682-430E-AEC5-9FB36859704A}">
      <dgm:prSet/>
      <dgm:spPr/>
      <dgm:t>
        <a:bodyPr/>
        <a:lstStyle/>
        <a:p>
          <a:endParaRPr lang="fr-FR" sz="2400"/>
        </a:p>
      </dgm:t>
    </dgm:pt>
    <dgm:pt modelId="{2F8A7AAA-BBD1-4442-8C3C-EE6DD3342E11}" type="sibTrans" cxnId="{22B43163-C682-430E-AEC5-9FB36859704A}">
      <dgm:prSet/>
      <dgm:spPr/>
      <dgm:t>
        <a:bodyPr/>
        <a:lstStyle/>
        <a:p>
          <a:endParaRPr lang="fr-FR" sz="2400"/>
        </a:p>
      </dgm:t>
    </dgm:pt>
    <dgm:pt modelId="{67605614-F434-4F13-9CE1-1C3EF65013A5}">
      <dgm:prSet phldrT="[Texte]" custT="1"/>
      <dgm:spPr>
        <a:solidFill>
          <a:schemeClr val="accent5">
            <a:lumMod val="60000"/>
            <a:lumOff val="40000"/>
          </a:schemeClr>
        </a:solidFill>
      </dgm:spPr>
      <dgm:t>
        <a:bodyPr/>
        <a:lstStyle/>
        <a:p>
          <a:r>
            <a:rPr lang="fr-FR" sz="1600" b="1" dirty="0" smtClean="0">
              <a:solidFill>
                <a:schemeClr val="tx1"/>
              </a:solidFill>
            </a:rPr>
            <a:t>Je choisis une formation dans un établissement universitaire </a:t>
          </a:r>
          <a:endParaRPr lang="fr-FR" sz="1600" dirty="0"/>
        </a:p>
      </dgm:t>
    </dgm:pt>
    <dgm:pt modelId="{D90A4455-C3C8-4A54-897C-202135DDE370}" type="parTrans" cxnId="{A8606CF8-D347-4DF2-AA29-5331591EFAE3}">
      <dgm:prSet/>
      <dgm:spPr/>
      <dgm:t>
        <a:bodyPr/>
        <a:lstStyle/>
        <a:p>
          <a:endParaRPr lang="fr-FR" sz="2400"/>
        </a:p>
      </dgm:t>
    </dgm:pt>
    <dgm:pt modelId="{16A14F5F-AE07-47F7-88B6-B82B030FC861}" type="sibTrans" cxnId="{A8606CF8-D347-4DF2-AA29-5331591EFAE3}">
      <dgm:prSet/>
      <dgm:spPr/>
      <dgm:t>
        <a:bodyPr/>
        <a:lstStyle/>
        <a:p>
          <a:endParaRPr lang="fr-FR" sz="2400"/>
        </a:p>
      </dgm:t>
    </dgm:pt>
    <dgm:pt modelId="{CDB73A3C-6424-4FB8-9EFD-D94B60B07841}">
      <dgm:prSet phldrT="[Texte]" custT="1"/>
      <dgm:spPr>
        <a:solidFill>
          <a:srgbClr val="92D050"/>
        </a:solidFill>
      </dgm:spPr>
      <dgm:t>
        <a:bodyPr/>
        <a:lstStyle/>
        <a:p>
          <a:r>
            <a:rPr lang="fr-FR" sz="1600" b="1" dirty="0" smtClean="0">
              <a:solidFill>
                <a:schemeClr val="tx1"/>
              </a:solidFill>
            </a:rPr>
            <a:t>Je m’inscris définitivement à l’université (</a:t>
          </a:r>
          <a:r>
            <a:rPr lang="fr-FR" sz="1600" b="1" dirty="0" smtClean="0">
              <a:solidFill>
                <a:srgbClr val="FF0000"/>
              </a:solidFill>
            </a:rPr>
            <a:t>dates limites d’inscription fixées  du 02 au 16 septembre 2018</a:t>
          </a:r>
          <a:r>
            <a:rPr lang="fr-FR" sz="1600" b="1" dirty="0" smtClean="0">
              <a:solidFill>
                <a:schemeClr val="tx1"/>
              </a:solidFill>
            </a:rPr>
            <a:t>)</a:t>
          </a:r>
          <a:endParaRPr lang="fr-FR" sz="1600" dirty="0"/>
        </a:p>
      </dgm:t>
    </dgm:pt>
    <dgm:pt modelId="{EE431D9D-1FD6-4DFF-830D-EAAE82B7E2EE}" type="parTrans" cxnId="{0DFA730B-CC60-4233-8669-BD6D8885A73F}">
      <dgm:prSet/>
      <dgm:spPr/>
      <dgm:t>
        <a:bodyPr/>
        <a:lstStyle/>
        <a:p>
          <a:endParaRPr lang="fr-FR" sz="2400"/>
        </a:p>
      </dgm:t>
    </dgm:pt>
    <dgm:pt modelId="{7711946A-4A9A-4D7C-9309-EC5479DB9F17}" type="sibTrans" cxnId="{0DFA730B-CC60-4233-8669-BD6D8885A73F}">
      <dgm:prSet/>
      <dgm:spPr/>
      <dgm:t>
        <a:bodyPr/>
        <a:lstStyle/>
        <a:p>
          <a:endParaRPr lang="fr-FR" sz="2400"/>
        </a:p>
      </dgm:t>
    </dgm:pt>
    <dgm:pt modelId="{3146D012-2D6A-4F85-AEBB-F112EE13A324}" type="pres">
      <dgm:prSet presAssocID="{8F74E09D-C4E0-44EE-A9D1-46D071F4CD22}" presName="Name0" presStyleCnt="0">
        <dgm:presLayoutVars>
          <dgm:dir/>
          <dgm:animLvl val="lvl"/>
          <dgm:resizeHandles val="exact"/>
        </dgm:presLayoutVars>
      </dgm:prSet>
      <dgm:spPr/>
      <dgm:t>
        <a:bodyPr/>
        <a:lstStyle/>
        <a:p>
          <a:endParaRPr lang="fr-FR"/>
        </a:p>
      </dgm:t>
    </dgm:pt>
    <dgm:pt modelId="{EB233166-13CB-485F-8EAD-31CBCD6BB93A}" type="pres">
      <dgm:prSet presAssocID="{CDB73A3C-6424-4FB8-9EFD-D94B60B07841}" presName="boxAndChildren" presStyleCnt="0"/>
      <dgm:spPr/>
    </dgm:pt>
    <dgm:pt modelId="{73BA1DB3-7BF9-4B27-8F8C-496A01F97038}" type="pres">
      <dgm:prSet presAssocID="{CDB73A3C-6424-4FB8-9EFD-D94B60B07841}" presName="parentTextBox" presStyleLbl="node1" presStyleIdx="0" presStyleCnt="4" custScaleY="30959" custLinFactNeighborY="3332"/>
      <dgm:spPr/>
      <dgm:t>
        <a:bodyPr/>
        <a:lstStyle/>
        <a:p>
          <a:endParaRPr lang="fr-FR"/>
        </a:p>
      </dgm:t>
    </dgm:pt>
    <dgm:pt modelId="{F2DF935F-B82F-4C18-B0C0-A5CBBF8C276C}" type="pres">
      <dgm:prSet presAssocID="{16A14F5F-AE07-47F7-88B6-B82B030FC861}" presName="sp" presStyleCnt="0"/>
      <dgm:spPr/>
    </dgm:pt>
    <dgm:pt modelId="{6D3713E3-54DB-4710-ADDD-81575394152E}" type="pres">
      <dgm:prSet presAssocID="{67605614-F434-4F13-9CE1-1C3EF65013A5}" presName="arrowAndChildren" presStyleCnt="0"/>
      <dgm:spPr/>
    </dgm:pt>
    <dgm:pt modelId="{735A571B-852B-4EF7-A4B3-DCA4C2AC7BA6}" type="pres">
      <dgm:prSet presAssocID="{67605614-F434-4F13-9CE1-1C3EF65013A5}" presName="parentTextArrow" presStyleLbl="node1" presStyleIdx="1" presStyleCnt="4" custScaleY="29718" custLinFactNeighborY="2415"/>
      <dgm:spPr/>
      <dgm:t>
        <a:bodyPr/>
        <a:lstStyle/>
        <a:p>
          <a:endParaRPr lang="fr-FR"/>
        </a:p>
      </dgm:t>
    </dgm:pt>
    <dgm:pt modelId="{2071CC2A-E584-4B61-B1AF-A507902D3672}" type="pres">
      <dgm:prSet presAssocID="{2F8A7AAA-BBD1-4442-8C3C-EE6DD3342E11}" presName="sp" presStyleCnt="0"/>
      <dgm:spPr/>
    </dgm:pt>
    <dgm:pt modelId="{242F571C-53D3-4F72-A9EA-03C4550F9364}" type="pres">
      <dgm:prSet presAssocID="{583A2757-83BC-4AE2-920E-A34107D27FEF}" presName="arrowAndChildren" presStyleCnt="0"/>
      <dgm:spPr/>
    </dgm:pt>
    <dgm:pt modelId="{D39E5E4A-C315-4C36-8A67-6D339368E0AA}" type="pres">
      <dgm:prSet presAssocID="{583A2757-83BC-4AE2-920E-A34107D27FEF}" presName="parentTextArrow" presStyleLbl="node1" presStyleIdx="2" presStyleCnt="4" custScaleY="31881" custLinFactNeighborY="1440"/>
      <dgm:spPr/>
      <dgm:t>
        <a:bodyPr/>
        <a:lstStyle/>
        <a:p>
          <a:endParaRPr lang="fr-FR"/>
        </a:p>
      </dgm:t>
    </dgm:pt>
    <dgm:pt modelId="{76EFF3E2-5085-4686-AA7C-6424A518BCBF}" type="pres">
      <dgm:prSet presAssocID="{02EC87AF-2F0D-477A-AFB2-08476ADB683E}" presName="sp" presStyleCnt="0"/>
      <dgm:spPr/>
    </dgm:pt>
    <dgm:pt modelId="{C681FA3B-3815-4F2C-972A-98B0886A9362}" type="pres">
      <dgm:prSet presAssocID="{884C918E-4F41-4B4E-89B1-2C9BA901733E}" presName="arrowAndChildren" presStyleCnt="0"/>
      <dgm:spPr/>
    </dgm:pt>
    <dgm:pt modelId="{56C1D25C-2EBA-4390-9EB6-7411562360AD}" type="pres">
      <dgm:prSet presAssocID="{884C918E-4F41-4B4E-89B1-2C9BA901733E}" presName="parentTextArrow" presStyleLbl="node1" presStyleIdx="3" presStyleCnt="4" custScaleY="43708" custLinFactNeighborY="-2166"/>
      <dgm:spPr/>
      <dgm:t>
        <a:bodyPr/>
        <a:lstStyle/>
        <a:p>
          <a:endParaRPr lang="fr-FR"/>
        </a:p>
      </dgm:t>
    </dgm:pt>
  </dgm:ptLst>
  <dgm:cxnLst>
    <dgm:cxn modelId="{A0583020-014C-4412-B5DB-42844AD4F653}" type="presOf" srcId="{8F74E09D-C4E0-44EE-A9D1-46D071F4CD22}" destId="{3146D012-2D6A-4F85-AEBB-F112EE13A324}" srcOrd="0" destOrd="0" presId="urn:microsoft.com/office/officeart/2005/8/layout/process4"/>
    <dgm:cxn modelId="{0DFA730B-CC60-4233-8669-BD6D8885A73F}" srcId="{8F74E09D-C4E0-44EE-A9D1-46D071F4CD22}" destId="{CDB73A3C-6424-4FB8-9EFD-D94B60B07841}" srcOrd="3" destOrd="0" parTransId="{EE431D9D-1FD6-4DFF-830D-EAAE82B7E2EE}" sibTransId="{7711946A-4A9A-4D7C-9309-EC5479DB9F17}"/>
    <dgm:cxn modelId="{D25F3751-4AA8-4CC5-A8BD-E6817B5FED95}" srcId="{8F74E09D-C4E0-44EE-A9D1-46D071F4CD22}" destId="{884C918E-4F41-4B4E-89B1-2C9BA901733E}" srcOrd="0" destOrd="0" parTransId="{DAAE522D-190F-4390-9B6C-1DC35A8EF07C}" sibTransId="{02EC87AF-2F0D-477A-AFB2-08476ADB683E}"/>
    <dgm:cxn modelId="{009F6B11-9E4D-40E5-980F-502FF79CA805}" type="presOf" srcId="{583A2757-83BC-4AE2-920E-A34107D27FEF}" destId="{D39E5E4A-C315-4C36-8A67-6D339368E0AA}" srcOrd="0" destOrd="0" presId="urn:microsoft.com/office/officeart/2005/8/layout/process4"/>
    <dgm:cxn modelId="{A8606CF8-D347-4DF2-AA29-5331591EFAE3}" srcId="{8F74E09D-C4E0-44EE-A9D1-46D071F4CD22}" destId="{67605614-F434-4F13-9CE1-1C3EF65013A5}" srcOrd="2" destOrd="0" parTransId="{D90A4455-C3C8-4A54-897C-202135DDE370}" sibTransId="{16A14F5F-AE07-47F7-88B6-B82B030FC861}"/>
    <dgm:cxn modelId="{22B43163-C682-430E-AEC5-9FB36859704A}" srcId="{8F74E09D-C4E0-44EE-A9D1-46D071F4CD22}" destId="{583A2757-83BC-4AE2-920E-A34107D27FEF}" srcOrd="1" destOrd="0" parTransId="{DEAFD801-9936-41F1-802F-DF3EB06B90C3}" sibTransId="{2F8A7AAA-BBD1-4442-8C3C-EE6DD3342E11}"/>
    <dgm:cxn modelId="{435BF8AA-21AA-429C-B47E-3113C080BD51}" type="presOf" srcId="{67605614-F434-4F13-9CE1-1C3EF65013A5}" destId="{735A571B-852B-4EF7-A4B3-DCA4C2AC7BA6}" srcOrd="0" destOrd="0" presId="urn:microsoft.com/office/officeart/2005/8/layout/process4"/>
    <dgm:cxn modelId="{4A724C89-47C4-4EFC-B036-9499E2A2A480}" type="presOf" srcId="{CDB73A3C-6424-4FB8-9EFD-D94B60B07841}" destId="{73BA1DB3-7BF9-4B27-8F8C-496A01F97038}" srcOrd="0" destOrd="0" presId="urn:microsoft.com/office/officeart/2005/8/layout/process4"/>
    <dgm:cxn modelId="{F47B50BA-503D-4B05-9F30-D8922223941A}" type="presOf" srcId="{884C918E-4F41-4B4E-89B1-2C9BA901733E}" destId="{56C1D25C-2EBA-4390-9EB6-7411562360AD}" srcOrd="0" destOrd="0" presId="urn:microsoft.com/office/officeart/2005/8/layout/process4"/>
    <dgm:cxn modelId="{F5810A2A-C09B-4A31-A209-BD5E352A2A54}" type="presParOf" srcId="{3146D012-2D6A-4F85-AEBB-F112EE13A324}" destId="{EB233166-13CB-485F-8EAD-31CBCD6BB93A}" srcOrd="0" destOrd="0" presId="urn:microsoft.com/office/officeart/2005/8/layout/process4"/>
    <dgm:cxn modelId="{EBA618A0-D17D-45F3-814E-7BBC5EBBB712}" type="presParOf" srcId="{EB233166-13CB-485F-8EAD-31CBCD6BB93A}" destId="{73BA1DB3-7BF9-4B27-8F8C-496A01F97038}" srcOrd="0" destOrd="0" presId="urn:microsoft.com/office/officeart/2005/8/layout/process4"/>
    <dgm:cxn modelId="{DC38FE8C-CCED-4931-8931-45984C706218}" type="presParOf" srcId="{3146D012-2D6A-4F85-AEBB-F112EE13A324}" destId="{F2DF935F-B82F-4C18-B0C0-A5CBBF8C276C}" srcOrd="1" destOrd="0" presId="urn:microsoft.com/office/officeart/2005/8/layout/process4"/>
    <dgm:cxn modelId="{75CEC826-2B4B-4115-8FCB-8783DC87B735}" type="presParOf" srcId="{3146D012-2D6A-4F85-AEBB-F112EE13A324}" destId="{6D3713E3-54DB-4710-ADDD-81575394152E}" srcOrd="2" destOrd="0" presId="urn:microsoft.com/office/officeart/2005/8/layout/process4"/>
    <dgm:cxn modelId="{991740B2-02C1-4DC9-8E99-20967FCD2275}" type="presParOf" srcId="{6D3713E3-54DB-4710-ADDD-81575394152E}" destId="{735A571B-852B-4EF7-A4B3-DCA4C2AC7BA6}" srcOrd="0" destOrd="0" presId="urn:microsoft.com/office/officeart/2005/8/layout/process4"/>
    <dgm:cxn modelId="{AB641618-1076-4169-A374-32CA157C6DC1}" type="presParOf" srcId="{3146D012-2D6A-4F85-AEBB-F112EE13A324}" destId="{2071CC2A-E584-4B61-B1AF-A507902D3672}" srcOrd="3" destOrd="0" presId="urn:microsoft.com/office/officeart/2005/8/layout/process4"/>
    <dgm:cxn modelId="{94217A3C-DE26-4C5F-B5BE-B8EEC377D61A}" type="presParOf" srcId="{3146D012-2D6A-4F85-AEBB-F112EE13A324}" destId="{242F571C-53D3-4F72-A9EA-03C4550F9364}" srcOrd="4" destOrd="0" presId="urn:microsoft.com/office/officeart/2005/8/layout/process4"/>
    <dgm:cxn modelId="{1A839EC7-8F88-4F17-A725-4D526C8DCCF4}" type="presParOf" srcId="{242F571C-53D3-4F72-A9EA-03C4550F9364}" destId="{D39E5E4A-C315-4C36-8A67-6D339368E0AA}" srcOrd="0" destOrd="0" presId="urn:microsoft.com/office/officeart/2005/8/layout/process4"/>
    <dgm:cxn modelId="{5EACD839-4935-4939-9145-F9D5C5FE3EEA}" type="presParOf" srcId="{3146D012-2D6A-4F85-AEBB-F112EE13A324}" destId="{76EFF3E2-5085-4686-AA7C-6424A518BCBF}" srcOrd="5" destOrd="0" presId="urn:microsoft.com/office/officeart/2005/8/layout/process4"/>
    <dgm:cxn modelId="{3693D399-C958-4CF1-B336-150352AE12F3}" type="presParOf" srcId="{3146D012-2D6A-4F85-AEBB-F112EE13A324}" destId="{C681FA3B-3815-4F2C-972A-98B0886A9362}" srcOrd="6" destOrd="0" presId="urn:microsoft.com/office/officeart/2005/8/layout/process4"/>
    <dgm:cxn modelId="{7F4F4C7E-0DC0-43A6-9AB0-0C6DB21DE856}" type="presParOf" srcId="{C681FA3B-3815-4F2C-972A-98B0886A9362}" destId="{56C1D25C-2EBA-4390-9EB6-7411562360AD}" srcOrd="0" destOrd="0" presId="urn:microsoft.com/office/officeart/2005/8/layout/process4"/>
  </dgm:cxnLst>
  <dgm:bg>
    <a:solidFill>
      <a:schemeClr val="accent5">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8C82D14-6125-407E-AAD1-C8472753C7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B35A1AAF-7198-4ACD-B06A-2040075C00CA}">
      <dgm:prSet phldrT="[Texte]" custT="1"/>
      <dgm:spPr>
        <a:solidFill>
          <a:srgbClr val="F3F9FB"/>
        </a:solidFill>
        <a:ln>
          <a:solidFill>
            <a:schemeClr val="accent5">
              <a:lumMod val="40000"/>
              <a:lumOff val="60000"/>
            </a:schemeClr>
          </a:solidFill>
        </a:ln>
      </dgm:spPr>
      <dgm:t>
        <a:bodyPr/>
        <a:lstStyle/>
        <a:p>
          <a:r>
            <a:rPr lang="fr-FR" sz="1800" b="1" dirty="0" smtClean="0">
              <a:solidFill>
                <a:schemeClr val="tx1"/>
              </a:solidFill>
            </a:rPr>
            <a:t>L’original du relevé de notes du baccalauréat</a:t>
          </a:r>
        </a:p>
        <a:p>
          <a:r>
            <a:rPr lang="fr-FR" sz="1800" b="1" dirty="0" smtClean="0">
              <a:solidFill>
                <a:schemeClr val="tx1"/>
              </a:solidFill>
            </a:rPr>
            <a:t>(faire plusieurs copies pour ton usage personnel ultérieur)</a:t>
          </a:r>
          <a:endParaRPr lang="fr-FR" sz="1800" b="1" dirty="0">
            <a:solidFill>
              <a:schemeClr val="tx1"/>
            </a:solidFill>
          </a:endParaRPr>
        </a:p>
      </dgm:t>
    </dgm:pt>
    <dgm:pt modelId="{750D87C5-3578-451B-800D-EAD9F017C184}" type="parTrans" cxnId="{A7CFE0B4-ABED-41E6-8458-7B0D8ADF5E54}">
      <dgm:prSet/>
      <dgm:spPr/>
      <dgm:t>
        <a:bodyPr/>
        <a:lstStyle/>
        <a:p>
          <a:endParaRPr lang="fr-FR" sz="1800"/>
        </a:p>
      </dgm:t>
    </dgm:pt>
    <dgm:pt modelId="{A2FD84AB-5B74-4EA8-B10D-54A189C9D34B}" type="sibTrans" cxnId="{A7CFE0B4-ABED-41E6-8458-7B0D8ADF5E54}">
      <dgm:prSet/>
      <dgm:spPr/>
      <dgm:t>
        <a:bodyPr/>
        <a:lstStyle/>
        <a:p>
          <a:endParaRPr lang="fr-FR" sz="1800"/>
        </a:p>
      </dgm:t>
    </dgm:pt>
    <dgm:pt modelId="{3230261B-96CA-462D-BB82-7BF81CFEE876}">
      <dgm:prSet phldrT="[Texte]" custT="1"/>
      <dgm:spPr>
        <a:solidFill>
          <a:srgbClr val="B8DEEA"/>
        </a:solidFill>
        <a:ln>
          <a:solidFill>
            <a:schemeClr val="accent5">
              <a:lumMod val="40000"/>
              <a:lumOff val="60000"/>
            </a:schemeClr>
          </a:solidFill>
        </a:ln>
      </dgm:spPr>
      <dgm:t>
        <a:bodyPr/>
        <a:lstStyle/>
        <a:p>
          <a:r>
            <a:rPr lang="fr-FR" sz="1800" b="1" dirty="0" smtClean="0">
              <a:solidFill>
                <a:schemeClr val="tx1"/>
              </a:solidFill>
            </a:rPr>
            <a:t>Deux (02) photos d’identité</a:t>
          </a:r>
          <a:endParaRPr lang="fr-FR" sz="1800" b="1" dirty="0">
            <a:solidFill>
              <a:schemeClr val="tx1"/>
            </a:solidFill>
          </a:endParaRPr>
        </a:p>
      </dgm:t>
    </dgm:pt>
    <dgm:pt modelId="{B04423D3-B386-4323-BF47-F23D718D5353}" type="parTrans" cxnId="{020A22EB-1225-4973-9E40-F6B00ACA11DE}">
      <dgm:prSet/>
      <dgm:spPr/>
      <dgm:t>
        <a:bodyPr/>
        <a:lstStyle/>
        <a:p>
          <a:endParaRPr lang="fr-FR" sz="1800"/>
        </a:p>
      </dgm:t>
    </dgm:pt>
    <dgm:pt modelId="{CB19315D-E95B-4579-9A59-70C2269A46B9}" type="sibTrans" cxnId="{020A22EB-1225-4973-9E40-F6B00ACA11DE}">
      <dgm:prSet/>
      <dgm:spPr/>
      <dgm:t>
        <a:bodyPr/>
        <a:lstStyle/>
        <a:p>
          <a:endParaRPr lang="fr-FR" sz="1800"/>
        </a:p>
      </dgm:t>
    </dgm:pt>
    <dgm:pt modelId="{AE440761-1B81-40F5-8465-9E9483FE2C46}">
      <dgm:prSet phldrT="[Texte]" custT="1"/>
      <dgm:spPr>
        <a:solidFill>
          <a:srgbClr val="5BB2CD"/>
        </a:solidFill>
        <a:ln>
          <a:solidFill>
            <a:schemeClr val="accent5">
              <a:lumMod val="40000"/>
              <a:lumOff val="60000"/>
            </a:schemeClr>
          </a:solidFill>
        </a:ln>
      </dgm:spPr>
      <dgm:t>
        <a:bodyPr/>
        <a:lstStyle/>
        <a:p>
          <a:r>
            <a:rPr lang="fr-FR" sz="1800" b="1" dirty="0" smtClean="0">
              <a:solidFill>
                <a:schemeClr val="tx1"/>
              </a:solidFill>
            </a:rPr>
            <a:t>Le reçu de versement des droits d’inscription fixé à </a:t>
          </a:r>
          <a:r>
            <a:rPr lang="fr-FR" sz="1800" b="1" dirty="0" smtClean="0">
              <a:solidFill>
                <a:srgbClr val="FF0000"/>
              </a:solidFill>
            </a:rPr>
            <a:t>200 DA</a:t>
          </a:r>
          <a:endParaRPr lang="fr-FR" sz="1800" b="1" dirty="0">
            <a:solidFill>
              <a:srgbClr val="FF0000"/>
            </a:solidFill>
          </a:endParaRPr>
        </a:p>
      </dgm:t>
    </dgm:pt>
    <dgm:pt modelId="{3006151E-95EA-48ED-AF4F-175F4E6F1AF6}" type="parTrans" cxnId="{7703244F-981E-48EE-ACEA-02B3903FF9AF}">
      <dgm:prSet/>
      <dgm:spPr/>
      <dgm:t>
        <a:bodyPr/>
        <a:lstStyle/>
        <a:p>
          <a:endParaRPr lang="fr-FR" sz="1800"/>
        </a:p>
      </dgm:t>
    </dgm:pt>
    <dgm:pt modelId="{517CFB8E-56A3-4364-83FF-B056429EC8A6}" type="sibTrans" cxnId="{7703244F-981E-48EE-ACEA-02B3903FF9AF}">
      <dgm:prSet/>
      <dgm:spPr/>
      <dgm:t>
        <a:bodyPr/>
        <a:lstStyle/>
        <a:p>
          <a:endParaRPr lang="fr-FR" sz="1800"/>
        </a:p>
      </dgm:t>
    </dgm:pt>
    <dgm:pt modelId="{F300B4BD-E04C-46C0-B911-423085895A00}" type="pres">
      <dgm:prSet presAssocID="{C8C82D14-6125-407E-AAD1-C8472753C739}" presName="linear" presStyleCnt="0">
        <dgm:presLayoutVars>
          <dgm:dir/>
          <dgm:animLvl val="lvl"/>
          <dgm:resizeHandles val="exact"/>
        </dgm:presLayoutVars>
      </dgm:prSet>
      <dgm:spPr/>
      <dgm:t>
        <a:bodyPr/>
        <a:lstStyle/>
        <a:p>
          <a:endParaRPr lang="fr-FR"/>
        </a:p>
      </dgm:t>
    </dgm:pt>
    <dgm:pt modelId="{72373C15-95F9-447A-8BFF-4CF76A71F5D3}" type="pres">
      <dgm:prSet presAssocID="{B35A1AAF-7198-4ACD-B06A-2040075C00CA}" presName="parentLin" presStyleCnt="0"/>
      <dgm:spPr/>
    </dgm:pt>
    <dgm:pt modelId="{875ED9A9-AF9F-42D9-81CF-FC366C8E69AF}" type="pres">
      <dgm:prSet presAssocID="{B35A1AAF-7198-4ACD-B06A-2040075C00CA}" presName="parentLeftMargin" presStyleLbl="node1" presStyleIdx="0" presStyleCnt="3"/>
      <dgm:spPr/>
      <dgm:t>
        <a:bodyPr/>
        <a:lstStyle/>
        <a:p>
          <a:endParaRPr lang="fr-FR"/>
        </a:p>
      </dgm:t>
    </dgm:pt>
    <dgm:pt modelId="{AFE63C20-40F2-4BBB-A78F-691F2EA12531}" type="pres">
      <dgm:prSet presAssocID="{B35A1AAF-7198-4ACD-B06A-2040075C00CA}" presName="parentText" presStyleLbl="node1" presStyleIdx="0" presStyleCnt="3" custAng="0" custScaleX="142857" custScaleY="164429">
        <dgm:presLayoutVars>
          <dgm:chMax val="0"/>
          <dgm:bulletEnabled val="1"/>
        </dgm:presLayoutVars>
      </dgm:prSet>
      <dgm:spPr/>
      <dgm:t>
        <a:bodyPr/>
        <a:lstStyle/>
        <a:p>
          <a:endParaRPr lang="fr-FR"/>
        </a:p>
      </dgm:t>
    </dgm:pt>
    <dgm:pt modelId="{610CED6A-1985-4298-88C7-152003100811}" type="pres">
      <dgm:prSet presAssocID="{B35A1AAF-7198-4ACD-B06A-2040075C00CA}" presName="negativeSpace" presStyleCnt="0"/>
      <dgm:spPr/>
    </dgm:pt>
    <dgm:pt modelId="{16EC397E-6AD2-407C-AC01-F182E0956C5F}" type="pres">
      <dgm:prSet presAssocID="{B35A1AAF-7198-4ACD-B06A-2040075C00CA}" presName="childText" presStyleLbl="conFgAcc1" presStyleIdx="0" presStyleCnt="3">
        <dgm:presLayoutVars>
          <dgm:bulletEnabled val="1"/>
        </dgm:presLayoutVars>
      </dgm:prSet>
      <dgm:spPr/>
    </dgm:pt>
    <dgm:pt modelId="{962923DC-8404-4263-8C6B-238E7D6E9D13}" type="pres">
      <dgm:prSet presAssocID="{A2FD84AB-5B74-4EA8-B10D-54A189C9D34B}" presName="spaceBetweenRectangles" presStyleCnt="0"/>
      <dgm:spPr/>
    </dgm:pt>
    <dgm:pt modelId="{F42C05BA-51EF-4560-AA64-DFE9D808DE19}" type="pres">
      <dgm:prSet presAssocID="{3230261B-96CA-462D-BB82-7BF81CFEE876}" presName="parentLin" presStyleCnt="0"/>
      <dgm:spPr/>
    </dgm:pt>
    <dgm:pt modelId="{3262380D-032D-4F82-ADE6-BF1AF06A6B92}" type="pres">
      <dgm:prSet presAssocID="{3230261B-96CA-462D-BB82-7BF81CFEE876}" presName="parentLeftMargin" presStyleLbl="node1" presStyleIdx="0" presStyleCnt="3"/>
      <dgm:spPr/>
      <dgm:t>
        <a:bodyPr/>
        <a:lstStyle/>
        <a:p>
          <a:endParaRPr lang="fr-FR"/>
        </a:p>
      </dgm:t>
    </dgm:pt>
    <dgm:pt modelId="{59DA52F5-F202-4037-A53A-07D0073813CD}" type="pres">
      <dgm:prSet presAssocID="{3230261B-96CA-462D-BB82-7BF81CFEE876}" presName="parentText" presStyleLbl="node1" presStyleIdx="1" presStyleCnt="3" custAng="0" custScaleX="142997" custScaleY="160635" custLinFactNeighborX="-5285" custLinFactNeighborY="-6997">
        <dgm:presLayoutVars>
          <dgm:chMax val="0"/>
          <dgm:bulletEnabled val="1"/>
        </dgm:presLayoutVars>
      </dgm:prSet>
      <dgm:spPr/>
      <dgm:t>
        <a:bodyPr/>
        <a:lstStyle/>
        <a:p>
          <a:endParaRPr lang="fr-FR"/>
        </a:p>
      </dgm:t>
    </dgm:pt>
    <dgm:pt modelId="{9488C5F5-36AA-4E50-BDC7-C39D0DF9275F}" type="pres">
      <dgm:prSet presAssocID="{3230261B-96CA-462D-BB82-7BF81CFEE876}" presName="negativeSpace" presStyleCnt="0"/>
      <dgm:spPr/>
    </dgm:pt>
    <dgm:pt modelId="{34B910CD-C7E8-42DE-852C-E45BA207D7EE}" type="pres">
      <dgm:prSet presAssocID="{3230261B-96CA-462D-BB82-7BF81CFEE876}" presName="childText" presStyleLbl="conFgAcc1" presStyleIdx="1" presStyleCnt="3">
        <dgm:presLayoutVars>
          <dgm:bulletEnabled val="1"/>
        </dgm:presLayoutVars>
      </dgm:prSet>
      <dgm:spPr/>
    </dgm:pt>
    <dgm:pt modelId="{EBDA8687-C952-4287-8073-A5D845786F0C}" type="pres">
      <dgm:prSet presAssocID="{CB19315D-E95B-4579-9A59-70C2269A46B9}" presName="spaceBetweenRectangles" presStyleCnt="0"/>
      <dgm:spPr/>
    </dgm:pt>
    <dgm:pt modelId="{74CA14D0-0BB3-484A-BF61-FBEE1E742AE1}" type="pres">
      <dgm:prSet presAssocID="{AE440761-1B81-40F5-8465-9E9483FE2C46}" presName="parentLin" presStyleCnt="0"/>
      <dgm:spPr/>
    </dgm:pt>
    <dgm:pt modelId="{1E77D4E1-D4B6-4373-9750-9AEDD3144D3A}" type="pres">
      <dgm:prSet presAssocID="{AE440761-1B81-40F5-8465-9E9483FE2C46}" presName="parentLeftMargin" presStyleLbl="node1" presStyleIdx="1" presStyleCnt="3"/>
      <dgm:spPr/>
      <dgm:t>
        <a:bodyPr/>
        <a:lstStyle/>
        <a:p>
          <a:endParaRPr lang="fr-FR"/>
        </a:p>
      </dgm:t>
    </dgm:pt>
    <dgm:pt modelId="{2B222EB6-D3FE-4990-8F35-14261AE9352C}" type="pres">
      <dgm:prSet presAssocID="{AE440761-1B81-40F5-8465-9E9483FE2C46}" presName="parentText" presStyleLbl="node1" presStyleIdx="2" presStyleCnt="3" custAng="0" custScaleX="142997" custScaleY="188767">
        <dgm:presLayoutVars>
          <dgm:chMax val="0"/>
          <dgm:bulletEnabled val="1"/>
        </dgm:presLayoutVars>
      </dgm:prSet>
      <dgm:spPr/>
      <dgm:t>
        <a:bodyPr/>
        <a:lstStyle/>
        <a:p>
          <a:endParaRPr lang="fr-FR"/>
        </a:p>
      </dgm:t>
    </dgm:pt>
    <dgm:pt modelId="{AD0A5CED-02E0-446C-9810-B3C5F7DCEF4A}" type="pres">
      <dgm:prSet presAssocID="{AE440761-1B81-40F5-8465-9E9483FE2C46}" presName="negativeSpace" presStyleCnt="0"/>
      <dgm:spPr/>
    </dgm:pt>
    <dgm:pt modelId="{DE061A72-0795-485B-9192-A1ED74BAFC02}" type="pres">
      <dgm:prSet presAssocID="{AE440761-1B81-40F5-8465-9E9483FE2C46}" presName="childText" presStyleLbl="conFgAcc1" presStyleIdx="2" presStyleCnt="3">
        <dgm:presLayoutVars>
          <dgm:bulletEnabled val="1"/>
        </dgm:presLayoutVars>
      </dgm:prSet>
      <dgm:spPr/>
    </dgm:pt>
  </dgm:ptLst>
  <dgm:cxnLst>
    <dgm:cxn modelId="{7703244F-981E-48EE-ACEA-02B3903FF9AF}" srcId="{C8C82D14-6125-407E-AAD1-C8472753C739}" destId="{AE440761-1B81-40F5-8465-9E9483FE2C46}" srcOrd="2" destOrd="0" parTransId="{3006151E-95EA-48ED-AF4F-175F4E6F1AF6}" sibTransId="{517CFB8E-56A3-4364-83FF-B056429EC8A6}"/>
    <dgm:cxn modelId="{C40CA131-20AE-4DD1-8D98-B78F297CB258}" type="presOf" srcId="{B35A1AAF-7198-4ACD-B06A-2040075C00CA}" destId="{AFE63C20-40F2-4BBB-A78F-691F2EA12531}" srcOrd="1" destOrd="0" presId="urn:microsoft.com/office/officeart/2005/8/layout/list1"/>
    <dgm:cxn modelId="{2D4FA483-FF8D-4E59-B1B3-70033B3433A4}" type="presOf" srcId="{AE440761-1B81-40F5-8465-9E9483FE2C46}" destId="{1E77D4E1-D4B6-4373-9750-9AEDD3144D3A}" srcOrd="0" destOrd="0" presId="urn:microsoft.com/office/officeart/2005/8/layout/list1"/>
    <dgm:cxn modelId="{020A22EB-1225-4973-9E40-F6B00ACA11DE}" srcId="{C8C82D14-6125-407E-AAD1-C8472753C739}" destId="{3230261B-96CA-462D-BB82-7BF81CFEE876}" srcOrd="1" destOrd="0" parTransId="{B04423D3-B386-4323-BF47-F23D718D5353}" sibTransId="{CB19315D-E95B-4579-9A59-70C2269A46B9}"/>
    <dgm:cxn modelId="{A80E11B7-EBA1-4C61-99BF-1370EB5817E9}" type="presOf" srcId="{3230261B-96CA-462D-BB82-7BF81CFEE876}" destId="{3262380D-032D-4F82-ADE6-BF1AF06A6B92}" srcOrd="0" destOrd="0" presId="urn:microsoft.com/office/officeart/2005/8/layout/list1"/>
    <dgm:cxn modelId="{B0D194CD-48B6-46B4-8668-50E137E150F0}" type="presOf" srcId="{B35A1AAF-7198-4ACD-B06A-2040075C00CA}" destId="{875ED9A9-AF9F-42D9-81CF-FC366C8E69AF}" srcOrd="0" destOrd="0" presId="urn:microsoft.com/office/officeart/2005/8/layout/list1"/>
    <dgm:cxn modelId="{12868AD6-F684-4FEB-B85B-A3E4D9F6EE8A}" type="presOf" srcId="{C8C82D14-6125-407E-AAD1-C8472753C739}" destId="{F300B4BD-E04C-46C0-B911-423085895A00}" srcOrd="0" destOrd="0" presId="urn:microsoft.com/office/officeart/2005/8/layout/list1"/>
    <dgm:cxn modelId="{69385250-52ED-4504-94FE-BCBE7E2A7BE6}" type="presOf" srcId="{3230261B-96CA-462D-BB82-7BF81CFEE876}" destId="{59DA52F5-F202-4037-A53A-07D0073813CD}" srcOrd="1" destOrd="0" presId="urn:microsoft.com/office/officeart/2005/8/layout/list1"/>
    <dgm:cxn modelId="{A7CFE0B4-ABED-41E6-8458-7B0D8ADF5E54}" srcId="{C8C82D14-6125-407E-AAD1-C8472753C739}" destId="{B35A1AAF-7198-4ACD-B06A-2040075C00CA}" srcOrd="0" destOrd="0" parTransId="{750D87C5-3578-451B-800D-EAD9F017C184}" sibTransId="{A2FD84AB-5B74-4EA8-B10D-54A189C9D34B}"/>
    <dgm:cxn modelId="{1156CD1C-603F-41CA-9C19-B0838CE2565D}" type="presOf" srcId="{AE440761-1B81-40F5-8465-9E9483FE2C46}" destId="{2B222EB6-D3FE-4990-8F35-14261AE9352C}" srcOrd="1" destOrd="0" presId="urn:microsoft.com/office/officeart/2005/8/layout/list1"/>
    <dgm:cxn modelId="{C200B5C4-9536-4DD1-91B7-74373FD7D363}" type="presParOf" srcId="{F300B4BD-E04C-46C0-B911-423085895A00}" destId="{72373C15-95F9-447A-8BFF-4CF76A71F5D3}" srcOrd="0" destOrd="0" presId="urn:microsoft.com/office/officeart/2005/8/layout/list1"/>
    <dgm:cxn modelId="{CF36B0C8-B3AE-4BB7-BADC-D1CEB4E42EEE}" type="presParOf" srcId="{72373C15-95F9-447A-8BFF-4CF76A71F5D3}" destId="{875ED9A9-AF9F-42D9-81CF-FC366C8E69AF}" srcOrd="0" destOrd="0" presId="urn:microsoft.com/office/officeart/2005/8/layout/list1"/>
    <dgm:cxn modelId="{03735EC6-B9A6-4C6E-B6B4-D16A02103A6C}" type="presParOf" srcId="{72373C15-95F9-447A-8BFF-4CF76A71F5D3}" destId="{AFE63C20-40F2-4BBB-A78F-691F2EA12531}" srcOrd="1" destOrd="0" presId="urn:microsoft.com/office/officeart/2005/8/layout/list1"/>
    <dgm:cxn modelId="{18B13861-C499-47AC-87A1-91861AE36FA1}" type="presParOf" srcId="{F300B4BD-E04C-46C0-B911-423085895A00}" destId="{610CED6A-1985-4298-88C7-152003100811}" srcOrd="1" destOrd="0" presId="urn:microsoft.com/office/officeart/2005/8/layout/list1"/>
    <dgm:cxn modelId="{E280849A-A18F-4FA7-A13E-6B5B6148B574}" type="presParOf" srcId="{F300B4BD-E04C-46C0-B911-423085895A00}" destId="{16EC397E-6AD2-407C-AC01-F182E0956C5F}" srcOrd="2" destOrd="0" presId="urn:microsoft.com/office/officeart/2005/8/layout/list1"/>
    <dgm:cxn modelId="{2758CFAB-56AF-4210-B203-15BEA6C2E459}" type="presParOf" srcId="{F300B4BD-E04C-46C0-B911-423085895A00}" destId="{962923DC-8404-4263-8C6B-238E7D6E9D13}" srcOrd="3" destOrd="0" presId="urn:microsoft.com/office/officeart/2005/8/layout/list1"/>
    <dgm:cxn modelId="{62AF4285-EFF3-4313-83EC-E4413A6143D3}" type="presParOf" srcId="{F300B4BD-E04C-46C0-B911-423085895A00}" destId="{F42C05BA-51EF-4560-AA64-DFE9D808DE19}" srcOrd="4" destOrd="0" presId="urn:microsoft.com/office/officeart/2005/8/layout/list1"/>
    <dgm:cxn modelId="{1057F165-B037-495C-8514-CA34ED4784BE}" type="presParOf" srcId="{F42C05BA-51EF-4560-AA64-DFE9D808DE19}" destId="{3262380D-032D-4F82-ADE6-BF1AF06A6B92}" srcOrd="0" destOrd="0" presId="urn:microsoft.com/office/officeart/2005/8/layout/list1"/>
    <dgm:cxn modelId="{75999256-B8D5-41E1-B33B-3E062EBCB651}" type="presParOf" srcId="{F42C05BA-51EF-4560-AA64-DFE9D808DE19}" destId="{59DA52F5-F202-4037-A53A-07D0073813CD}" srcOrd="1" destOrd="0" presId="urn:microsoft.com/office/officeart/2005/8/layout/list1"/>
    <dgm:cxn modelId="{AD521AD6-81C9-4FF5-9FE3-2C342052BB63}" type="presParOf" srcId="{F300B4BD-E04C-46C0-B911-423085895A00}" destId="{9488C5F5-36AA-4E50-BDC7-C39D0DF9275F}" srcOrd="5" destOrd="0" presId="urn:microsoft.com/office/officeart/2005/8/layout/list1"/>
    <dgm:cxn modelId="{86C04CF9-64BE-4B5E-B47A-08FA5C2F159C}" type="presParOf" srcId="{F300B4BD-E04C-46C0-B911-423085895A00}" destId="{34B910CD-C7E8-42DE-852C-E45BA207D7EE}" srcOrd="6" destOrd="0" presId="urn:microsoft.com/office/officeart/2005/8/layout/list1"/>
    <dgm:cxn modelId="{112604C2-1285-4235-A2DA-A64AD68D30B9}" type="presParOf" srcId="{F300B4BD-E04C-46C0-B911-423085895A00}" destId="{EBDA8687-C952-4287-8073-A5D845786F0C}" srcOrd="7" destOrd="0" presId="urn:microsoft.com/office/officeart/2005/8/layout/list1"/>
    <dgm:cxn modelId="{1FDFF7C0-AF0B-4FCE-8946-DC887CAB0A3C}" type="presParOf" srcId="{F300B4BD-E04C-46C0-B911-423085895A00}" destId="{74CA14D0-0BB3-484A-BF61-FBEE1E742AE1}" srcOrd="8" destOrd="0" presId="urn:microsoft.com/office/officeart/2005/8/layout/list1"/>
    <dgm:cxn modelId="{DBB5168A-393C-4372-BAB3-E8B2F46D141D}" type="presParOf" srcId="{74CA14D0-0BB3-484A-BF61-FBEE1E742AE1}" destId="{1E77D4E1-D4B6-4373-9750-9AEDD3144D3A}" srcOrd="0" destOrd="0" presId="urn:microsoft.com/office/officeart/2005/8/layout/list1"/>
    <dgm:cxn modelId="{FFC6BBE8-6BB9-4B19-BB42-CBC566FE29F0}" type="presParOf" srcId="{74CA14D0-0BB3-484A-BF61-FBEE1E742AE1}" destId="{2B222EB6-D3FE-4990-8F35-14261AE9352C}" srcOrd="1" destOrd="0" presId="urn:microsoft.com/office/officeart/2005/8/layout/list1"/>
    <dgm:cxn modelId="{993E72BD-4361-4ADA-B021-EFD51B2EEB4F}" type="presParOf" srcId="{F300B4BD-E04C-46C0-B911-423085895A00}" destId="{AD0A5CED-02E0-446C-9810-B3C5F7DCEF4A}" srcOrd="9" destOrd="0" presId="urn:microsoft.com/office/officeart/2005/8/layout/list1"/>
    <dgm:cxn modelId="{539747D8-9668-47EF-8DB3-840132A3392C}" type="presParOf" srcId="{F300B4BD-E04C-46C0-B911-423085895A00}" destId="{DE061A72-0795-485B-9192-A1ED74BAFC02}" srcOrd="10" destOrd="0" presId="urn:microsoft.com/office/officeart/2005/8/layout/list1"/>
  </dgm:cxnLst>
  <dgm:bg>
    <a:solidFill>
      <a:schemeClr val="accent4">
        <a:lumMod val="40000"/>
        <a:lumOff val="6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BF6C9AE-9CF5-41D9-AEFC-85D39B75124E}"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DD960F17-5CBA-4E2F-B393-EA08DFD941F1}">
      <dgm:prSet phldrT="[Texte]" custT="1"/>
      <dgm:spPr>
        <a:solidFill>
          <a:schemeClr val="accent4">
            <a:lumMod val="40000"/>
            <a:lumOff val="60000"/>
          </a:schemeClr>
        </a:solidFill>
      </dgm:spPr>
      <dgm:t>
        <a:bodyPr/>
        <a:lstStyle/>
        <a:p>
          <a:r>
            <a:rPr lang="fr-FR" sz="1600" b="0" i="0" dirty="0" smtClean="0">
              <a:solidFill>
                <a:schemeClr val="tx1"/>
              </a:solidFill>
            </a:rPr>
            <a:t> </a:t>
          </a:r>
          <a:r>
            <a:rPr lang="fr-FR" sz="1600" b="1" i="0" dirty="0" smtClean="0">
              <a:solidFill>
                <a:schemeClr val="tx1"/>
              </a:solidFill>
            </a:rPr>
            <a:t>Le transport </a:t>
          </a:r>
          <a:endParaRPr lang="fr-FR" sz="1600" dirty="0">
            <a:solidFill>
              <a:schemeClr val="tx1"/>
            </a:solidFill>
          </a:endParaRPr>
        </a:p>
      </dgm:t>
    </dgm:pt>
    <dgm:pt modelId="{1E259DC2-D2E8-4BE5-B879-BC8FE4390744}" type="parTrans" cxnId="{B0EA49B9-5B47-4ACE-990A-AC9977508E00}">
      <dgm:prSet/>
      <dgm:spPr/>
      <dgm:t>
        <a:bodyPr/>
        <a:lstStyle/>
        <a:p>
          <a:endParaRPr lang="fr-FR">
            <a:solidFill>
              <a:schemeClr val="tx1"/>
            </a:solidFill>
          </a:endParaRPr>
        </a:p>
      </dgm:t>
    </dgm:pt>
    <dgm:pt modelId="{B421D324-A73E-4D2B-B1E6-BDC377584540}" type="sibTrans" cxnId="{B0EA49B9-5B47-4ACE-990A-AC9977508E00}">
      <dgm:prSet/>
      <dgm:spPr/>
      <dgm:t>
        <a:bodyPr/>
        <a:lstStyle/>
        <a:p>
          <a:endParaRPr lang="fr-FR">
            <a:solidFill>
              <a:schemeClr val="tx1"/>
            </a:solidFill>
          </a:endParaRPr>
        </a:p>
      </dgm:t>
    </dgm:pt>
    <dgm:pt modelId="{4A4A15A0-E4C1-450A-8B88-B9909AF96376}">
      <dgm:prSet phldrT="[Texte]" custT="1"/>
      <dgm:spPr>
        <a:solidFill>
          <a:schemeClr val="accent4">
            <a:lumMod val="40000"/>
            <a:lumOff val="60000"/>
          </a:schemeClr>
        </a:solidFill>
      </dgm:spPr>
      <dgm:t>
        <a:bodyPr/>
        <a:lstStyle/>
        <a:p>
          <a:r>
            <a:rPr lang="fr-FR" sz="1600" b="0" i="0" dirty="0" smtClean="0">
              <a:solidFill>
                <a:schemeClr val="tx1"/>
              </a:solidFill>
            </a:rPr>
            <a:t> </a:t>
          </a:r>
          <a:r>
            <a:rPr lang="fr-FR" sz="1600" b="1" i="0" dirty="0" smtClean="0">
              <a:solidFill>
                <a:schemeClr val="tx1"/>
              </a:solidFill>
            </a:rPr>
            <a:t>La prévention sanitaire </a:t>
          </a:r>
          <a:r>
            <a:rPr lang="fr-FR" sz="1600" b="0" i="0" dirty="0" smtClean="0">
              <a:solidFill>
                <a:schemeClr val="tx1"/>
              </a:solidFill>
            </a:rPr>
            <a:t> </a:t>
          </a:r>
          <a:endParaRPr lang="fr-FR" sz="1600" dirty="0">
            <a:solidFill>
              <a:schemeClr val="tx1"/>
            </a:solidFill>
          </a:endParaRPr>
        </a:p>
      </dgm:t>
    </dgm:pt>
    <dgm:pt modelId="{FD71BF1E-3AC6-49B5-B7EF-E22E70EB5098}" type="parTrans" cxnId="{D7F8F52E-7EC3-4AE8-B777-0B111E1F12E4}">
      <dgm:prSet/>
      <dgm:spPr/>
      <dgm:t>
        <a:bodyPr/>
        <a:lstStyle/>
        <a:p>
          <a:endParaRPr lang="fr-FR">
            <a:solidFill>
              <a:schemeClr val="tx1"/>
            </a:solidFill>
          </a:endParaRPr>
        </a:p>
      </dgm:t>
    </dgm:pt>
    <dgm:pt modelId="{39E88933-52FD-431F-83D6-9DA81DDE1C34}" type="sibTrans" cxnId="{D7F8F52E-7EC3-4AE8-B777-0B111E1F12E4}">
      <dgm:prSet/>
      <dgm:spPr/>
      <dgm:t>
        <a:bodyPr/>
        <a:lstStyle/>
        <a:p>
          <a:endParaRPr lang="fr-FR">
            <a:solidFill>
              <a:schemeClr val="tx1"/>
            </a:solidFill>
          </a:endParaRPr>
        </a:p>
      </dgm:t>
    </dgm:pt>
    <dgm:pt modelId="{68D6B5A8-482A-4B25-A9C3-D4EB3EE97A71}">
      <dgm:prSet phldrT="[Texte]" custT="1"/>
      <dgm:spPr>
        <a:solidFill>
          <a:schemeClr val="accent4">
            <a:lumMod val="40000"/>
            <a:lumOff val="60000"/>
          </a:schemeClr>
        </a:solidFill>
      </dgm:spPr>
      <dgm:t>
        <a:bodyPr/>
        <a:lstStyle/>
        <a:p>
          <a:r>
            <a:rPr lang="fr-FR" sz="1600" b="0" i="0" dirty="0" smtClean="0">
              <a:solidFill>
                <a:schemeClr val="tx1"/>
              </a:solidFill>
            </a:rPr>
            <a:t> </a:t>
          </a:r>
          <a:r>
            <a:rPr lang="fr-FR" sz="1600" b="1" i="0" dirty="0" smtClean="0">
              <a:solidFill>
                <a:schemeClr val="tx1"/>
              </a:solidFill>
            </a:rPr>
            <a:t>Les activités scientifiques, culturelles et sportives </a:t>
          </a:r>
          <a:endParaRPr lang="fr-FR" sz="1600" dirty="0">
            <a:solidFill>
              <a:schemeClr val="tx1"/>
            </a:solidFill>
          </a:endParaRPr>
        </a:p>
      </dgm:t>
    </dgm:pt>
    <dgm:pt modelId="{63865174-356F-4337-9B9C-E2EA1DD1D50C}" type="parTrans" cxnId="{13E4D148-5DB7-49AB-AD98-D22182A1ED49}">
      <dgm:prSet/>
      <dgm:spPr/>
      <dgm:t>
        <a:bodyPr/>
        <a:lstStyle/>
        <a:p>
          <a:endParaRPr lang="fr-FR">
            <a:solidFill>
              <a:schemeClr val="tx1"/>
            </a:solidFill>
          </a:endParaRPr>
        </a:p>
      </dgm:t>
    </dgm:pt>
    <dgm:pt modelId="{E41F89E5-3734-4531-A384-4794BB46BA12}" type="sibTrans" cxnId="{13E4D148-5DB7-49AB-AD98-D22182A1ED49}">
      <dgm:prSet/>
      <dgm:spPr/>
      <dgm:t>
        <a:bodyPr/>
        <a:lstStyle/>
        <a:p>
          <a:endParaRPr lang="fr-FR">
            <a:solidFill>
              <a:schemeClr val="tx1"/>
            </a:solidFill>
          </a:endParaRPr>
        </a:p>
      </dgm:t>
    </dgm:pt>
    <dgm:pt modelId="{3A09AEBE-B75D-4F85-8E6D-B9EA4DFAE931}">
      <dgm:prSet phldrT="[Texte]" custT="1"/>
      <dgm:spPr>
        <a:solidFill>
          <a:schemeClr val="accent4">
            <a:lumMod val="40000"/>
            <a:lumOff val="60000"/>
          </a:schemeClr>
        </a:solidFill>
      </dgm:spPr>
      <dgm:t>
        <a:bodyPr/>
        <a:lstStyle/>
        <a:p>
          <a:r>
            <a:rPr lang="fr-FR" sz="1600" b="1" i="0" dirty="0" smtClean="0">
              <a:solidFill>
                <a:schemeClr val="tx1"/>
              </a:solidFill>
            </a:rPr>
            <a:t>La restauration </a:t>
          </a:r>
          <a:endParaRPr lang="fr-FR" sz="1600" dirty="0">
            <a:solidFill>
              <a:schemeClr val="tx1"/>
            </a:solidFill>
          </a:endParaRPr>
        </a:p>
      </dgm:t>
    </dgm:pt>
    <dgm:pt modelId="{23F469F7-2E77-4D2A-8A4D-0D399AB131C1}" type="parTrans" cxnId="{A0E751F5-0C0E-45C2-8ACC-3D2C85E533DA}">
      <dgm:prSet/>
      <dgm:spPr/>
      <dgm:t>
        <a:bodyPr/>
        <a:lstStyle/>
        <a:p>
          <a:endParaRPr lang="fr-FR">
            <a:solidFill>
              <a:schemeClr val="tx1"/>
            </a:solidFill>
          </a:endParaRPr>
        </a:p>
      </dgm:t>
    </dgm:pt>
    <dgm:pt modelId="{46645879-43CC-4B79-A421-B9409C4B5D84}" type="sibTrans" cxnId="{A0E751F5-0C0E-45C2-8ACC-3D2C85E533DA}">
      <dgm:prSet/>
      <dgm:spPr/>
      <dgm:t>
        <a:bodyPr/>
        <a:lstStyle/>
        <a:p>
          <a:endParaRPr lang="fr-FR">
            <a:solidFill>
              <a:schemeClr val="tx1"/>
            </a:solidFill>
          </a:endParaRPr>
        </a:p>
      </dgm:t>
    </dgm:pt>
    <dgm:pt modelId="{D2D59EB5-06A8-4DF5-A155-B9367379DFAA}">
      <dgm:prSet custT="1"/>
      <dgm:spPr>
        <a:solidFill>
          <a:srgbClr val="BCACCC">
            <a:alpha val="90000"/>
          </a:srgbClr>
        </a:solidFill>
        <a:ln>
          <a:noFill/>
        </a:ln>
      </dgm:spPr>
      <dgm:t>
        <a:bodyPr anchor="ctr"/>
        <a:lstStyle/>
        <a:p>
          <a:r>
            <a:rPr lang="fr-FR" sz="1400" b="0" i="0" dirty="0" smtClean="0">
              <a:solidFill>
                <a:schemeClr val="tx1"/>
              </a:solidFill>
            </a:rPr>
            <a:t>Tout étudiant, externe ou résident, bénéficie d'un repas au sein des restaurants universitaires en présentant uniquement sa carte d'étudiant ou sa carte de résident. Les restaurants universitaires sont repartis dans les établissements de l'enseignement supérieur et les résidences universitaires. </a:t>
          </a:r>
          <a:endParaRPr lang="fr-FR" sz="1400" dirty="0">
            <a:solidFill>
              <a:schemeClr val="tx1"/>
            </a:solidFill>
          </a:endParaRPr>
        </a:p>
      </dgm:t>
    </dgm:pt>
    <dgm:pt modelId="{97FB936C-9615-4297-B616-8FC1B3228136}" type="parTrans" cxnId="{E2C77E91-8AF9-451A-BF86-73EDCED8B04B}">
      <dgm:prSet/>
      <dgm:spPr/>
      <dgm:t>
        <a:bodyPr/>
        <a:lstStyle/>
        <a:p>
          <a:endParaRPr lang="fr-FR">
            <a:solidFill>
              <a:schemeClr val="tx1"/>
            </a:solidFill>
          </a:endParaRPr>
        </a:p>
      </dgm:t>
    </dgm:pt>
    <dgm:pt modelId="{EABEE58F-0FF0-4994-8ACC-1728C293E002}" type="sibTrans" cxnId="{E2C77E91-8AF9-451A-BF86-73EDCED8B04B}">
      <dgm:prSet/>
      <dgm:spPr/>
      <dgm:t>
        <a:bodyPr/>
        <a:lstStyle/>
        <a:p>
          <a:endParaRPr lang="fr-FR">
            <a:solidFill>
              <a:schemeClr val="tx1"/>
            </a:solidFill>
          </a:endParaRPr>
        </a:p>
      </dgm:t>
    </dgm:pt>
    <dgm:pt modelId="{0DC50DC8-99F8-4308-9AD2-04489B057C6B}">
      <dgm:prSet custT="1"/>
      <dgm:spPr>
        <a:solidFill>
          <a:srgbClr val="BCACCC">
            <a:alpha val="90000"/>
          </a:srgbClr>
        </a:solidFill>
        <a:ln>
          <a:noFill/>
        </a:ln>
      </dgm:spPr>
      <dgm:t>
        <a:bodyPr anchor="ctr"/>
        <a:lstStyle/>
        <a:p>
          <a:r>
            <a:rPr lang="fr-FR" sz="1400" b="0" i="0" dirty="0" smtClean="0">
              <a:solidFill>
                <a:schemeClr val="tx1"/>
              </a:solidFill>
            </a:rPr>
            <a:t>Le transport universitaire est une autre mission à l'adresse de l'office national des œuvres universitaires. Il est garanti pour tous les étudiants, assurant ainsi le relai entre les résidences universitaires et les établissements de l'enseignement supérieur. L'étudiant est appelé à verser une cotisation annuelle et symbolique.</a:t>
          </a:r>
          <a:endParaRPr lang="fr-FR" sz="1400" dirty="0">
            <a:solidFill>
              <a:schemeClr val="tx1"/>
            </a:solidFill>
          </a:endParaRPr>
        </a:p>
      </dgm:t>
    </dgm:pt>
    <dgm:pt modelId="{EDF8B1B7-722F-4A7F-B7B8-7ED1CEC495B6}" type="parTrans" cxnId="{267B9BBF-E9C8-43A3-BD14-DD6B498D6F04}">
      <dgm:prSet/>
      <dgm:spPr/>
      <dgm:t>
        <a:bodyPr/>
        <a:lstStyle/>
        <a:p>
          <a:endParaRPr lang="fr-FR">
            <a:solidFill>
              <a:schemeClr val="tx1"/>
            </a:solidFill>
          </a:endParaRPr>
        </a:p>
      </dgm:t>
    </dgm:pt>
    <dgm:pt modelId="{BFCE311D-40AF-4E5B-A3F1-357FCAEE9296}" type="sibTrans" cxnId="{267B9BBF-E9C8-43A3-BD14-DD6B498D6F04}">
      <dgm:prSet/>
      <dgm:spPr/>
      <dgm:t>
        <a:bodyPr/>
        <a:lstStyle/>
        <a:p>
          <a:endParaRPr lang="fr-FR">
            <a:solidFill>
              <a:schemeClr val="tx1"/>
            </a:solidFill>
          </a:endParaRPr>
        </a:p>
      </dgm:t>
    </dgm:pt>
    <dgm:pt modelId="{DD41FB7F-A0A1-48E5-9959-5F6CD60381A4}">
      <dgm:prSet custT="1"/>
      <dgm:spPr>
        <a:solidFill>
          <a:srgbClr val="BCACCC">
            <a:alpha val="90000"/>
          </a:srgbClr>
        </a:solidFill>
        <a:ln>
          <a:noFill/>
        </a:ln>
      </dgm:spPr>
      <dgm:t>
        <a:bodyPr anchor="ctr"/>
        <a:lstStyle/>
        <a:p>
          <a:r>
            <a:rPr lang="fr-FR" sz="1400" b="0" i="0" dirty="0" smtClean="0">
              <a:solidFill>
                <a:schemeClr val="tx1"/>
              </a:solidFill>
            </a:rPr>
            <a:t>Les résidences universitaires sont dotées d'infrastructures, de moyens nécessaires à la création de clubs et d'associations afin de pratiquer les activités scientifiques, culturelles et sportives. Comme il a été mis à la disposition des étudiants des bibliothèques, des salles de révision et des cybers nets gratuits, gérés par les étudiants résidents.</a:t>
          </a:r>
          <a:endParaRPr lang="fr-FR" sz="1400" dirty="0">
            <a:solidFill>
              <a:schemeClr val="tx1"/>
            </a:solidFill>
          </a:endParaRPr>
        </a:p>
      </dgm:t>
    </dgm:pt>
    <dgm:pt modelId="{38688B80-9CD7-4107-AFF9-A3ADFF276005}" type="parTrans" cxnId="{AC0BD007-FB28-4781-8B37-0C3EAF1ACAD8}">
      <dgm:prSet/>
      <dgm:spPr/>
      <dgm:t>
        <a:bodyPr/>
        <a:lstStyle/>
        <a:p>
          <a:endParaRPr lang="fr-FR">
            <a:solidFill>
              <a:schemeClr val="tx1"/>
            </a:solidFill>
          </a:endParaRPr>
        </a:p>
      </dgm:t>
    </dgm:pt>
    <dgm:pt modelId="{C02C070C-FE73-4648-89FC-5D2D4FB84A7C}" type="sibTrans" cxnId="{AC0BD007-FB28-4781-8B37-0C3EAF1ACAD8}">
      <dgm:prSet/>
      <dgm:spPr/>
      <dgm:t>
        <a:bodyPr/>
        <a:lstStyle/>
        <a:p>
          <a:endParaRPr lang="fr-FR">
            <a:solidFill>
              <a:schemeClr val="tx1"/>
            </a:solidFill>
          </a:endParaRPr>
        </a:p>
      </dgm:t>
    </dgm:pt>
    <dgm:pt modelId="{99268736-C85B-4820-ABA4-54ECD6146530}">
      <dgm:prSet custT="1"/>
      <dgm:spPr>
        <a:solidFill>
          <a:srgbClr val="BCACCC">
            <a:alpha val="90000"/>
          </a:srgbClr>
        </a:solidFill>
        <a:ln>
          <a:noFill/>
        </a:ln>
      </dgm:spPr>
      <dgm:t>
        <a:bodyPr anchor="ctr"/>
        <a:lstStyle/>
        <a:p>
          <a:r>
            <a:rPr lang="fr-FR" sz="1400" b="0" i="0" dirty="0" smtClean="0">
              <a:solidFill>
                <a:schemeClr val="tx1"/>
              </a:solidFill>
            </a:rPr>
            <a:t>Les résidences universitaires disposent de structures et moyens sanitaires nécessaires, afin de préserver les étudiants résidents de tous les risques</a:t>
          </a:r>
          <a:endParaRPr lang="fr-FR" sz="1400" dirty="0">
            <a:solidFill>
              <a:schemeClr val="tx1"/>
            </a:solidFill>
          </a:endParaRPr>
        </a:p>
      </dgm:t>
    </dgm:pt>
    <dgm:pt modelId="{E8615968-712F-4374-8DD7-4365B826255B}" type="parTrans" cxnId="{FE80E4BE-2E56-4880-B614-75292131FCF1}">
      <dgm:prSet/>
      <dgm:spPr/>
      <dgm:t>
        <a:bodyPr/>
        <a:lstStyle/>
        <a:p>
          <a:endParaRPr lang="fr-FR">
            <a:solidFill>
              <a:schemeClr val="tx1"/>
            </a:solidFill>
          </a:endParaRPr>
        </a:p>
      </dgm:t>
    </dgm:pt>
    <dgm:pt modelId="{5C8E134B-52F3-40A3-B94F-1CF37E3BBC2D}" type="sibTrans" cxnId="{FE80E4BE-2E56-4880-B614-75292131FCF1}">
      <dgm:prSet/>
      <dgm:spPr/>
      <dgm:t>
        <a:bodyPr/>
        <a:lstStyle/>
        <a:p>
          <a:endParaRPr lang="fr-FR">
            <a:solidFill>
              <a:schemeClr val="tx1"/>
            </a:solidFill>
          </a:endParaRPr>
        </a:p>
      </dgm:t>
    </dgm:pt>
    <dgm:pt modelId="{7819B59E-3AC8-491A-BFB8-D61EFA32AC7C}" type="pres">
      <dgm:prSet presAssocID="{9BF6C9AE-9CF5-41D9-AEFC-85D39B75124E}" presName="Name0" presStyleCnt="0">
        <dgm:presLayoutVars>
          <dgm:dir/>
          <dgm:animLvl val="lvl"/>
          <dgm:resizeHandles/>
        </dgm:presLayoutVars>
      </dgm:prSet>
      <dgm:spPr/>
      <dgm:t>
        <a:bodyPr/>
        <a:lstStyle/>
        <a:p>
          <a:endParaRPr lang="fr-FR"/>
        </a:p>
      </dgm:t>
    </dgm:pt>
    <dgm:pt modelId="{E33C52F2-98E4-412E-A3C4-F37922EDC697}" type="pres">
      <dgm:prSet presAssocID="{3A09AEBE-B75D-4F85-8E6D-B9EA4DFAE931}" presName="linNode" presStyleCnt="0"/>
      <dgm:spPr/>
    </dgm:pt>
    <dgm:pt modelId="{F152100E-9E42-4B92-988B-923A3096737B}" type="pres">
      <dgm:prSet presAssocID="{3A09AEBE-B75D-4F85-8E6D-B9EA4DFAE931}" presName="parentShp" presStyleLbl="node1" presStyleIdx="0" presStyleCnt="4" custScaleX="64062" custLinFactNeighborX="-11980">
        <dgm:presLayoutVars>
          <dgm:bulletEnabled val="1"/>
        </dgm:presLayoutVars>
      </dgm:prSet>
      <dgm:spPr/>
      <dgm:t>
        <a:bodyPr/>
        <a:lstStyle/>
        <a:p>
          <a:endParaRPr lang="fr-FR"/>
        </a:p>
      </dgm:t>
    </dgm:pt>
    <dgm:pt modelId="{55F3ACD8-A119-46DD-9A72-6C7B050E6F86}" type="pres">
      <dgm:prSet presAssocID="{3A09AEBE-B75D-4F85-8E6D-B9EA4DFAE931}" presName="childShp" presStyleLbl="bgAccFollowNode1" presStyleIdx="0" presStyleCnt="4" custScaleX="123438">
        <dgm:presLayoutVars>
          <dgm:bulletEnabled val="1"/>
        </dgm:presLayoutVars>
      </dgm:prSet>
      <dgm:spPr/>
      <dgm:t>
        <a:bodyPr/>
        <a:lstStyle/>
        <a:p>
          <a:endParaRPr lang="fr-FR"/>
        </a:p>
      </dgm:t>
    </dgm:pt>
    <dgm:pt modelId="{77134A52-8F6A-4AE5-B6CB-73327DF6E49C}" type="pres">
      <dgm:prSet presAssocID="{46645879-43CC-4B79-A421-B9409C4B5D84}" presName="spacing" presStyleCnt="0"/>
      <dgm:spPr/>
    </dgm:pt>
    <dgm:pt modelId="{35BFB034-5BD0-490C-B2D6-527B7B782CCF}" type="pres">
      <dgm:prSet presAssocID="{DD960F17-5CBA-4E2F-B393-EA08DFD941F1}" presName="linNode" presStyleCnt="0"/>
      <dgm:spPr/>
    </dgm:pt>
    <dgm:pt modelId="{830AD4AF-0802-436B-BF6C-64FBB371BB82}" type="pres">
      <dgm:prSet presAssocID="{DD960F17-5CBA-4E2F-B393-EA08DFD941F1}" presName="parentShp" presStyleLbl="node1" presStyleIdx="1" presStyleCnt="4" custScaleX="64062" custLinFactNeighborX="-11980">
        <dgm:presLayoutVars>
          <dgm:bulletEnabled val="1"/>
        </dgm:presLayoutVars>
      </dgm:prSet>
      <dgm:spPr/>
      <dgm:t>
        <a:bodyPr/>
        <a:lstStyle/>
        <a:p>
          <a:endParaRPr lang="fr-FR"/>
        </a:p>
      </dgm:t>
    </dgm:pt>
    <dgm:pt modelId="{695712D2-94B2-4B2B-89EA-36945FB30D26}" type="pres">
      <dgm:prSet presAssocID="{DD960F17-5CBA-4E2F-B393-EA08DFD941F1}" presName="childShp" presStyleLbl="bgAccFollowNode1" presStyleIdx="1" presStyleCnt="4" custScaleX="123438">
        <dgm:presLayoutVars>
          <dgm:bulletEnabled val="1"/>
        </dgm:presLayoutVars>
      </dgm:prSet>
      <dgm:spPr/>
      <dgm:t>
        <a:bodyPr/>
        <a:lstStyle/>
        <a:p>
          <a:endParaRPr lang="fr-FR"/>
        </a:p>
      </dgm:t>
    </dgm:pt>
    <dgm:pt modelId="{1245E834-BC18-4ACF-B089-916FC33FBB88}" type="pres">
      <dgm:prSet presAssocID="{B421D324-A73E-4D2B-B1E6-BDC377584540}" presName="spacing" presStyleCnt="0"/>
      <dgm:spPr/>
    </dgm:pt>
    <dgm:pt modelId="{BA168CC4-E0A9-4ADE-9785-CBEBE09BDAE3}" type="pres">
      <dgm:prSet presAssocID="{68D6B5A8-482A-4B25-A9C3-D4EB3EE97A71}" presName="linNode" presStyleCnt="0"/>
      <dgm:spPr/>
    </dgm:pt>
    <dgm:pt modelId="{C6819594-69C6-4C77-A65B-9BBA74B20888}" type="pres">
      <dgm:prSet presAssocID="{68D6B5A8-482A-4B25-A9C3-D4EB3EE97A71}" presName="parentShp" presStyleLbl="node1" presStyleIdx="2" presStyleCnt="4" custScaleX="64062" custLinFactNeighborX="-11980">
        <dgm:presLayoutVars>
          <dgm:bulletEnabled val="1"/>
        </dgm:presLayoutVars>
      </dgm:prSet>
      <dgm:spPr/>
      <dgm:t>
        <a:bodyPr/>
        <a:lstStyle/>
        <a:p>
          <a:endParaRPr lang="fr-FR"/>
        </a:p>
      </dgm:t>
    </dgm:pt>
    <dgm:pt modelId="{203DBA44-C9AA-40BD-9EBA-0CAAC199A1A0}" type="pres">
      <dgm:prSet presAssocID="{68D6B5A8-482A-4B25-A9C3-D4EB3EE97A71}" presName="childShp" presStyleLbl="bgAccFollowNode1" presStyleIdx="2" presStyleCnt="4" custScaleX="123438" custLinFactNeighborX="0" custLinFactNeighborY="7508">
        <dgm:presLayoutVars>
          <dgm:bulletEnabled val="1"/>
        </dgm:presLayoutVars>
      </dgm:prSet>
      <dgm:spPr/>
      <dgm:t>
        <a:bodyPr/>
        <a:lstStyle/>
        <a:p>
          <a:endParaRPr lang="fr-FR"/>
        </a:p>
      </dgm:t>
    </dgm:pt>
    <dgm:pt modelId="{392E4406-A75A-4BC3-B05E-61C7078C330C}" type="pres">
      <dgm:prSet presAssocID="{E41F89E5-3734-4531-A384-4794BB46BA12}" presName="spacing" presStyleCnt="0"/>
      <dgm:spPr/>
    </dgm:pt>
    <dgm:pt modelId="{70D684B6-BB4B-4D85-ACC9-76344F2668F6}" type="pres">
      <dgm:prSet presAssocID="{4A4A15A0-E4C1-450A-8B88-B9909AF96376}" presName="linNode" presStyleCnt="0"/>
      <dgm:spPr/>
    </dgm:pt>
    <dgm:pt modelId="{E8D027C9-E7F6-4721-BEFA-B8353450D7D5}" type="pres">
      <dgm:prSet presAssocID="{4A4A15A0-E4C1-450A-8B88-B9909AF96376}" presName="parentShp" presStyleLbl="node1" presStyleIdx="3" presStyleCnt="4" custScaleX="64062" custLinFactNeighborX="-11980">
        <dgm:presLayoutVars>
          <dgm:bulletEnabled val="1"/>
        </dgm:presLayoutVars>
      </dgm:prSet>
      <dgm:spPr/>
      <dgm:t>
        <a:bodyPr/>
        <a:lstStyle/>
        <a:p>
          <a:endParaRPr lang="fr-FR"/>
        </a:p>
      </dgm:t>
    </dgm:pt>
    <dgm:pt modelId="{1348383D-C09B-49CA-9FD1-56BE8DA72633}" type="pres">
      <dgm:prSet presAssocID="{4A4A15A0-E4C1-450A-8B88-B9909AF96376}" presName="childShp" presStyleLbl="bgAccFollowNode1" presStyleIdx="3" presStyleCnt="4" custScaleX="123438">
        <dgm:presLayoutVars>
          <dgm:bulletEnabled val="1"/>
        </dgm:presLayoutVars>
      </dgm:prSet>
      <dgm:spPr/>
      <dgm:t>
        <a:bodyPr/>
        <a:lstStyle/>
        <a:p>
          <a:endParaRPr lang="fr-FR"/>
        </a:p>
      </dgm:t>
    </dgm:pt>
  </dgm:ptLst>
  <dgm:cxnLst>
    <dgm:cxn modelId="{C3C5BED3-B6FF-4F1A-A6FE-3C6A1E00E064}" type="presOf" srcId="{9BF6C9AE-9CF5-41D9-AEFC-85D39B75124E}" destId="{7819B59E-3AC8-491A-BFB8-D61EFA32AC7C}" srcOrd="0" destOrd="0" presId="urn:microsoft.com/office/officeart/2005/8/layout/vList6"/>
    <dgm:cxn modelId="{49D6340E-7F3E-4034-AAEA-B9F4A257B994}" type="presOf" srcId="{3A09AEBE-B75D-4F85-8E6D-B9EA4DFAE931}" destId="{F152100E-9E42-4B92-988B-923A3096737B}" srcOrd="0" destOrd="0" presId="urn:microsoft.com/office/officeart/2005/8/layout/vList6"/>
    <dgm:cxn modelId="{355F1EFD-9715-4DB3-8A9A-E755F8280AD0}" type="presOf" srcId="{99268736-C85B-4820-ABA4-54ECD6146530}" destId="{1348383D-C09B-49CA-9FD1-56BE8DA72633}" srcOrd="0" destOrd="0" presId="urn:microsoft.com/office/officeart/2005/8/layout/vList6"/>
    <dgm:cxn modelId="{FE80E4BE-2E56-4880-B614-75292131FCF1}" srcId="{4A4A15A0-E4C1-450A-8B88-B9909AF96376}" destId="{99268736-C85B-4820-ABA4-54ECD6146530}" srcOrd="0" destOrd="0" parTransId="{E8615968-712F-4374-8DD7-4365B826255B}" sibTransId="{5C8E134B-52F3-40A3-B94F-1CF37E3BBC2D}"/>
    <dgm:cxn modelId="{ECBEFE42-BB4F-44B9-9BFF-74CC3AF22AB2}" type="presOf" srcId="{DD41FB7F-A0A1-48E5-9959-5F6CD60381A4}" destId="{203DBA44-C9AA-40BD-9EBA-0CAAC199A1A0}" srcOrd="0" destOrd="0" presId="urn:microsoft.com/office/officeart/2005/8/layout/vList6"/>
    <dgm:cxn modelId="{AC0BD007-FB28-4781-8B37-0C3EAF1ACAD8}" srcId="{68D6B5A8-482A-4B25-A9C3-D4EB3EE97A71}" destId="{DD41FB7F-A0A1-48E5-9959-5F6CD60381A4}" srcOrd="0" destOrd="0" parTransId="{38688B80-9CD7-4107-AFF9-A3ADFF276005}" sibTransId="{C02C070C-FE73-4648-89FC-5D2D4FB84A7C}"/>
    <dgm:cxn modelId="{DEA3307C-19C7-40CE-AF74-A4993BFFB84B}" type="presOf" srcId="{0DC50DC8-99F8-4308-9AD2-04489B057C6B}" destId="{695712D2-94B2-4B2B-89EA-36945FB30D26}" srcOrd="0" destOrd="0" presId="urn:microsoft.com/office/officeart/2005/8/layout/vList6"/>
    <dgm:cxn modelId="{23536DEA-906E-4E45-BB34-9DB2A51D8A2E}" type="presOf" srcId="{DD960F17-5CBA-4E2F-B393-EA08DFD941F1}" destId="{830AD4AF-0802-436B-BF6C-64FBB371BB82}" srcOrd="0" destOrd="0" presId="urn:microsoft.com/office/officeart/2005/8/layout/vList6"/>
    <dgm:cxn modelId="{267B9BBF-E9C8-43A3-BD14-DD6B498D6F04}" srcId="{DD960F17-5CBA-4E2F-B393-EA08DFD941F1}" destId="{0DC50DC8-99F8-4308-9AD2-04489B057C6B}" srcOrd="0" destOrd="0" parTransId="{EDF8B1B7-722F-4A7F-B7B8-7ED1CEC495B6}" sibTransId="{BFCE311D-40AF-4E5B-A3F1-357FCAEE9296}"/>
    <dgm:cxn modelId="{6F8412FA-F702-43D1-8B48-C8107ED1CD7C}" type="presOf" srcId="{4A4A15A0-E4C1-450A-8B88-B9909AF96376}" destId="{E8D027C9-E7F6-4721-BEFA-B8353450D7D5}" srcOrd="0" destOrd="0" presId="urn:microsoft.com/office/officeart/2005/8/layout/vList6"/>
    <dgm:cxn modelId="{13E4D148-5DB7-49AB-AD98-D22182A1ED49}" srcId="{9BF6C9AE-9CF5-41D9-AEFC-85D39B75124E}" destId="{68D6B5A8-482A-4B25-A9C3-D4EB3EE97A71}" srcOrd="2" destOrd="0" parTransId="{63865174-356F-4337-9B9C-E2EA1DD1D50C}" sibTransId="{E41F89E5-3734-4531-A384-4794BB46BA12}"/>
    <dgm:cxn modelId="{A0E751F5-0C0E-45C2-8ACC-3D2C85E533DA}" srcId="{9BF6C9AE-9CF5-41D9-AEFC-85D39B75124E}" destId="{3A09AEBE-B75D-4F85-8E6D-B9EA4DFAE931}" srcOrd="0" destOrd="0" parTransId="{23F469F7-2E77-4D2A-8A4D-0D399AB131C1}" sibTransId="{46645879-43CC-4B79-A421-B9409C4B5D84}"/>
    <dgm:cxn modelId="{C9E1B71C-FD42-49A4-B185-BA6E487E5D13}" type="presOf" srcId="{68D6B5A8-482A-4B25-A9C3-D4EB3EE97A71}" destId="{C6819594-69C6-4C77-A65B-9BBA74B20888}" srcOrd="0" destOrd="0" presId="urn:microsoft.com/office/officeart/2005/8/layout/vList6"/>
    <dgm:cxn modelId="{121ACBB0-E2D2-49F5-8139-16C8FC312F89}" type="presOf" srcId="{D2D59EB5-06A8-4DF5-A155-B9367379DFAA}" destId="{55F3ACD8-A119-46DD-9A72-6C7B050E6F86}" srcOrd="0" destOrd="0" presId="urn:microsoft.com/office/officeart/2005/8/layout/vList6"/>
    <dgm:cxn modelId="{D7F8F52E-7EC3-4AE8-B777-0B111E1F12E4}" srcId="{9BF6C9AE-9CF5-41D9-AEFC-85D39B75124E}" destId="{4A4A15A0-E4C1-450A-8B88-B9909AF96376}" srcOrd="3" destOrd="0" parTransId="{FD71BF1E-3AC6-49B5-B7EF-E22E70EB5098}" sibTransId="{39E88933-52FD-431F-83D6-9DA81DDE1C34}"/>
    <dgm:cxn modelId="{B0EA49B9-5B47-4ACE-990A-AC9977508E00}" srcId="{9BF6C9AE-9CF5-41D9-AEFC-85D39B75124E}" destId="{DD960F17-5CBA-4E2F-B393-EA08DFD941F1}" srcOrd="1" destOrd="0" parTransId="{1E259DC2-D2E8-4BE5-B879-BC8FE4390744}" sibTransId="{B421D324-A73E-4D2B-B1E6-BDC377584540}"/>
    <dgm:cxn modelId="{E2C77E91-8AF9-451A-BF86-73EDCED8B04B}" srcId="{3A09AEBE-B75D-4F85-8E6D-B9EA4DFAE931}" destId="{D2D59EB5-06A8-4DF5-A155-B9367379DFAA}" srcOrd="0" destOrd="0" parTransId="{97FB936C-9615-4297-B616-8FC1B3228136}" sibTransId="{EABEE58F-0FF0-4994-8ACC-1728C293E002}"/>
    <dgm:cxn modelId="{55FB5888-C0DB-4629-A3AC-314B2B0708AF}" type="presParOf" srcId="{7819B59E-3AC8-491A-BFB8-D61EFA32AC7C}" destId="{E33C52F2-98E4-412E-A3C4-F37922EDC697}" srcOrd="0" destOrd="0" presId="urn:microsoft.com/office/officeart/2005/8/layout/vList6"/>
    <dgm:cxn modelId="{F6EC0067-BA40-4FA6-A522-7B7B30FFF01B}" type="presParOf" srcId="{E33C52F2-98E4-412E-A3C4-F37922EDC697}" destId="{F152100E-9E42-4B92-988B-923A3096737B}" srcOrd="0" destOrd="0" presId="urn:microsoft.com/office/officeart/2005/8/layout/vList6"/>
    <dgm:cxn modelId="{C0DED9BE-951A-469D-9DE0-EE3FD7386EE3}" type="presParOf" srcId="{E33C52F2-98E4-412E-A3C4-F37922EDC697}" destId="{55F3ACD8-A119-46DD-9A72-6C7B050E6F86}" srcOrd="1" destOrd="0" presId="urn:microsoft.com/office/officeart/2005/8/layout/vList6"/>
    <dgm:cxn modelId="{1E0282A6-FDB5-4C64-B54A-E915B8256FC4}" type="presParOf" srcId="{7819B59E-3AC8-491A-BFB8-D61EFA32AC7C}" destId="{77134A52-8F6A-4AE5-B6CB-73327DF6E49C}" srcOrd="1" destOrd="0" presId="urn:microsoft.com/office/officeart/2005/8/layout/vList6"/>
    <dgm:cxn modelId="{1B065832-01B6-4995-B518-C2D09DD46D35}" type="presParOf" srcId="{7819B59E-3AC8-491A-BFB8-D61EFA32AC7C}" destId="{35BFB034-5BD0-490C-B2D6-527B7B782CCF}" srcOrd="2" destOrd="0" presId="urn:microsoft.com/office/officeart/2005/8/layout/vList6"/>
    <dgm:cxn modelId="{6685686B-9221-4E27-B504-642DE7BFABF9}" type="presParOf" srcId="{35BFB034-5BD0-490C-B2D6-527B7B782CCF}" destId="{830AD4AF-0802-436B-BF6C-64FBB371BB82}" srcOrd="0" destOrd="0" presId="urn:microsoft.com/office/officeart/2005/8/layout/vList6"/>
    <dgm:cxn modelId="{0F9E27AB-8EE2-48C6-AF90-5641E9FD5F5D}" type="presParOf" srcId="{35BFB034-5BD0-490C-B2D6-527B7B782CCF}" destId="{695712D2-94B2-4B2B-89EA-36945FB30D26}" srcOrd="1" destOrd="0" presId="urn:microsoft.com/office/officeart/2005/8/layout/vList6"/>
    <dgm:cxn modelId="{4319F402-2C67-4665-82A5-F3C47F491740}" type="presParOf" srcId="{7819B59E-3AC8-491A-BFB8-D61EFA32AC7C}" destId="{1245E834-BC18-4ACF-B089-916FC33FBB88}" srcOrd="3" destOrd="0" presId="urn:microsoft.com/office/officeart/2005/8/layout/vList6"/>
    <dgm:cxn modelId="{54619572-EA09-4C64-8FD9-2F7DD7638D58}" type="presParOf" srcId="{7819B59E-3AC8-491A-BFB8-D61EFA32AC7C}" destId="{BA168CC4-E0A9-4ADE-9785-CBEBE09BDAE3}" srcOrd="4" destOrd="0" presId="urn:microsoft.com/office/officeart/2005/8/layout/vList6"/>
    <dgm:cxn modelId="{55B515D2-01D4-4257-BA2E-31F897FE816B}" type="presParOf" srcId="{BA168CC4-E0A9-4ADE-9785-CBEBE09BDAE3}" destId="{C6819594-69C6-4C77-A65B-9BBA74B20888}" srcOrd="0" destOrd="0" presId="urn:microsoft.com/office/officeart/2005/8/layout/vList6"/>
    <dgm:cxn modelId="{B245B96A-66D1-4E25-AC50-9D30A45D7770}" type="presParOf" srcId="{BA168CC4-E0A9-4ADE-9785-CBEBE09BDAE3}" destId="{203DBA44-C9AA-40BD-9EBA-0CAAC199A1A0}" srcOrd="1" destOrd="0" presId="urn:microsoft.com/office/officeart/2005/8/layout/vList6"/>
    <dgm:cxn modelId="{EB959095-E91C-4CD9-AE3C-05094D0F1EDB}" type="presParOf" srcId="{7819B59E-3AC8-491A-BFB8-D61EFA32AC7C}" destId="{392E4406-A75A-4BC3-B05E-61C7078C330C}" srcOrd="5" destOrd="0" presId="urn:microsoft.com/office/officeart/2005/8/layout/vList6"/>
    <dgm:cxn modelId="{42644B5A-E4A9-4091-9AF6-EEF834492DEC}" type="presParOf" srcId="{7819B59E-3AC8-491A-BFB8-D61EFA32AC7C}" destId="{70D684B6-BB4B-4D85-ACC9-76344F2668F6}" srcOrd="6" destOrd="0" presId="urn:microsoft.com/office/officeart/2005/8/layout/vList6"/>
    <dgm:cxn modelId="{53152444-9001-467E-89C8-E7D2B9CBB08E}" type="presParOf" srcId="{70D684B6-BB4B-4D85-ACC9-76344F2668F6}" destId="{E8D027C9-E7F6-4721-BEFA-B8353450D7D5}" srcOrd="0" destOrd="0" presId="urn:microsoft.com/office/officeart/2005/8/layout/vList6"/>
    <dgm:cxn modelId="{6358C948-37D0-4D9A-B8C7-2086A26CC88B}" type="presParOf" srcId="{70D684B6-BB4B-4D85-ACC9-76344F2668F6}" destId="{1348383D-C09B-49CA-9FD1-56BE8DA72633}" srcOrd="1" destOrd="0" presId="urn:microsoft.com/office/officeart/2005/8/layout/vList6"/>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4E11DD4-05FB-49EF-A93C-F8B57536A179}" type="doc">
      <dgm:prSet loTypeId="urn:microsoft.com/office/officeart/2005/8/layout/matrix1" loCatId="matrix" qsTypeId="urn:microsoft.com/office/officeart/2005/8/quickstyle/simple3" qsCatId="simple" csTypeId="urn:microsoft.com/office/officeart/2005/8/colors/colorful4" csCatId="colorful" phldr="1"/>
      <dgm:spPr/>
      <dgm:t>
        <a:bodyPr/>
        <a:lstStyle/>
        <a:p>
          <a:endParaRPr lang="fr-FR"/>
        </a:p>
      </dgm:t>
    </dgm:pt>
    <dgm:pt modelId="{36980172-CF6C-4892-AE5A-46DAB10AE7A6}">
      <dgm:prSet phldrT="[Texte]" custT="1"/>
      <dgm:spPr/>
      <dgm:t>
        <a:bodyPr/>
        <a:lstStyle/>
        <a:p>
          <a:pPr>
            <a:spcAft>
              <a:spcPts val="0"/>
            </a:spcAft>
          </a:pPr>
          <a:r>
            <a:rPr lang="ar-DZ" sz="2600" dirty="0" smtClean="0">
              <a:hlinkClick xmlns:r="http://schemas.openxmlformats.org/officeDocument/2006/relationships" r:id="rId1" action="ppaction://hlinksldjump"/>
            </a:rPr>
            <a:t>حاملا لـشهادة  </a:t>
          </a:r>
          <a:r>
            <a:rPr lang="ar-DZ" sz="2600" dirty="0" err="1" smtClean="0">
              <a:hlinkClick xmlns:r="http://schemas.openxmlformats.org/officeDocument/2006/relationships" r:id="rId1" action="ppaction://hlinksldjump"/>
            </a:rPr>
            <a:t>بكالوريا</a:t>
          </a:r>
          <a:r>
            <a:rPr lang="ar-DZ" sz="2600" dirty="0" smtClean="0">
              <a:hlinkClick xmlns:r="http://schemas.openxmlformats.org/officeDocument/2006/relationships" r:id="rId1" action="ppaction://hlinksldjump"/>
            </a:rPr>
            <a:t>  خاصة عام 2018</a:t>
          </a:r>
          <a:br>
            <a:rPr lang="ar-DZ" sz="2600" dirty="0" smtClean="0">
              <a:hlinkClick xmlns:r="http://schemas.openxmlformats.org/officeDocument/2006/relationships" r:id="rId1" action="ppaction://hlinksldjump"/>
            </a:rPr>
          </a:br>
          <a:r>
            <a:rPr lang="ar-DZ" sz="2600" dirty="0" smtClean="0">
              <a:hlinkClick xmlns:r="http://schemas.openxmlformats.org/officeDocument/2006/relationships" r:id="rId1" action="ppaction://hlinksldjump"/>
            </a:rPr>
            <a:t>(ثانوية </a:t>
          </a:r>
          <a:r>
            <a:rPr lang="ar-DZ" sz="2600" dirty="0" err="1" smtClean="0">
              <a:hlinkClick xmlns:r="http://schemas.openxmlformats.org/officeDocument/2006/relationships" r:id="rId1" action="ppaction://hlinksldjump"/>
            </a:rPr>
            <a:t>بوعمامة</a:t>
          </a:r>
          <a:r>
            <a:rPr lang="ar-DZ" sz="2600" dirty="0" smtClean="0">
              <a:hlinkClick xmlns:r="http://schemas.openxmlformats.org/officeDocument/2006/relationships" r:id="rId1" action="ppaction://hlinksldjump"/>
            </a:rPr>
            <a:t>)</a:t>
          </a:r>
          <a:endParaRPr lang="fr-FR" sz="2600"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68C541B-B9C2-4284-B8C5-AE9C8C6D844C}" type="parTrans" cxnId="{9CA1A4AC-4FBE-4AE8-A59E-DEC1828C8CDD}">
      <dgm:prSet/>
      <dgm:spPr/>
      <dgm:t>
        <a:bodyPr/>
        <a:lstStyle/>
        <a:p>
          <a:endParaRPr lang="fr-FR"/>
        </a:p>
      </dgm:t>
    </dgm:pt>
    <dgm:pt modelId="{E4E0DAB1-64E0-40C1-BC3F-1CEA3C750A1F}" type="sibTrans" cxnId="{9CA1A4AC-4FBE-4AE8-A59E-DEC1828C8CDD}">
      <dgm:prSet/>
      <dgm:spPr/>
      <dgm:t>
        <a:bodyPr/>
        <a:lstStyle/>
        <a:p>
          <a:endParaRPr lang="fr-FR"/>
        </a:p>
      </dgm:t>
    </dgm:pt>
    <dgm:pt modelId="{E6197646-D7E3-4CD9-BD7F-8A5DF5ADBD58}">
      <dgm:prSet phldrT="[Texte]" custT="1"/>
      <dgm:spPr/>
      <dgm:t>
        <a:bodyPr/>
        <a:lstStyle/>
        <a:p>
          <a:pPr rtl="1">
            <a:lnSpc>
              <a:spcPct val="100000"/>
            </a:lnSpc>
            <a:spcAft>
              <a:spcPts val="0"/>
            </a:spcAft>
          </a:pPr>
          <a:r>
            <a:rPr lang="ar-DZ" sz="2600" dirty="0" smtClean="0">
              <a:hlinkClick xmlns:r="http://schemas.openxmlformats.org/officeDocument/2006/relationships" r:id="rId2" action="ppaction://hlinksldjump"/>
            </a:rPr>
            <a:t>حاملا لـشهادة  </a:t>
          </a:r>
          <a:r>
            <a:rPr lang="ar-DZ" sz="2600" dirty="0" err="1" smtClean="0">
              <a:hlinkClick xmlns:r="http://schemas.openxmlformats.org/officeDocument/2006/relationships" r:id="rId2" action="ppaction://hlinksldjump"/>
            </a:rPr>
            <a:t>بكالوريا</a:t>
          </a:r>
          <a:r>
            <a:rPr lang="ar-DZ" sz="2600" dirty="0" smtClean="0">
              <a:hlinkClick xmlns:r="http://schemas.openxmlformats.org/officeDocument/2006/relationships" r:id="rId2" action="ppaction://hlinksldjump"/>
            </a:rPr>
            <a:t> عام 2018 الممــنوحــة مـن وزارة التربية الوطنية</a:t>
          </a:r>
          <a:endParaRPr lang="fr-FR" sz="2600"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A33D591B-324B-459C-B2E3-4C2591812042}" type="parTrans" cxnId="{AF91E363-D559-45E3-A275-54673EEFF6E4}">
      <dgm:prSet/>
      <dgm:spPr/>
      <dgm:t>
        <a:bodyPr/>
        <a:lstStyle/>
        <a:p>
          <a:endParaRPr lang="fr-FR"/>
        </a:p>
      </dgm:t>
    </dgm:pt>
    <dgm:pt modelId="{5786B174-8C35-4708-A10E-86F9D58094CD}" type="sibTrans" cxnId="{AF91E363-D559-45E3-A275-54673EEFF6E4}">
      <dgm:prSet/>
      <dgm:spPr/>
      <dgm:t>
        <a:bodyPr/>
        <a:lstStyle/>
        <a:p>
          <a:endParaRPr lang="fr-FR"/>
        </a:p>
      </dgm:t>
    </dgm:pt>
    <dgm:pt modelId="{AB41D9AF-62A0-484C-9E22-3E9CFED755B5}">
      <dgm:prSet phldrT="[Texte]" custT="1"/>
      <dgm:spPr/>
      <dgm:t>
        <a:bodyPr/>
        <a:lstStyle/>
        <a:p>
          <a:pPr>
            <a:spcAft>
              <a:spcPts val="0"/>
            </a:spcAft>
          </a:pPr>
          <a:r>
            <a:rPr lang="ar-DZ" sz="2600" dirty="0" smtClean="0">
              <a:hlinkClick xmlns:r="http://schemas.openxmlformats.org/officeDocument/2006/relationships" r:id="rId3" action="ppaction://hlinksldjump"/>
            </a:rPr>
            <a:t>حاملا لـشهادة  </a:t>
          </a:r>
          <a:r>
            <a:rPr lang="ar-DZ" sz="2600" dirty="0" err="1" smtClean="0">
              <a:hlinkClick xmlns:r="http://schemas.openxmlformats.org/officeDocument/2006/relationships" r:id="rId3" action="ppaction://hlinksldjump"/>
            </a:rPr>
            <a:t>بكالوريا</a:t>
          </a:r>
          <a:r>
            <a:rPr lang="ar-DZ" sz="2600" dirty="0" smtClean="0">
              <a:hlinkClick xmlns:r="http://schemas.openxmlformats.org/officeDocument/2006/relationships" r:id="rId3" action="ppaction://hlinksldjump"/>
            </a:rPr>
            <a:t> أجنبية عام 2018، تخضع لمـعــادلــة</a:t>
          </a:r>
          <a:endParaRPr lang="fr-FR" sz="2600"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8995A234-E66B-46CA-8EA2-F6F39B986DFD}" type="parTrans" cxnId="{1D210F62-D61C-44A3-9357-D7906D0B72ED}">
      <dgm:prSet/>
      <dgm:spPr/>
      <dgm:t>
        <a:bodyPr/>
        <a:lstStyle/>
        <a:p>
          <a:endParaRPr lang="fr-FR"/>
        </a:p>
      </dgm:t>
    </dgm:pt>
    <dgm:pt modelId="{D8DD8554-14F0-42AB-ABAD-195FAFA3D6AE}" type="sibTrans" cxnId="{1D210F62-D61C-44A3-9357-D7906D0B72ED}">
      <dgm:prSet/>
      <dgm:spPr/>
      <dgm:t>
        <a:bodyPr/>
        <a:lstStyle/>
        <a:p>
          <a:endParaRPr lang="fr-FR"/>
        </a:p>
      </dgm:t>
    </dgm:pt>
    <dgm:pt modelId="{C2D35B39-3088-4931-AE7F-E49B7ED766A8}">
      <dgm:prSet phldrT="[Texte]" custT="1"/>
      <dgm:spPr/>
      <dgm:t>
        <a:bodyPr/>
        <a:lstStyle/>
        <a:p>
          <a:pPr>
            <a:spcAft>
              <a:spcPts val="0"/>
            </a:spcAft>
          </a:pPr>
          <a:r>
            <a:rPr lang="ar-DZ" sz="2600" dirty="0" smtClean="0">
              <a:hlinkClick xmlns:r="http://schemas.openxmlformats.org/officeDocument/2006/relationships" r:id="rId4" action="ppaction://hlinksldjump"/>
            </a:rPr>
            <a:t>حاملا لـشهادة  </a:t>
          </a:r>
          <a:r>
            <a:rPr lang="ar-DZ" sz="2600" dirty="0" err="1" smtClean="0">
              <a:hlinkClick xmlns:r="http://schemas.openxmlformats.org/officeDocument/2006/relationships" r:id="rId4" action="ppaction://hlinksldjump"/>
            </a:rPr>
            <a:t>بكالوريا</a:t>
          </a:r>
          <a:r>
            <a:rPr lang="ar-DZ" sz="2600" dirty="0" smtClean="0">
              <a:hlinkClick xmlns:r="http://schemas.openxmlformats.org/officeDocument/2006/relationships" r:id="rId4" action="ppaction://hlinksldjump"/>
            </a:rPr>
            <a:t> قبل عام 2018</a:t>
          </a:r>
          <a:endParaRPr lang="fr-FR" sz="2600"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CE7C4378-9A8E-45D4-81E3-B6DE6004588D}" type="parTrans" cxnId="{C1734743-3BF6-47B7-95C5-AC15AEF47CEA}">
      <dgm:prSet/>
      <dgm:spPr/>
      <dgm:t>
        <a:bodyPr/>
        <a:lstStyle/>
        <a:p>
          <a:endParaRPr lang="fr-FR"/>
        </a:p>
      </dgm:t>
    </dgm:pt>
    <dgm:pt modelId="{BF8EB5AD-D43E-4FAB-9A6F-C48F3759FD1C}" type="sibTrans" cxnId="{C1734743-3BF6-47B7-95C5-AC15AEF47CEA}">
      <dgm:prSet/>
      <dgm:spPr/>
      <dgm:t>
        <a:bodyPr/>
        <a:lstStyle/>
        <a:p>
          <a:endParaRPr lang="fr-FR"/>
        </a:p>
      </dgm:t>
    </dgm:pt>
    <dgm:pt modelId="{2D9F0D09-C10A-4AAB-8863-26CDA4CE0216}">
      <dgm:prSet phldrT="[Texte]"/>
      <dgm:spPr/>
      <dgm:t>
        <a:bodyPr/>
        <a:lstStyle/>
        <a:p>
          <a:r>
            <a:rPr lang="ar-DZ" b="1" dirty="0" smtClean="0">
              <a:hlinkClick xmlns:r="http://schemas.openxmlformats.org/officeDocument/2006/relationships" r:id="rId5" action="ppaction://hlinksldjump"/>
            </a:rPr>
            <a:t>فـرص التسجيـل</a:t>
          </a:r>
          <a:endParaRPr lang="fr-FR" dirty="0">
            <a:latin typeface="Aharoni" pitchFamily="2" charset="-79"/>
            <a:cs typeface="Aharoni" pitchFamily="2" charset="-79"/>
          </a:endParaRP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8DCD85F7-F402-4D80-A44A-D8E6C0307F29}" type="sibTrans" cxnId="{292E6BC6-EBFB-4DDD-BC98-47BD9E247C10}">
      <dgm:prSet/>
      <dgm:spPr/>
      <dgm:t>
        <a:bodyPr/>
        <a:lstStyle/>
        <a:p>
          <a:endParaRPr lang="fr-FR"/>
        </a:p>
      </dgm:t>
    </dgm:pt>
    <dgm:pt modelId="{ED1CA3D0-F5B2-4757-B55D-B93BB9D74AD8}" type="parTrans" cxnId="{292E6BC6-EBFB-4DDD-BC98-47BD9E247C10}">
      <dgm:prSet/>
      <dgm:spPr/>
      <dgm:t>
        <a:bodyPr/>
        <a:lstStyle/>
        <a:p>
          <a:endParaRPr lang="fr-FR"/>
        </a:p>
      </dgm:t>
    </dgm:pt>
    <dgm:pt modelId="{3FC162B7-0503-48DB-8977-3CB3E2BE431F}" type="pres">
      <dgm:prSet presAssocID="{84E11DD4-05FB-49EF-A93C-F8B57536A179}" presName="diagram" presStyleCnt="0">
        <dgm:presLayoutVars>
          <dgm:chMax val="1"/>
          <dgm:dir/>
          <dgm:animLvl val="ctr"/>
          <dgm:resizeHandles val="exact"/>
        </dgm:presLayoutVars>
      </dgm:prSet>
      <dgm:spPr/>
      <dgm:t>
        <a:bodyPr/>
        <a:lstStyle/>
        <a:p>
          <a:endParaRPr lang="fr-FR"/>
        </a:p>
      </dgm:t>
    </dgm:pt>
    <dgm:pt modelId="{C77967E4-0F66-43DC-82A4-0E84DABF676E}" type="pres">
      <dgm:prSet presAssocID="{84E11DD4-05FB-49EF-A93C-F8B57536A179}" presName="matrix" presStyleCnt="0"/>
      <dgm:spPr/>
      <dgm:t>
        <a:bodyPr/>
        <a:lstStyle/>
        <a:p>
          <a:endParaRPr lang="fr-FR"/>
        </a:p>
      </dgm:t>
    </dgm:pt>
    <dgm:pt modelId="{2C3E0EAB-4F3D-4E3B-8B60-64308268F3C8}" type="pres">
      <dgm:prSet presAssocID="{84E11DD4-05FB-49EF-A93C-F8B57536A179}" presName="tile1" presStyleLbl="node1" presStyleIdx="0" presStyleCnt="4" custScaleX="75979" custLinFactNeighborX="35391"/>
      <dgm:spPr/>
      <dgm:t>
        <a:bodyPr/>
        <a:lstStyle/>
        <a:p>
          <a:endParaRPr lang="fr-FR"/>
        </a:p>
      </dgm:t>
    </dgm:pt>
    <dgm:pt modelId="{CEBA9989-B2FA-4744-A5E4-DA067D9D4B88}" type="pres">
      <dgm:prSet presAssocID="{84E11DD4-05FB-49EF-A93C-F8B57536A179}" presName="tile1text" presStyleLbl="node1" presStyleIdx="0" presStyleCnt="4">
        <dgm:presLayoutVars>
          <dgm:chMax val="0"/>
          <dgm:chPref val="0"/>
          <dgm:bulletEnabled val="1"/>
        </dgm:presLayoutVars>
      </dgm:prSet>
      <dgm:spPr/>
      <dgm:t>
        <a:bodyPr/>
        <a:lstStyle/>
        <a:p>
          <a:endParaRPr lang="fr-FR"/>
        </a:p>
      </dgm:t>
    </dgm:pt>
    <dgm:pt modelId="{74C4BAA6-FBF8-4906-B453-5D7725E51AEF}" type="pres">
      <dgm:prSet presAssocID="{84E11DD4-05FB-49EF-A93C-F8B57536A179}" presName="tile2" presStyleLbl="node1" presStyleIdx="1" presStyleCnt="4" custScaleX="74801" custScaleY="96541" custLinFactNeighborX="12305" custLinFactNeighborY="-1872"/>
      <dgm:spPr/>
      <dgm:t>
        <a:bodyPr/>
        <a:lstStyle/>
        <a:p>
          <a:endParaRPr lang="fr-FR"/>
        </a:p>
      </dgm:t>
    </dgm:pt>
    <dgm:pt modelId="{E3008A83-37D0-4884-BD25-16A1E5464C21}" type="pres">
      <dgm:prSet presAssocID="{84E11DD4-05FB-49EF-A93C-F8B57536A179}" presName="tile2text" presStyleLbl="node1" presStyleIdx="1" presStyleCnt="4">
        <dgm:presLayoutVars>
          <dgm:chMax val="0"/>
          <dgm:chPref val="0"/>
          <dgm:bulletEnabled val="1"/>
        </dgm:presLayoutVars>
      </dgm:prSet>
      <dgm:spPr/>
      <dgm:t>
        <a:bodyPr/>
        <a:lstStyle/>
        <a:p>
          <a:endParaRPr lang="fr-FR"/>
        </a:p>
      </dgm:t>
    </dgm:pt>
    <dgm:pt modelId="{11CBDE92-0C18-4640-9C44-06D5E516730D}" type="pres">
      <dgm:prSet presAssocID="{84E11DD4-05FB-49EF-A93C-F8B57536A179}" presName="tile3" presStyleLbl="node1" presStyleIdx="2" presStyleCnt="4" custScaleX="75776" custScaleY="97048" custLinFactNeighborX="35362" custLinFactNeighborY="2485"/>
      <dgm:spPr/>
      <dgm:t>
        <a:bodyPr/>
        <a:lstStyle/>
        <a:p>
          <a:endParaRPr lang="fr-FR"/>
        </a:p>
      </dgm:t>
    </dgm:pt>
    <dgm:pt modelId="{DEE206C3-AE61-4C67-BE4B-1916F6F6FDA9}" type="pres">
      <dgm:prSet presAssocID="{84E11DD4-05FB-49EF-A93C-F8B57536A179}" presName="tile3text" presStyleLbl="node1" presStyleIdx="2" presStyleCnt="4">
        <dgm:presLayoutVars>
          <dgm:chMax val="0"/>
          <dgm:chPref val="0"/>
          <dgm:bulletEnabled val="1"/>
        </dgm:presLayoutVars>
      </dgm:prSet>
      <dgm:spPr/>
      <dgm:t>
        <a:bodyPr/>
        <a:lstStyle/>
        <a:p>
          <a:endParaRPr lang="fr-FR"/>
        </a:p>
      </dgm:t>
    </dgm:pt>
    <dgm:pt modelId="{C0EED98A-EFF9-42F6-9E2E-2B9A2EF96170}" type="pres">
      <dgm:prSet presAssocID="{84E11DD4-05FB-49EF-A93C-F8B57536A179}" presName="tile4" presStyleLbl="node1" presStyleIdx="3" presStyleCnt="4" custScaleX="74498" custLinFactNeighborX="12839" custLinFactNeighborY="0"/>
      <dgm:spPr/>
      <dgm:t>
        <a:bodyPr/>
        <a:lstStyle/>
        <a:p>
          <a:endParaRPr lang="fr-FR"/>
        </a:p>
      </dgm:t>
    </dgm:pt>
    <dgm:pt modelId="{81C6834D-D27F-4285-9578-1B1FA8044ED3}" type="pres">
      <dgm:prSet presAssocID="{84E11DD4-05FB-49EF-A93C-F8B57536A179}" presName="tile4text" presStyleLbl="node1" presStyleIdx="3" presStyleCnt="4">
        <dgm:presLayoutVars>
          <dgm:chMax val="0"/>
          <dgm:chPref val="0"/>
          <dgm:bulletEnabled val="1"/>
        </dgm:presLayoutVars>
      </dgm:prSet>
      <dgm:spPr/>
      <dgm:t>
        <a:bodyPr/>
        <a:lstStyle/>
        <a:p>
          <a:endParaRPr lang="fr-FR"/>
        </a:p>
      </dgm:t>
    </dgm:pt>
    <dgm:pt modelId="{D2CA34F9-3EF9-457A-8B73-615EBC0C2AE9}" type="pres">
      <dgm:prSet presAssocID="{84E11DD4-05FB-49EF-A93C-F8B57536A179}" presName="centerTile" presStyleLbl="fgShp" presStyleIdx="0" presStyleCnt="1" custScaleX="67996" custLinFactNeighborX="35328" custLinFactNeighborY="14083">
        <dgm:presLayoutVars>
          <dgm:chMax val="0"/>
          <dgm:chPref val="0"/>
        </dgm:presLayoutVars>
      </dgm:prSet>
      <dgm:spPr/>
      <dgm:t>
        <a:bodyPr/>
        <a:lstStyle/>
        <a:p>
          <a:endParaRPr lang="fr-FR"/>
        </a:p>
      </dgm:t>
    </dgm:pt>
  </dgm:ptLst>
  <dgm:cxnLst>
    <dgm:cxn modelId="{C1734743-3BF6-47B7-95C5-AC15AEF47CEA}" srcId="{2D9F0D09-C10A-4AAB-8863-26CDA4CE0216}" destId="{C2D35B39-3088-4931-AE7F-E49B7ED766A8}" srcOrd="3" destOrd="0" parTransId="{CE7C4378-9A8E-45D4-81E3-B6DE6004588D}" sibTransId="{BF8EB5AD-D43E-4FAB-9A6F-C48F3759FD1C}"/>
    <dgm:cxn modelId="{4E6B29C2-2DE4-4F2A-A88B-5ADA8BA6F95F}" type="presOf" srcId="{C2D35B39-3088-4931-AE7F-E49B7ED766A8}" destId="{81C6834D-D27F-4285-9578-1B1FA8044ED3}" srcOrd="1" destOrd="0" presId="urn:microsoft.com/office/officeart/2005/8/layout/matrix1"/>
    <dgm:cxn modelId="{A3BD26F0-D16C-4470-89C3-FFED76804F19}" type="presOf" srcId="{E6197646-D7E3-4CD9-BD7F-8A5DF5ADBD58}" destId="{74C4BAA6-FBF8-4906-B453-5D7725E51AEF}" srcOrd="0" destOrd="0" presId="urn:microsoft.com/office/officeart/2005/8/layout/matrix1"/>
    <dgm:cxn modelId="{06E75E8A-DD5F-4C04-B4B8-F29A81CA9F3B}" type="presOf" srcId="{AB41D9AF-62A0-484C-9E22-3E9CFED755B5}" destId="{11CBDE92-0C18-4640-9C44-06D5E516730D}" srcOrd="0" destOrd="0" presId="urn:microsoft.com/office/officeart/2005/8/layout/matrix1"/>
    <dgm:cxn modelId="{1D210F62-D61C-44A3-9357-D7906D0B72ED}" srcId="{2D9F0D09-C10A-4AAB-8863-26CDA4CE0216}" destId="{AB41D9AF-62A0-484C-9E22-3E9CFED755B5}" srcOrd="2" destOrd="0" parTransId="{8995A234-E66B-46CA-8EA2-F6F39B986DFD}" sibTransId="{D8DD8554-14F0-42AB-ABAD-195FAFA3D6AE}"/>
    <dgm:cxn modelId="{292E6BC6-EBFB-4DDD-BC98-47BD9E247C10}" srcId="{84E11DD4-05FB-49EF-A93C-F8B57536A179}" destId="{2D9F0D09-C10A-4AAB-8863-26CDA4CE0216}" srcOrd="0" destOrd="0" parTransId="{ED1CA3D0-F5B2-4757-B55D-B93BB9D74AD8}" sibTransId="{8DCD85F7-F402-4D80-A44A-D8E6C0307F29}"/>
    <dgm:cxn modelId="{9CA1A4AC-4FBE-4AE8-A59E-DEC1828C8CDD}" srcId="{2D9F0D09-C10A-4AAB-8863-26CDA4CE0216}" destId="{36980172-CF6C-4892-AE5A-46DAB10AE7A6}" srcOrd="0" destOrd="0" parTransId="{468C541B-B9C2-4284-B8C5-AE9C8C6D844C}" sibTransId="{E4E0DAB1-64E0-40C1-BC3F-1CEA3C750A1F}"/>
    <dgm:cxn modelId="{DB07F4A2-0287-403E-AD9A-7256388147D2}" type="presOf" srcId="{AB41D9AF-62A0-484C-9E22-3E9CFED755B5}" destId="{DEE206C3-AE61-4C67-BE4B-1916F6F6FDA9}" srcOrd="1" destOrd="0" presId="urn:microsoft.com/office/officeart/2005/8/layout/matrix1"/>
    <dgm:cxn modelId="{AAAB47E6-395D-4E78-AAC1-6EB22B3D7056}" type="presOf" srcId="{C2D35B39-3088-4931-AE7F-E49B7ED766A8}" destId="{C0EED98A-EFF9-42F6-9E2E-2B9A2EF96170}" srcOrd="0" destOrd="0" presId="urn:microsoft.com/office/officeart/2005/8/layout/matrix1"/>
    <dgm:cxn modelId="{05FE7D18-29DD-4A88-B632-44F705CFACD2}" type="presOf" srcId="{84E11DD4-05FB-49EF-A93C-F8B57536A179}" destId="{3FC162B7-0503-48DB-8977-3CB3E2BE431F}" srcOrd="0" destOrd="0" presId="urn:microsoft.com/office/officeart/2005/8/layout/matrix1"/>
    <dgm:cxn modelId="{7DEF441E-1F0F-4BBE-887C-1974E5A98513}" type="presOf" srcId="{36980172-CF6C-4892-AE5A-46DAB10AE7A6}" destId="{2C3E0EAB-4F3D-4E3B-8B60-64308268F3C8}" srcOrd="0" destOrd="0" presId="urn:microsoft.com/office/officeart/2005/8/layout/matrix1"/>
    <dgm:cxn modelId="{1979A7F5-CDAA-4AD2-BAA1-055FD8A67A36}" type="presOf" srcId="{36980172-CF6C-4892-AE5A-46DAB10AE7A6}" destId="{CEBA9989-B2FA-4744-A5E4-DA067D9D4B88}" srcOrd="1" destOrd="0" presId="urn:microsoft.com/office/officeart/2005/8/layout/matrix1"/>
    <dgm:cxn modelId="{B622B2EE-5E43-42D1-8C98-DD63AC93A640}" type="presOf" srcId="{E6197646-D7E3-4CD9-BD7F-8A5DF5ADBD58}" destId="{E3008A83-37D0-4884-BD25-16A1E5464C21}" srcOrd="1" destOrd="0" presId="urn:microsoft.com/office/officeart/2005/8/layout/matrix1"/>
    <dgm:cxn modelId="{AF91E363-D559-45E3-A275-54673EEFF6E4}" srcId="{2D9F0D09-C10A-4AAB-8863-26CDA4CE0216}" destId="{E6197646-D7E3-4CD9-BD7F-8A5DF5ADBD58}" srcOrd="1" destOrd="0" parTransId="{A33D591B-324B-459C-B2E3-4C2591812042}" sibTransId="{5786B174-8C35-4708-A10E-86F9D58094CD}"/>
    <dgm:cxn modelId="{48C8FC34-D4F3-4B0B-80FF-AFE077C7E291}" type="presOf" srcId="{2D9F0D09-C10A-4AAB-8863-26CDA4CE0216}" destId="{D2CA34F9-3EF9-457A-8B73-615EBC0C2AE9}" srcOrd="0" destOrd="0" presId="urn:microsoft.com/office/officeart/2005/8/layout/matrix1"/>
    <dgm:cxn modelId="{AB7155DD-40A6-4296-BB92-AEC57CB98B97}" type="presParOf" srcId="{3FC162B7-0503-48DB-8977-3CB3E2BE431F}" destId="{C77967E4-0F66-43DC-82A4-0E84DABF676E}" srcOrd="0" destOrd="0" presId="urn:microsoft.com/office/officeart/2005/8/layout/matrix1"/>
    <dgm:cxn modelId="{7ED60593-DA19-421C-9E74-F17E5B2C2F1A}" type="presParOf" srcId="{C77967E4-0F66-43DC-82A4-0E84DABF676E}" destId="{2C3E0EAB-4F3D-4E3B-8B60-64308268F3C8}" srcOrd="0" destOrd="0" presId="urn:microsoft.com/office/officeart/2005/8/layout/matrix1"/>
    <dgm:cxn modelId="{B55B0622-1E8F-4D2C-82ED-10F0AEAD370C}" type="presParOf" srcId="{C77967E4-0F66-43DC-82A4-0E84DABF676E}" destId="{CEBA9989-B2FA-4744-A5E4-DA067D9D4B88}" srcOrd="1" destOrd="0" presId="urn:microsoft.com/office/officeart/2005/8/layout/matrix1"/>
    <dgm:cxn modelId="{A67079E8-D5AD-436E-A071-573E68E3E586}" type="presParOf" srcId="{C77967E4-0F66-43DC-82A4-0E84DABF676E}" destId="{74C4BAA6-FBF8-4906-B453-5D7725E51AEF}" srcOrd="2" destOrd="0" presId="urn:microsoft.com/office/officeart/2005/8/layout/matrix1"/>
    <dgm:cxn modelId="{57CBB250-E916-4C90-AA78-8A17DB42C50C}" type="presParOf" srcId="{C77967E4-0F66-43DC-82A4-0E84DABF676E}" destId="{E3008A83-37D0-4884-BD25-16A1E5464C21}" srcOrd="3" destOrd="0" presId="urn:microsoft.com/office/officeart/2005/8/layout/matrix1"/>
    <dgm:cxn modelId="{EF35D5B4-71DB-44C0-ABEF-F57825E4A553}" type="presParOf" srcId="{C77967E4-0F66-43DC-82A4-0E84DABF676E}" destId="{11CBDE92-0C18-4640-9C44-06D5E516730D}" srcOrd="4" destOrd="0" presId="urn:microsoft.com/office/officeart/2005/8/layout/matrix1"/>
    <dgm:cxn modelId="{AC20B6D4-FD68-475C-8EEA-26641D90BAB7}" type="presParOf" srcId="{C77967E4-0F66-43DC-82A4-0E84DABF676E}" destId="{DEE206C3-AE61-4C67-BE4B-1916F6F6FDA9}" srcOrd="5" destOrd="0" presId="urn:microsoft.com/office/officeart/2005/8/layout/matrix1"/>
    <dgm:cxn modelId="{3609C289-784C-442D-A837-535D5949D7BE}" type="presParOf" srcId="{C77967E4-0F66-43DC-82A4-0E84DABF676E}" destId="{C0EED98A-EFF9-42F6-9E2E-2B9A2EF96170}" srcOrd="6" destOrd="0" presId="urn:microsoft.com/office/officeart/2005/8/layout/matrix1"/>
    <dgm:cxn modelId="{3F7D3365-30D8-42B4-A1BB-918845F3554D}" type="presParOf" srcId="{C77967E4-0F66-43DC-82A4-0E84DABF676E}" destId="{81C6834D-D27F-4285-9578-1B1FA8044ED3}" srcOrd="7" destOrd="0" presId="urn:microsoft.com/office/officeart/2005/8/layout/matrix1"/>
    <dgm:cxn modelId="{7CD127E2-5E71-4E4D-B5EC-95666EEEEE2C}" type="presParOf" srcId="{3FC162B7-0503-48DB-8977-3CB3E2BE431F}" destId="{D2CA34F9-3EF9-457A-8B73-615EBC0C2AE9}"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437A330-6BDB-49E7-A987-FCD0963A9EE0}" type="doc">
      <dgm:prSet loTypeId="urn:microsoft.com/office/officeart/2005/8/layout/pyramid2" loCatId="pyramid" qsTypeId="urn:microsoft.com/office/officeart/2005/8/quickstyle/simple1" qsCatId="simple" csTypeId="urn:microsoft.com/office/officeart/2005/8/colors/accent1_2" csCatId="accent1" phldr="1"/>
      <dgm:spPr/>
    </dgm:pt>
    <dgm:pt modelId="{E3B9138A-4BC1-46A4-B56B-8005D4C59B0C}">
      <dgm:prSet phldrT="[Texte]" custT="1"/>
      <dgm:spPr/>
      <dgm:t>
        <a:bodyPr/>
        <a:lstStyle/>
        <a:p>
          <a:pPr algn="just" rtl="1">
            <a:spcAft>
              <a:spcPts val="0"/>
            </a:spcAft>
          </a:pPr>
          <a:r>
            <a:rPr lang="ar-DZ" sz="2400" b="1" dirty="0" smtClean="0">
              <a:solidFill>
                <a:srgbClr val="FF0000"/>
              </a:solidFill>
            </a:rPr>
            <a:t>المدرسة العليا: </a:t>
          </a:r>
          <a:r>
            <a:rPr lang="ar-DZ" sz="2400" dirty="0" smtClean="0"/>
            <a:t>مؤسسة ذات عدد محــدود من الطلبة، مـوزعيــن عـلى أقسام</a:t>
          </a:r>
          <a:r>
            <a:rPr lang="fr-FR" sz="2400" dirty="0" smtClean="0"/>
            <a:t>،</a:t>
          </a:r>
          <a:r>
            <a:rPr lang="ar-DZ" sz="2400" dirty="0" smtClean="0"/>
            <a:t> معدلات التحــاق مرتـفعة، تكـويــنات أحـادية التخصص وهـادفة.</a:t>
          </a:r>
          <a:endParaRPr lang="fr-FR" sz="2400" b="1" dirty="0"/>
        </a:p>
      </dgm:t>
    </dgm:pt>
    <dgm:pt modelId="{1B874B00-FDCE-4F15-A52E-B849B678858A}" type="parTrans" cxnId="{F23FEDDF-A991-49F7-BD2D-F902EDA4CD54}">
      <dgm:prSet/>
      <dgm:spPr/>
      <dgm:t>
        <a:bodyPr/>
        <a:lstStyle/>
        <a:p>
          <a:endParaRPr lang="fr-FR"/>
        </a:p>
      </dgm:t>
    </dgm:pt>
    <dgm:pt modelId="{A0A1A08E-7E8D-4C39-A06E-67583179F00C}" type="sibTrans" cxnId="{F23FEDDF-A991-49F7-BD2D-F902EDA4CD54}">
      <dgm:prSet/>
      <dgm:spPr/>
      <dgm:t>
        <a:bodyPr/>
        <a:lstStyle/>
        <a:p>
          <a:endParaRPr lang="fr-FR"/>
        </a:p>
      </dgm:t>
    </dgm:pt>
    <dgm:pt modelId="{96A65E37-7F82-4FCE-843C-71A5D0D7371F}">
      <dgm:prSet phldrT="[Texte]" custT="1"/>
      <dgm:spPr/>
      <dgm:t>
        <a:bodyPr/>
        <a:lstStyle/>
        <a:p>
          <a:pPr algn="just" rtl="1"/>
          <a:r>
            <a:rPr lang="ar-DZ" sz="2400" b="1" dirty="0" smtClean="0">
              <a:solidFill>
                <a:srgbClr val="FF0000"/>
              </a:solidFill>
            </a:rPr>
            <a:t>المركز الجامعي: </a:t>
          </a:r>
          <a:r>
            <a:rPr lang="ar-DZ" sz="2400" dirty="0" smtClean="0"/>
            <a:t>مؤسسة تضمــن تكويـنات متعـددة، بتعـدادات طلابية مهـمة</a:t>
          </a:r>
          <a:r>
            <a:rPr lang="fr-FR" sz="2400" dirty="0" smtClean="0"/>
            <a:t>،</a:t>
          </a:r>
          <a:r>
            <a:rPr lang="ar-DZ" sz="2400" dirty="0" smtClean="0"/>
            <a:t> موزعيـن على معــاهد ودوائــر.  </a:t>
          </a:r>
          <a:endParaRPr lang="fr-FR" sz="2400" b="1" dirty="0"/>
        </a:p>
      </dgm:t>
    </dgm:pt>
    <dgm:pt modelId="{B1994408-F608-419D-9C05-FD52B4DA4A05}" type="parTrans" cxnId="{D9073DB7-19D9-431D-A720-8FD5D2077060}">
      <dgm:prSet/>
      <dgm:spPr/>
      <dgm:t>
        <a:bodyPr/>
        <a:lstStyle/>
        <a:p>
          <a:endParaRPr lang="fr-FR"/>
        </a:p>
      </dgm:t>
    </dgm:pt>
    <dgm:pt modelId="{8237E94C-75D1-4257-9C90-B74D4C3DB11D}" type="sibTrans" cxnId="{D9073DB7-19D9-431D-A720-8FD5D2077060}">
      <dgm:prSet/>
      <dgm:spPr/>
      <dgm:t>
        <a:bodyPr/>
        <a:lstStyle/>
        <a:p>
          <a:endParaRPr lang="fr-FR"/>
        </a:p>
      </dgm:t>
    </dgm:pt>
    <dgm:pt modelId="{3D8F37BD-A09F-4255-9C11-7DAE303B741E}">
      <dgm:prSet phldrT="[Texte]" custT="1"/>
      <dgm:spPr/>
      <dgm:t>
        <a:bodyPr anchor="ctr"/>
        <a:lstStyle/>
        <a:p>
          <a:pPr algn="just" defTabSz="889000" rtl="1">
            <a:lnSpc>
              <a:spcPct val="90000"/>
            </a:lnSpc>
            <a:spcBef>
              <a:spcPct val="0"/>
            </a:spcBef>
            <a:spcAft>
              <a:spcPts val="0"/>
            </a:spcAft>
          </a:pPr>
          <a:r>
            <a:rPr lang="ar-DZ" sz="2400" b="1" dirty="0" smtClean="0">
              <a:solidFill>
                <a:srgbClr val="FF0000"/>
              </a:solidFill>
            </a:rPr>
            <a:t>الجامعة: </a:t>
          </a:r>
          <a:r>
            <a:rPr lang="ar-DZ" sz="2400" dirty="0" smtClean="0"/>
            <a:t>مؤسسة تتسم بـ : تعـدادات طلابية كبيرة</a:t>
          </a:r>
          <a:r>
            <a:rPr lang="fr-FR" sz="2400" dirty="0" smtClean="0"/>
            <a:t>،</a:t>
          </a:r>
          <a:r>
            <a:rPr lang="ar-DZ" sz="2400" dirty="0" smtClean="0"/>
            <a:t> موزعة على كليـات وأقسام عــدة، ميادين وفروع تكـوين مقترحة، فضلاّ عن تكوينات في العلوم الطبية والبيطرية.</a:t>
          </a:r>
        </a:p>
        <a:p>
          <a:pPr algn="just" defTabSz="889000" rtl="1">
            <a:lnSpc>
              <a:spcPct val="90000"/>
            </a:lnSpc>
            <a:spcBef>
              <a:spcPct val="0"/>
            </a:spcBef>
            <a:spcAft>
              <a:spcPts val="0"/>
            </a:spcAft>
          </a:pPr>
          <a:r>
            <a:rPr lang="ar-DZ" sz="2400" dirty="0" smtClean="0"/>
            <a:t> يمكـن أن تضمـن فروع ذات تسجيـل وطني </a:t>
          </a:r>
          <a:r>
            <a:rPr lang="ar-DZ" sz="2400" dirty="0" err="1" smtClean="0"/>
            <a:t>وماستر</a:t>
          </a:r>
          <a:r>
            <a:rPr lang="ar-DZ" sz="2400" dirty="0" smtClean="0"/>
            <a:t> بمسـار مدمج لليسـانس (بمعدّلات التحـاق مرتفعـة).</a:t>
          </a:r>
        </a:p>
        <a:p>
          <a:pPr algn="just" defTabSz="889000" rtl="1">
            <a:lnSpc>
              <a:spcPct val="90000"/>
            </a:lnSpc>
            <a:spcBef>
              <a:spcPct val="0"/>
            </a:spcBef>
            <a:spcAft>
              <a:spcPts val="0"/>
            </a:spcAft>
          </a:pPr>
          <a:r>
            <a:rPr lang="ar-DZ" sz="2400" dirty="0" smtClean="0"/>
            <a:t>يمكن للجامعات أيضا،احتضان معهـد للعلـوم والتقنيـات التطبيـقية (ليسـانس مهنيـة).</a:t>
          </a:r>
          <a:endParaRPr lang="fr-FR" sz="2400" b="1" dirty="0"/>
        </a:p>
      </dgm:t>
    </dgm:pt>
    <dgm:pt modelId="{62480CFF-B8CC-4F30-9EF5-4B938AFB4CA5}" type="sibTrans" cxnId="{F2BB8779-9D81-47AF-BADD-47FE877B3F25}">
      <dgm:prSet/>
      <dgm:spPr/>
      <dgm:t>
        <a:bodyPr/>
        <a:lstStyle/>
        <a:p>
          <a:endParaRPr lang="fr-FR"/>
        </a:p>
      </dgm:t>
    </dgm:pt>
    <dgm:pt modelId="{925F2768-0085-4AEC-8BD1-B482B07390DF}" type="parTrans" cxnId="{F2BB8779-9D81-47AF-BADD-47FE877B3F25}">
      <dgm:prSet/>
      <dgm:spPr/>
      <dgm:t>
        <a:bodyPr/>
        <a:lstStyle/>
        <a:p>
          <a:endParaRPr lang="fr-FR"/>
        </a:p>
      </dgm:t>
    </dgm:pt>
    <dgm:pt modelId="{6F5A14B3-611F-4535-A9AD-4A506E654FDB}" type="pres">
      <dgm:prSet presAssocID="{1437A330-6BDB-49E7-A987-FCD0963A9EE0}" presName="compositeShape" presStyleCnt="0">
        <dgm:presLayoutVars>
          <dgm:dir/>
          <dgm:resizeHandles/>
        </dgm:presLayoutVars>
      </dgm:prSet>
      <dgm:spPr/>
    </dgm:pt>
    <dgm:pt modelId="{F30B141C-B4F9-4E1D-B618-5F9AD5D7C9F8}" type="pres">
      <dgm:prSet presAssocID="{1437A330-6BDB-49E7-A987-FCD0963A9EE0}" presName="pyramid" presStyleLbl="node1" presStyleIdx="0" presStyleCnt="1" custLinFactNeighborX="224"/>
      <dgm:spPr/>
    </dgm:pt>
    <dgm:pt modelId="{6890E3C9-634B-4C76-A638-096BFE19E324}" type="pres">
      <dgm:prSet presAssocID="{1437A330-6BDB-49E7-A987-FCD0963A9EE0}" presName="theList" presStyleCnt="0"/>
      <dgm:spPr/>
    </dgm:pt>
    <dgm:pt modelId="{8BFC87B5-0FCF-44DB-8BD5-CEFFDDD51269}" type="pres">
      <dgm:prSet presAssocID="{E3B9138A-4BC1-46A4-B56B-8005D4C59B0C}" presName="aNode" presStyleLbl="fgAcc1" presStyleIdx="0" presStyleCnt="3" custScaleX="225765" custScaleY="95207" custLinFactY="326129" custLinFactNeighborX="-3449" custLinFactNeighborY="400000">
        <dgm:presLayoutVars>
          <dgm:bulletEnabled val="1"/>
        </dgm:presLayoutVars>
      </dgm:prSet>
      <dgm:spPr/>
      <dgm:t>
        <a:bodyPr/>
        <a:lstStyle/>
        <a:p>
          <a:endParaRPr lang="fr-FR"/>
        </a:p>
      </dgm:t>
    </dgm:pt>
    <dgm:pt modelId="{D698BB8D-9CDC-4255-A9DE-64D0DDDE6C9A}" type="pres">
      <dgm:prSet presAssocID="{E3B9138A-4BC1-46A4-B56B-8005D4C59B0C}" presName="aSpace" presStyleCnt="0"/>
      <dgm:spPr/>
    </dgm:pt>
    <dgm:pt modelId="{28A4A58C-A9E1-4339-A011-BA646532A5A6}" type="pres">
      <dgm:prSet presAssocID="{96A65E37-7F82-4FCE-843C-71A5D0D7371F}" presName="aNode" presStyleLbl="fgAcc1" presStyleIdx="1" presStyleCnt="3" custScaleX="229541" custScaleY="104286" custLinFactY="120610" custLinFactNeighborX="-3449" custLinFactNeighborY="200000">
        <dgm:presLayoutVars>
          <dgm:bulletEnabled val="1"/>
        </dgm:presLayoutVars>
      </dgm:prSet>
      <dgm:spPr/>
      <dgm:t>
        <a:bodyPr/>
        <a:lstStyle/>
        <a:p>
          <a:endParaRPr lang="fr-FR"/>
        </a:p>
      </dgm:t>
    </dgm:pt>
    <dgm:pt modelId="{C4DE9408-A803-48B3-9D92-4AC436482B28}" type="pres">
      <dgm:prSet presAssocID="{96A65E37-7F82-4FCE-843C-71A5D0D7371F}" presName="aSpace" presStyleCnt="0"/>
      <dgm:spPr/>
    </dgm:pt>
    <dgm:pt modelId="{A1F34570-A8AE-4429-A385-D90F1A335500}" type="pres">
      <dgm:prSet presAssocID="{3D8F37BD-A09F-4255-9C11-7DAE303B741E}" presName="aNode" presStyleLbl="fgAcc1" presStyleIdx="2" presStyleCnt="3" custScaleX="231093" custScaleY="237841" custLinFactY="-200000" custLinFactNeighborX="-3449" custLinFactNeighborY="-257218">
        <dgm:presLayoutVars>
          <dgm:bulletEnabled val="1"/>
        </dgm:presLayoutVars>
      </dgm:prSet>
      <dgm:spPr/>
      <dgm:t>
        <a:bodyPr/>
        <a:lstStyle/>
        <a:p>
          <a:endParaRPr lang="fr-FR"/>
        </a:p>
      </dgm:t>
    </dgm:pt>
    <dgm:pt modelId="{0B1DA1AD-4A3D-4D60-9F41-9C392D1068AE}" type="pres">
      <dgm:prSet presAssocID="{3D8F37BD-A09F-4255-9C11-7DAE303B741E}" presName="aSpace" presStyleCnt="0"/>
      <dgm:spPr/>
    </dgm:pt>
  </dgm:ptLst>
  <dgm:cxnLst>
    <dgm:cxn modelId="{F23FEDDF-A991-49F7-BD2D-F902EDA4CD54}" srcId="{1437A330-6BDB-49E7-A987-FCD0963A9EE0}" destId="{E3B9138A-4BC1-46A4-B56B-8005D4C59B0C}" srcOrd="0" destOrd="0" parTransId="{1B874B00-FDCE-4F15-A52E-B849B678858A}" sibTransId="{A0A1A08E-7E8D-4C39-A06E-67583179F00C}"/>
    <dgm:cxn modelId="{BBC1D5CE-CE96-4244-B75F-B882C157D7C6}" type="presOf" srcId="{1437A330-6BDB-49E7-A987-FCD0963A9EE0}" destId="{6F5A14B3-611F-4535-A9AD-4A506E654FDB}" srcOrd="0" destOrd="0" presId="urn:microsoft.com/office/officeart/2005/8/layout/pyramid2"/>
    <dgm:cxn modelId="{332B9BA3-04CA-40AB-8884-7CD3200DAE25}" type="presOf" srcId="{96A65E37-7F82-4FCE-843C-71A5D0D7371F}" destId="{28A4A58C-A9E1-4339-A011-BA646532A5A6}" srcOrd="0" destOrd="0" presId="urn:microsoft.com/office/officeart/2005/8/layout/pyramid2"/>
    <dgm:cxn modelId="{21A3CB43-5515-4769-9894-7EFF770AA2C3}" type="presOf" srcId="{3D8F37BD-A09F-4255-9C11-7DAE303B741E}" destId="{A1F34570-A8AE-4429-A385-D90F1A335500}" srcOrd="0" destOrd="0" presId="urn:microsoft.com/office/officeart/2005/8/layout/pyramid2"/>
    <dgm:cxn modelId="{8DFED679-D24E-4AE6-9397-4BE82CB2515D}" type="presOf" srcId="{E3B9138A-4BC1-46A4-B56B-8005D4C59B0C}" destId="{8BFC87B5-0FCF-44DB-8BD5-CEFFDDD51269}" srcOrd="0" destOrd="0" presId="urn:microsoft.com/office/officeart/2005/8/layout/pyramid2"/>
    <dgm:cxn modelId="{D9073DB7-19D9-431D-A720-8FD5D2077060}" srcId="{1437A330-6BDB-49E7-A987-FCD0963A9EE0}" destId="{96A65E37-7F82-4FCE-843C-71A5D0D7371F}" srcOrd="1" destOrd="0" parTransId="{B1994408-F608-419D-9C05-FD52B4DA4A05}" sibTransId="{8237E94C-75D1-4257-9C90-B74D4C3DB11D}"/>
    <dgm:cxn modelId="{F2BB8779-9D81-47AF-BADD-47FE877B3F25}" srcId="{1437A330-6BDB-49E7-A987-FCD0963A9EE0}" destId="{3D8F37BD-A09F-4255-9C11-7DAE303B741E}" srcOrd="2" destOrd="0" parTransId="{925F2768-0085-4AEC-8BD1-B482B07390DF}" sibTransId="{62480CFF-B8CC-4F30-9EF5-4B938AFB4CA5}"/>
    <dgm:cxn modelId="{53D0A32B-ED4D-4516-902B-89D4FB9C8194}" type="presParOf" srcId="{6F5A14B3-611F-4535-A9AD-4A506E654FDB}" destId="{F30B141C-B4F9-4E1D-B618-5F9AD5D7C9F8}" srcOrd="0" destOrd="0" presId="urn:microsoft.com/office/officeart/2005/8/layout/pyramid2"/>
    <dgm:cxn modelId="{31249F4D-D053-491A-9912-F63D91CF1E95}" type="presParOf" srcId="{6F5A14B3-611F-4535-A9AD-4A506E654FDB}" destId="{6890E3C9-634B-4C76-A638-096BFE19E324}" srcOrd="1" destOrd="0" presId="urn:microsoft.com/office/officeart/2005/8/layout/pyramid2"/>
    <dgm:cxn modelId="{5B555C9B-189F-46A1-A602-EA75E15B25BE}" type="presParOf" srcId="{6890E3C9-634B-4C76-A638-096BFE19E324}" destId="{8BFC87B5-0FCF-44DB-8BD5-CEFFDDD51269}" srcOrd="0" destOrd="0" presId="urn:microsoft.com/office/officeart/2005/8/layout/pyramid2"/>
    <dgm:cxn modelId="{3C8C02A7-38EF-44B6-83B7-E8A39EB2AB10}" type="presParOf" srcId="{6890E3C9-634B-4C76-A638-096BFE19E324}" destId="{D698BB8D-9CDC-4255-A9DE-64D0DDDE6C9A}" srcOrd="1" destOrd="0" presId="urn:microsoft.com/office/officeart/2005/8/layout/pyramid2"/>
    <dgm:cxn modelId="{F8E70D8C-91B7-4B35-91F8-06FF4582F06B}" type="presParOf" srcId="{6890E3C9-634B-4C76-A638-096BFE19E324}" destId="{28A4A58C-A9E1-4339-A011-BA646532A5A6}" srcOrd="2" destOrd="0" presId="urn:microsoft.com/office/officeart/2005/8/layout/pyramid2"/>
    <dgm:cxn modelId="{65943E9A-1169-4129-B158-796D0AC86672}" type="presParOf" srcId="{6890E3C9-634B-4C76-A638-096BFE19E324}" destId="{C4DE9408-A803-48B3-9D92-4AC436482B28}" srcOrd="3" destOrd="0" presId="urn:microsoft.com/office/officeart/2005/8/layout/pyramid2"/>
    <dgm:cxn modelId="{571B4B79-004A-4AB5-8F20-73A7E0501AD8}" type="presParOf" srcId="{6890E3C9-634B-4C76-A638-096BFE19E324}" destId="{A1F34570-A8AE-4429-A385-D90F1A335500}" srcOrd="4" destOrd="0" presId="urn:microsoft.com/office/officeart/2005/8/layout/pyramid2"/>
    <dgm:cxn modelId="{FD81CD51-82E7-49F2-AE7D-FF0776FE8A62}" type="presParOf" srcId="{6890E3C9-634B-4C76-A638-096BFE19E324}" destId="{0B1DA1AD-4A3D-4D60-9F41-9C392D1068AE}"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4B2F96-06F1-4705-AED7-22E6F54769E0}" type="doc">
      <dgm:prSet loTypeId="urn:microsoft.com/office/officeart/2005/8/layout/radial2" loCatId="relationship" qsTypeId="urn:microsoft.com/office/officeart/2005/8/quickstyle/simple1" qsCatId="simple" csTypeId="urn:microsoft.com/office/officeart/2005/8/colors/colorful1#10" csCatId="colorful" phldr="1"/>
      <dgm:spPr/>
      <dgm:t>
        <a:bodyPr/>
        <a:lstStyle/>
        <a:p>
          <a:endParaRPr lang="fr-FR"/>
        </a:p>
      </dgm:t>
    </dgm:pt>
    <dgm:pt modelId="{780EEF18-FFD4-40CE-B81E-1688E4127C6A}">
      <dgm:prSet phldrT="[Texte]" custT="1"/>
      <dgm:spPr>
        <a:solidFill>
          <a:schemeClr val="accent2">
            <a:lumMod val="20000"/>
            <a:lumOff val="80000"/>
          </a:schemeClr>
        </a:solidFill>
      </dgm:spPr>
      <dgm:t>
        <a:bodyPr/>
        <a:lstStyle/>
        <a:p>
          <a:pPr rtl="0"/>
          <a:r>
            <a:rPr lang="ar-DZ" sz="1600" dirty="0" smtClean="0">
              <a:solidFill>
                <a:schemeClr val="tx1"/>
              </a:solidFill>
            </a:rPr>
            <a:t>الليسانس </a:t>
          </a:r>
          <a:r>
            <a:rPr lang="ar-DZ" sz="1600" dirty="0" err="1" smtClean="0">
              <a:solidFill>
                <a:schemeClr val="tx1"/>
              </a:solidFill>
            </a:rPr>
            <a:t>والماستر</a:t>
          </a:r>
          <a:r>
            <a:rPr lang="fr-FR" sz="1600" dirty="0" smtClean="0">
              <a:solidFill>
                <a:schemeClr val="tx1"/>
              </a:solidFill>
            </a:rPr>
            <a:t> </a:t>
          </a:r>
          <a:r>
            <a:rPr lang="ar-DZ" sz="1600" dirty="0" smtClean="0">
              <a:solidFill>
                <a:schemeClr val="tx1"/>
              </a:solidFill>
            </a:rPr>
            <a:t>  فروع</a:t>
          </a:r>
          <a:endParaRPr lang="fr-FR" sz="1600" dirty="0">
            <a:solidFill>
              <a:schemeClr val="tx1"/>
            </a:solidFill>
          </a:endParaRPr>
        </a:p>
      </dgm:t>
    </dgm:pt>
    <dgm:pt modelId="{1A33275D-2654-4FD3-B160-0E42AA8A428D}" type="parTrans" cxnId="{4A05DA60-5402-43F0-9D8F-3F4499F412FF}">
      <dgm:prSet/>
      <dgm:spPr/>
      <dgm:t>
        <a:bodyPr/>
        <a:lstStyle/>
        <a:p>
          <a:endParaRPr lang="fr-FR"/>
        </a:p>
      </dgm:t>
    </dgm:pt>
    <dgm:pt modelId="{0DBA45A2-BAB7-4FA0-A195-E14737D7E0E0}" type="sibTrans" cxnId="{4A05DA60-5402-43F0-9D8F-3F4499F412FF}">
      <dgm:prSet/>
      <dgm:spPr/>
      <dgm:t>
        <a:bodyPr/>
        <a:lstStyle/>
        <a:p>
          <a:endParaRPr lang="fr-FR"/>
        </a:p>
      </dgm:t>
    </dgm:pt>
    <dgm:pt modelId="{31E8EFF9-E116-4853-8B65-24B07CD7EB13}">
      <dgm:prSet phldrT="[Texte]" custT="1"/>
      <dgm:spPr>
        <a:solidFill>
          <a:schemeClr val="accent2">
            <a:lumMod val="40000"/>
            <a:lumOff val="60000"/>
          </a:schemeClr>
        </a:solidFill>
      </dgm:spPr>
      <dgm:t>
        <a:bodyPr/>
        <a:lstStyle/>
        <a:p>
          <a:pPr rtl="1"/>
          <a:r>
            <a:rPr lang="ar-DZ" sz="1600" dirty="0" smtClean="0">
              <a:solidFill>
                <a:schemeClr val="tx1"/>
              </a:solidFill>
            </a:rPr>
            <a:t>فروع ذات تسجيل وطني </a:t>
          </a:r>
          <a:endParaRPr lang="fr-FR" sz="1600" dirty="0">
            <a:solidFill>
              <a:schemeClr val="tx1"/>
            </a:solidFill>
          </a:endParaRPr>
        </a:p>
      </dgm:t>
    </dgm:pt>
    <dgm:pt modelId="{A839D3B1-5DAF-439F-A326-19EF47DF2447}" type="parTrans" cxnId="{1597E9AE-B4F8-497D-AFA8-795CA27C638E}">
      <dgm:prSet/>
      <dgm:spPr/>
      <dgm:t>
        <a:bodyPr/>
        <a:lstStyle/>
        <a:p>
          <a:endParaRPr lang="fr-FR"/>
        </a:p>
      </dgm:t>
    </dgm:pt>
    <dgm:pt modelId="{DAF73CE5-69BA-4079-B896-EEA4F70D1573}" type="sibTrans" cxnId="{1597E9AE-B4F8-497D-AFA8-795CA27C638E}">
      <dgm:prSet/>
      <dgm:spPr/>
      <dgm:t>
        <a:bodyPr/>
        <a:lstStyle/>
        <a:p>
          <a:endParaRPr lang="fr-FR"/>
        </a:p>
      </dgm:t>
    </dgm:pt>
    <dgm:pt modelId="{21AB4994-28EB-4F7F-AD01-755BED9616C5}">
      <dgm:prSet phldrT="[Texte]" custT="1"/>
      <dgm:spPr/>
      <dgm:t>
        <a:bodyPr/>
        <a:lstStyle/>
        <a:p>
          <a:pPr rtl="1"/>
          <a:r>
            <a:rPr lang="ar-DZ" sz="1600" dirty="0" smtClean="0">
              <a:solidFill>
                <a:schemeClr val="tx1"/>
              </a:solidFill>
            </a:rPr>
            <a:t>ما ستر بمسار مندمج لليسانس </a:t>
          </a:r>
          <a:endParaRPr lang="fr-FR" sz="1600" dirty="0">
            <a:solidFill>
              <a:schemeClr val="tx1"/>
            </a:solidFill>
          </a:endParaRPr>
        </a:p>
      </dgm:t>
    </dgm:pt>
    <dgm:pt modelId="{587FD49B-1827-476A-962C-7F70DDA5A160}" type="sibTrans" cxnId="{F241D045-4424-45AB-BE28-00E0627E45A7}">
      <dgm:prSet/>
      <dgm:spPr/>
      <dgm:t>
        <a:bodyPr/>
        <a:lstStyle/>
        <a:p>
          <a:endParaRPr lang="fr-FR"/>
        </a:p>
      </dgm:t>
    </dgm:pt>
    <dgm:pt modelId="{C9EF0A64-A3D3-4FA6-85C1-CB98ACB925D3}" type="parTrans" cxnId="{F241D045-4424-45AB-BE28-00E0627E45A7}">
      <dgm:prSet/>
      <dgm:spPr/>
      <dgm:t>
        <a:bodyPr/>
        <a:lstStyle/>
        <a:p>
          <a:endParaRPr lang="fr-FR"/>
        </a:p>
      </dgm:t>
    </dgm:pt>
    <dgm:pt modelId="{AC425570-0C0B-4A53-A434-AEBA76516D04}">
      <dgm:prSet phldrT="[Texte]" custT="1"/>
      <dgm:spPr>
        <a:solidFill>
          <a:schemeClr val="accent3">
            <a:lumMod val="60000"/>
            <a:lumOff val="40000"/>
          </a:schemeClr>
        </a:solidFill>
      </dgm:spPr>
      <dgm:t>
        <a:bodyPr/>
        <a:lstStyle/>
        <a:p>
          <a:pPr rtl="0"/>
          <a:r>
            <a:rPr lang="ar-DZ" sz="1600" dirty="0" smtClean="0">
              <a:solidFill>
                <a:schemeClr val="tx1"/>
              </a:solidFill>
            </a:rPr>
            <a:t>أقسام تحضيرية للمدارس العليا</a:t>
          </a:r>
          <a:endParaRPr lang="fr-FR" sz="1600" dirty="0">
            <a:solidFill>
              <a:schemeClr val="tx1"/>
            </a:solidFill>
          </a:endParaRPr>
        </a:p>
      </dgm:t>
    </dgm:pt>
    <dgm:pt modelId="{1234F088-BD2C-473B-98AA-1BBF6D23ABA2}" type="parTrans" cxnId="{0B371CCB-6DFC-4D1E-A03F-111AE94A5353}">
      <dgm:prSet/>
      <dgm:spPr/>
      <dgm:t>
        <a:bodyPr/>
        <a:lstStyle/>
        <a:p>
          <a:endParaRPr lang="fr-FR"/>
        </a:p>
      </dgm:t>
    </dgm:pt>
    <dgm:pt modelId="{B03D3D5D-F1FF-4861-8B30-D2EFD07285AD}" type="sibTrans" cxnId="{0B371CCB-6DFC-4D1E-A03F-111AE94A5353}">
      <dgm:prSet/>
      <dgm:spPr/>
      <dgm:t>
        <a:bodyPr/>
        <a:lstStyle/>
        <a:p>
          <a:endParaRPr lang="fr-FR"/>
        </a:p>
      </dgm:t>
    </dgm:pt>
    <dgm:pt modelId="{1C9ADE80-0AD7-4616-AB16-A3477AE0D70C}">
      <dgm:prSet phldrT="[Texte]" custT="1"/>
      <dgm:spPr>
        <a:solidFill>
          <a:schemeClr val="accent6">
            <a:lumMod val="40000"/>
            <a:lumOff val="60000"/>
          </a:schemeClr>
        </a:solidFill>
      </dgm:spPr>
      <dgm:t>
        <a:bodyPr/>
        <a:lstStyle/>
        <a:p>
          <a:pPr rtl="1"/>
          <a:r>
            <a:rPr lang="ar-DZ" sz="1600" dirty="0" smtClean="0">
              <a:solidFill>
                <a:schemeClr val="tx1"/>
              </a:solidFill>
            </a:rPr>
            <a:t>معاهد العلوم والتقنيات </a:t>
          </a:r>
          <a:r>
            <a:rPr lang="ar-DZ" sz="1600" dirty="0" err="1" smtClean="0">
              <a:solidFill>
                <a:schemeClr val="tx1"/>
              </a:solidFill>
            </a:rPr>
            <a:t>التطبيقـة</a:t>
          </a:r>
          <a:endParaRPr lang="fr-FR" sz="1600" dirty="0">
            <a:solidFill>
              <a:schemeClr val="tx1"/>
            </a:solidFill>
          </a:endParaRPr>
        </a:p>
      </dgm:t>
    </dgm:pt>
    <dgm:pt modelId="{48A922AA-E980-4E39-82AA-0DCA83772BFF}" type="parTrans" cxnId="{AFF539D1-D6C1-4FA8-87E2-602A6C0FA6C0}">
      <dgm:prSet/>
      <dgm:spPr/>
      <dgm:t>
        <a:bodyPr/>
        <a:lstStyle/>
        <a:p>
          <a:endParaRPr lang="fr-FR"/>
        </a:p>
      </dgm:t>
    </dgm:pt>
    <dgm:pt modelId="{CB7A03CF-C58A-4EA3-9CA3-74339C49355D}" type="sibTrans" cxnId="{AFF539D1-D6C1-4FA8-87E2-602A6C0FA6C0}">
      <dgm:prSet/>
      <dgm:spPr/>
      <dgm:t>
        <a:bodyPr/>
        <a:lstStyle/>
        <a:p>
          <a:endParaRPr lang="fr-FR"/>
        </a:p>
      </dgm:t>
    </dgm:pt>
    <dgm:pt modelId="{C1B6D241-5CE5-4D9B-B333-CC503D2A222D}">
      <dgm:prSet phldrT="[Texte]" custT="1"/>
      <dgm:spPr>
        <a:solidFill>
          <a:schemeClr val="accent4">
            <a:lumMod val="60000"/>
            <a:lumOff val="40000"/>
          </a:schemeClr>
        </a:solidFill>
      </dgm:spPr>
      <dgm:t>
        <a:bodyPr/>
        <a:lstStyle/>
        <a:p>
          <a:pPr rtl="0"/>
          <a:r>
            <a:rPr lang="ar-DZ" sz="1600" dirty="0" smtClean="0">
              <a:solidFill>
                <a:schemeClr val="tx1"/>
              </a:solidFill>
            </a:rPr>
            <a:t>مدارس عليا للأساتذة</a:t>
          </a:r>
          <a:endParaRPr lang="fr-FR" sz="1600" dirty="0">
            <a:solidFill>
              <a:schemeClr val="tx1"/>
            </a:solidFill>
          </a:endParaRPr>
        </a:p>
      </dgm:t>
    </dgm:pt>
    <dgm:pt modelId="{C2D066AC-5956-4CA1-88A2-F0D0BF0839D1}" type="parTrans" cxnId="{C9ED1647-5C6B-4BEC-A25F-BC294FBDBA8F}">
      <dgm:prSet/>
      <dgm:spPr/>
      <dgm:t>
        <a:bodyPr/>
        <a:lstStyle/>
        <a:p>
          <a:endParaRPr lang="fr-FR"/>
        </a:p>
      </dgm:t>
    </dgm:pt>
    <dgm:pt modelId="{4A090641-B53B-44E4-996D-881747962104}" type="sibTrans" cxnId="{C9ED1647-5C6B-4BEC-A25F-BC294FBDBA8F}">
      <dgm:prSet/>
      <dgm:spPr/>
      <dgm:t>
        <a:bodyPr/>
        <a:lstStyle/>
        <a:p>
          <a:endParaRPr lang="fr-FR"/>
        </a:p>
      </dgm:t>
    </dgm:pt>
    <dgm:pt modelId="{BA4C7D6F-4E67-4282-843B-DBF1A479D24E}">
      <dgm:prSet phldrT="[Texte]" custT="1"/>
      <dgm:spPr/>
      <dgm:t>
        <a:bodyPr/>
        <a:lstStyle/>
        <a:p>
          <a:r>
            <a:rPr lang="ar-DZ" sz="1600" dirty="0" smtClean="0">
              <a:solidFill>
                <a:schemeClr val="tx1"/>
              </a:solidFill>
            </a:rPr>
            <a:t>مدارس عليا و معاهد</a:t>
          </a:r>
          <a:endParaRPr lang="fr-FR" sz="1600" dirty="0">
            <a:solidFill>
              <a:schemeClr val="tx1"/>
            </a:solidFill>
          </a:endParaRPr>
        </a:p>
      </dgm:t>
    </dgm:pt>
    <dgm:pt modelId="{229E0037-9C54-45E5-8744-A2E3CF0CCE3F}" type="parTrans" cxnId="{B46CE75D-E9ED-4CCD-85AD-107AF2ACFDBA}">
      <dgm:prSet/>
      <dgm:spPr/>
      <dgm:t>
        <a:bodyPr/>
        <a:lstStyle/>
        <a:p>
          <a:endParaRPr lang="fr-FR"/>
        </a:p>
      </dgm:t>
    </dgm:pt>
    <dgm:pt modelId="{6BF96C4F-4FEF-4593-BF37-2532C50FB4CB}" type="sibTrans" cxnId="{B46CE75D-E9ED-4CCD-85AD-107AF2ACFDBA}">
      <dgm:prSet/>
      <dgm:spPr/>
      <dgm:t>
        <a:bodyPr/>
        <a:lstStyle/>
        <a:p>
          <a:endParaRPr lang="fr-FR"/>
        </a:p>
      </dgm:t>
    </dgm:pt>
    <dgm:pt modelId="{F00BB769-C1E7-46B2-ADF6-99321932640C}">
      <dgm:prSet phldrT="[Texte]" custT="1"/>
      <dgm:spPr/>
      <dgm:t>
        <a:bodyPr/>
        <a:lstStyle/>
        <a:p>
          <a:pPr rtl="0"/>
          <a:r>
            <a:rPr lang="ar-DZ" sz="1600" dirty="0" smtClean="0">
              <a:solidFill>
                <a:schemeClr val="tx1"/>
              </a:solidFill>
            </a:rPr>
            <a:t>العلوم الطبية والعلوم البيطرية</a:t>
          </a:r>
          <a:endParaRPr lang="fr-FR" sz="1600" dirty="0">
            <a:solidFill>
              <a:schemeClr val="tx1"/>
            </a:solidFill>
          </a:endParaRPr>
        </a:p>
      </dgm:t>
    </dgm:pt>
    <dgm:pt modelId="{C347CF8F-9CB3-4D42-9898-58B08A642E55}" type="parTrans" cxnId="{F5E7307C-1E2D-4788-82D8-261152A87FDC}">
      <dgm:prSet/>
      <dgm:spPr/>
      <dgm:t>
        <a:bodyPr/>
        <a:lstStyle/>
        <a:p>
          <a:endParaRPr lang="fr-FR"/>
        </a:p>
      </dgm:t>
    </dgm:pt>
    <dgm:pt modelId="{D99CCCF4-7D8B-4924-93FD-DF1116F46E14}" type="sibTrans" cxnId="{F5E7307C-1E2D-4788-82D8-261152A87FDC}">
      <dgm:prSet/>
      <dgm:spPr/>
      <dgm:t>
        <a:bodyPr/>
        <a:lstStyle/>
        <a:p>
          <a:endParaRPr lang="fr-FR"/>
        </a:p>
      </dgm:t>
    </dgm:pt>
    <dgm:pt modelId="{C23E5CF4-C8F8-4E92-8A83-6B8283D974D0}" type="pres">
      <dgm:prSet presAssocID="{614B2F96-06F1-4705-AED7-22E6F54769E0}" presName="composite" presStyleCnt="0">
        <dgm:presLayoutVars>
          <dgm:chMax val="5"/>
          <dgm:dir/>
          <dgm:animLvl val="ctr"/>
          <dgm:resizeHandles val="exact"/>
        </dgm:presLayoutVars>
      </dgm:prSet>
      <dgm:spPr/>
      <dgm:t>
        <a:bodyPr/>
        <a:lstStyle/>
        <a:p>
          <a:endParaRPr lang="fr-FR"/>
        </a:p>
      </dgm:t>
    </dgm:pt>
    <dgm:pt modelId="{447BF7F6-CF1D-42AE-994B-265CF8BBCAC6}" type="pres">
      <dgm:prSet presAssocID="{614B2F96-06F1-4705-AED7-22E6F54769E0}" presName="cycle" presStyleCnt="0"/>
      <dgm:spPr/>
    </dgm:pt>
    <dgm:pt modelId="{FC6DDA12-01C1-43C4-9658-EF4D09D0B12F}" type="pres">
      <dgm:prSet presAssocID="{614B2F96-06F1-4705-AED7-22E6F54769E0}" presName="centerShape" presStyleCnt="0"/>
      <dgm:spPr/>
    </dgm:pt>
    <dgm:pt modelId="{033C0BB4-A4D5-4678-8760-4ACE0B2BC24C}" type="pres">
      <dgm:prSet presAssocID="{614B2F96-06F1-4705-AED7-22E6F54769E0}" presName="connSite" presStyleLbl="node1" presStyleIdx="0" presStyleCnt="9"/>
      <dgm:spPr/>
    </dgm:pt>
    <dgm:pt modelId="{F480F322-DA81-456A-9E73-23845D0F4CA3}" type="pres">
      <dgm:prSet presAssocID="{614B2F96-06F1-4705-AED7-22E6F54769E0}" presName="visible" presStyleLbl="node1" presStyleIdx="0" presStyleCnt="9" custScaleX="262741" custScaleY="215353" custLinFactX="21643" custLinFactNeighborX="100000" custLinFactNeighborY="214"/>
      <dgm:spPr>
        <a:solidFill>
          <a:schemeClr val="accent6">
            <a:lumMod val="40000"/>
            <a:lumOff val="60000"/>
          </a:schemeClr>
        </a:solidFill>
      </dgm:spPr>
      <dgm:t>
        <a:bodyPr/>
        <a:lstStyle/>
        <a:p>
          <a:endParaRPr lang="fr-FR"/>
        </a:p>
      </dgm:t>
    </dgm:pt>
    <dgm:pt modelId="{B44E68E7-7A9C-4FB7-9ED8-FEA38543F728}" type="pres">
      <dgm:prSet presAssocID="{1A33275D-2654-4FD3-B160-0E42AA8A428D}" presName="Name25" presStyleLbl="parChTrans1D1" presStyleIdx="0" presStyleCnt="8"/>
      <dgm:spPr/>
      <dgm:t>
        <a:bodyPr/>
        <a:lstStyle/>
        <a:p>
          <a:endParaRPr lang="fr-FR"/>
        </a:p>
      </dgm:t>
    </dgm:pt>
    <dgm:pt modelId="{A063DDF0-287D-46B7-AFA6-896206122116}" type="pres">
      <dgm:prSet presAssocID="{780EEF18-FFD4-40CE-B81E-1688E4127C6A}" presName="node" presStyleCnt="0"/>
      <dgm:spPr/>
    </dgm:pt>
    <dgm:pt modelId="{2396615F-FD43-4B3D-9843-0497CD51EED6}" type="pres">
      <dgm:prSet presAssocID="{780EEF18-FFD4-40CE-B81E-1688E4127C6A}" presName="parentNode" presStyleLbl="node1" presStyleIdx="1" presStyleCnt="9" custScaleX="346038" custLinFactX="-27371" custLinFactNeighborX="-100000">
        <dgm:presLayoutVars>
          <dgm:chMax val="1"/>
          <dgm:bulletEnabled val="1"/>
        </dgm:presLayoutVars>
      </dgm:prSet>
      <dgm:spPr/>
      <dgm:t>
        <a:bodyPr/>
        <a:lstStyle/>
        <a:p>
          <a:endParaRPr lang="fr-FR"/>
        </a:p>
      </dgm:t>
    </dgm:pt>
    <dgm:pt modelId="{E6CAEB3E-FAF5-4A96-A5DC-C7E3CC46BC9B}" type="pres">
      <dgm:prSet presAssocID="{780EEF18-FFD4-40CE-B81E-1688E4127C6A}" presName="childNode" presStyleLbl="revTx" presStyleIdx="0" presStyleCnt="0">
        <dgm:presLayoutVars>
          <dgm:bulletEnabled val="1"/>
        </dgm:presLayoutVars>
      </dgm:prSet>
      <dgm:spPr/>
      <dgm:t>
        <a:bodyPr/>
        <a:lstStyle/>
        <a:p>
          <a:endParaRPr lang="fr-FR"/>
        </a:p>
      </dgm:t>
    </dgm:pt>
    <dgm:pt modelId="{2599CADD-AE72-4120-BF0A-05C72E988F2F}" type="pres">
      <dgm:prSet presAssocID="{A839D3B1-5DAF-439F-A326-19EF47DF2447}" presName="Name25" presStyleLbl="parChTrans1D1" presStyleIdx="1" presStyleCnt="8"/>
      <dgm:spPr/>
      <dgm:t>
        <a:bodyPr/>
        <a:lstStyle/>
        <a:p>
          <a:endParaRPr lang="fr-FR"/>
        </a:p>
      </dgm:t>
    </dgm:pt>
    <dgm:pt modelId="{06A0182C-B1D5-4D52-92B8-8267FCABCA00}" type="pres">
      <dgm:prSet presAssocID="{31E8EFF9-E116-4853-8B65-24B07CD7EB13}" presName="node" presStyleCnt="0"/>
      <dgm:spPr/>
    </dgm:pt>
    <dgm:pt modelId="{1CC2F507-EE12-466E-8CFD-16C7DD6BC05A}" type="pres">
      <dgm:prSet presAssocID="{31E8EFF9-E116-4853-8B65-24B07CD7EB13}" presName="parentNode" presStyleLbl="node1" presStyleIdx="2" presStyleCnt="9" custScaleX="530964" custLinFactX="100000" custLinFactNeighborX="145725" custLinFactNeighborY="-84365">
        <dgm:presLayoutVars>
          <dgm:chMax val="1"/>
          <dgm:bulletEnabled val="1"/>
        </dgm:presLayoutVars>
      </dgm:prSet>
      <dgm:spPr/>
      <dgm:t>
        <a:bodyPr/>
        <a:lstStyle/>
        <a:p>
          <a:endParaRPr lang="fr-FR"/>
        </a:p>
      </dgm:t>
    </dgm:pt>
    <dgm:pt modelId="{FF3C12FB-7C46-4420-B4A1-12D5E244F1BA}" type="pres">
      <dgm:prSet presAssocID="{31E8EFF9-E116-4853-8B65-24B07CD7EB13}" presName="childNode" presStyleLbl="revTx" presStyleIdx="0" presStyleCnt="0">
        <dgm:presLayoutVars>
          <dgm:bulletEnabled val="1"/>
        </dgm:presLayoutVars>
      </dgm:prSet>
      <dgm:spPr/>
      <dgm:t>
        <a:bodyPr/>
        <a:lstStyle/>
        <a:p>
          <a:endParaRPr lang="fr-FR"/>
        </a:p>
      </dgm:t>
    </dgm:pt>
    <dgm:pt modelId="{387FB3B6-BFE7-4E3D-82C7-A0C13F0D1A27}" type="pres">
      <dgm:prSet presAssocID="{C9EF0A64-A3D3-4FA6-85C1-CB98ACB925D3}" presName="Name25" presStyleLbl="parChTrans1D1" presStyleIdx="2" presStyleCnt="8"/>
      <dgm:spPr/>
      <dgm:t>
        <a:bodyPr/>
        <a:lstStyle/>
        <a:p>
          <a:endParaRPr lang="fr-FR"/>
        </a:p>
      </dgm:t>
    </dgm:pt>
    <dgm:pt modelId="{C16A7B4F-2AC8-4D0B-8101-02BB89788648}" type="pres">
      <dgm:prSet presAssocID="{21AB4994-28EB-4F7F-AD01-755BED9616C5}" presName="node" presStyleCnt="0"/>
      <dgm:spPr/>
    </dgm:pt>
    <dgm:pt modelId="{4D9A6704-E211-405F-90FA-67EEA42289FA}" type="pres">
      <dgm:prSet presAssocID="{21AB4994-28EB-4F7F-AD01-755BED9616C5}" presName="parentNode" presStyleLbl="node1" presStyleIdx="3" presStyleCnt="9" custScaleX="611137" custLinFactX="184471" custLinFactY="-13230" custLinFactNeighborX="200000" custLinFactNeighborY="-100000">
        <dgm:presLayoutVars>
          <dgm:chMax val="1"/>
          <dgm:bulletEnabled val="1"/>
        </dgm:presLayoutVars>
      </dgm:prSet>
      <dgm:spPr/>
      <dgm:t>
        <a:bodyPr/>
        <a:lstStyle/>
        <a:p>
          <a:endParaRPr lang="fr-FR"/>
        </a:p>
      </dgm:t>
    </dgm:pt>
    <dgm:pt modelId="{47BD9E30-305C-4DC3-BD69-3DDCD0605CE3}" type="pres">
      <dgm:prSet presAssocID="{21AB4994-28EB-4F7F-AD01-755BED9616C5}" presName="childNode" presStyleLbl="revTx" presStyleIdx="0" presStyleCnt="0">
        <dgm:presLayoutVars>
          <dgm:bulletEnabled val="1"/>
        </dgm:presLayoutVars>
      </dgm:prSet>
      <dgm:spPr/>
    </dgm:pt>
    <dgm:pt modelId="{6C03304C-4126-4B97-A4A0-D0FF5EB13BD1}" type="pres">
      <dgm:prSet presAssocID="{1234F088-BD2C-473B-98AA-1BBF6D23ABA2}" presName="Name25" presStyleLbl="parChTrans1D1" presStyleIdx="3" presStyleCnt="8"/>
      <dgm:spPr/>
      <dgm:t>
        <a:bodyPr/>
        <a:lstStyle/>
        <a:p>
          <a:endParaRPr lang="fr-FR"/>
        </a:p>
      </dgm:t>
    </dgm:pt>
    <dgm:pt modelId="{9A3C0B61-E841-4BB3-AC9D-77702D4A6858}" type="pres">
      <dgm:prSet presAssocID="{AC425570-0C0B-4A53-A434-AEBA76516D04}" presName="node" presStyleCnt="0"/>
      <dgm:spPr/>
    </dgm:pt>
    <dgm:pt modelId="{7332D97B-7EEF-4063-ABC4-751F2A1988B0}" type="pres">
      <dgm:prSet presAssocID="{AC425570-0C0B-4A53-A434-AEBA76516D04}" presName="parentNode" presStyleLbl="node1" presStyleIdx="4" presStyleCnt="9" custScaleX="664389" custLinFactX="200000" custLinFactY="-51925" custLinFactNeighborX="282674" custLinFactNeighborY="-100000">
        <dgm:presLayoutVars>
          <dgm:chMax val="1"/>
          <dgm:bulletEnabled val="1"/>
        </dgm:presLayoutVars>
      </dgm:prSet>
      <dgm:spPr/>
      <dgm:t>
        <a:bodyPr/>
        <a:lstStyle/>
        <a:p>
          <a:endParaRPr lang="fr-FR"/>
        </a:p>
      </dgm:t>
    </dgm:pt>
    <dgm:pt modelId="{7D8D9100-FC69-43E7-9801-74374172C6A6}" type="pres">
      <dgm:prSet presAssocID="{AC425570-0C0B-4A53-A434-AEBA76516D04}" presName="childNode" presStyleLbl="revTx" presStyleIdx="0" presStyleCnt="0">
        <dgm:presLayoutVars>
          <dgm:bulletEnabled val="1"/>
        </dgm:presLayoutVars>
      </dgm:prSet>
      <dgm:spPr/>
    </dgm:pt>
    <dgm:pt modelId="{735A7144-98AA-44E2-8278-A4C6AF55C6BD}" type="pres">
      <dgm:prSet presAssocID="{48A922AA-E980-4E39-82AA-0DCA83772BFF}" presName="Name25" presStyleLbl="parChTrans1D1" presStyleIdx="4" presStyleCnt="8"/>
      <dgm:spPr/>
      <dgm:t>
        <a:bodyPr/>
        <a:lstStyle/>
        <a:p>
          <a:endParaRPr lang="fr-FR"/>
        </a:p>
      </dgm:t>
    </dgm:pt>
    <dgm:pt modelId="{16BB8CDF-C520-440B-A14F-7D7AF16B0CDE}" type="pres">
      <dgm:prSet presAssocID="{1C9ADE80-0AD7-4616-AB16-A3477AE0D70C}" presName="node" presStyleCnt="0"/>
      <dgm:spPr/>
    </dgm:pt>
    <dgm:pt modelId="{3F608961-6342-4C59-8101-E34247E870FE}" type="pres">
      <dgm:prSet presAssocID="{1C9ADE80-0AD7-4616-AB16-A3477AE0D70C}" presName="parentNode" presStyleLbl="node1" presStyleIdx="5" presStyleCnt="9" custScaleX="684929" custLinFactX="200000" custLinFactY="-5391" custLinFactNeighborX="244731" custLinFactNeighborY="-100000">
        <dgm:presLayoutVars>
          <dgm:chMax val="1"/>
          <dgm:bulletEnabled val="1"/>
        </dgm:presLayoutVars>
      </dgm:prSet>
      <dgm:spPr/>
      <dgm:t>
        <a:bodyPr/>
        <a:lstStyle/>
        <a:p>
          <a:endParaRPr lang="fr-FR"/>
        </a:p>
      </dgm:t>
    </dgm:pt>
    <dgm:pt modelId="{3BC5B68F-3538-4879-9A0F-8B65E5510875}" type="pres">
      <dgm:prSet presAssocID="{1C9ADE80-0AD7-4616-AB16-A3477AE0D70C}" presName="childNode" presStyleLbl="revTx" presStyleIdx="0" presStyleCnt="0">
        <dgm:presLayoutVars>
          <dgm:bulletEnabled val="1"/>
        </dgm:presLayoutVars>
      </dgm:prSet>
      <dgm:spPr/>
    </dgm:pt>
    <dgm:pt modelId="{B8392FF1-5C1E-4FA0-B826-DEF6921815FD}" type="pres">
      <dgm:prSet presAssocID="{C2D066AC-5956-4CA1-88A2-F0D0BF0839D1}" presName="Name25" presStyleLbl="parChTrans1D1" presStyleIdx="5" presStyleCnt="8"/>
      <dgm:spPr/>
      <dgm:t>
        <a:bodyPr/>
        <a:lstStyle/>
        <a:p>
          <a:endParaRPr lang="fr-FR"/>
        </a:p>
      </dgm:t>
    </dgm:pt>
    <dgm:pt modelId="{BE3EE3D6-5A7B-4DC7-A912-28A9BB26C02A}" type="pres">
      <dgm:prSet presAssocID="{C1B6D241-5CE5-4D9B-B333-CC503D2A222D}" presName="node" presStyleCnt="0"/>
      <dgm:spPr/>
    </dgm:pt>
    <dgm:pt modelId="{BB04164B-1A90-484A-8DAE-C50676AF990E}" type="pres">
      <dgm:prSet presAssocID="{C1B6D241-5CE5-4D9B-B333-CC503D2A222D}" presName="parentNode" presStyleLbl="node1" presStyleIdx="6" presStyleCnt="9" custScaleX="597991" custLinFactX="200000" custLinFactNeighborX="279476" custLinFactNeighborY="-83355">
        <dgm:presLayoutVars>
          <dgm:chMax val="1"/>
          <dgm:bulletEnabled val="1"/>
        </dgm:presLayoutVars>
      </dgm:prSet>
      <dgm:spPr/>
      <dgm:t>
        <a:bodyPr/>
        <a:lstStyle/>
        <a:p>
          <a:endParaRPr lang="fr-FR"/>
        </a:p>
      </dgm:t>
    </dgm:pt>
    <dgm:pt modelId="{6BF7288C-3CD0-4C3E-8485-EBDB8E7BA3C4}" type="pres">
      <dgm:prSet presAssocID="{C1B6D241-5CE5-4D9B-B333-CC503D2A222D}" presName="childNode" presStyleLbl="revTx" presStyleIdx="0" presStyleCnt="0">
        <dgm:presLayoutVars>
          <dgm:bulletEnabled val="1"/>
        </dgm:presLayoutVars>
      </dgm:prSet>
      <dgm:spPr/>
    </dgm:pt>
    <dgm:pt modelId="{76B84BF1-EDD7-4D09-BC93-E5745BEC7818}" type="pres">
      <dgm:prSet presAssocID="{229E0037-9C54-45E5-8744-A2E3CF0CCE3F}" presName="Name25" presStyleLbl="parChTrans1D1" presStyleIdx="6" presStyleCnt="8"/>
      <dgm:spPr/>
      <dgm:t>
        <a:bodyPr/>
        <a:lstStyle/>
        <a:p>
          <a:endParaRPr lang="fr-FR"/>
        </a:p>
      </dgm:t>
    </dgm:pt>
    <dgm:pt modelId="{C7B10161-20B2-4E06-BD9B-A526AF2A307C}" type="pres">
      <dgm:prSet presAssocID="{BA4C7D6F-4E67-4282-843B-DBF1A479D24E}" presName="node" presStyleCnt="0"/>
      <dgm:spPr/>
    </dgm:pt>
    <dgm:pt modelId="{934D8CC6-6675-4374-9605-D4E0941426E0}" type="pres">
      <dgm:prSet presAssocID="{BA4C7D6F-4E67-4282-843B-DBF1A479D24E}" presName="parentNode" presStyleLbl="node1" presStyleIdx="7" presStyleCnt="9" custScaleX="616311" custLinFactX="152134" custLinFactNeighborX="200000" custLinFactNeighborY="-92558">
        <dgm:presLayoutVars>
          <dgm:chMax val="1"/>
          <dgm:bulletEnabled val="1"/>
        </dgm:presLayoutVars>
      </dgm:prSet>
      <dgm:spPr/>
      <dgm:t>
        <a:bodyPr/>
        <a:lstStyle/>
        <a:p>
          <a:endParaRPr lang="fr-FR"/>
        </a:p>
      </dgm:t>
    </dgm:pt>
    <dgm:pt modelId="{0FE686BC-4865-4E82-90AB-7F6C5B9C2070}" type="pres">
      <dgm:prSet presAssocID="{BA4C7D6F-4E67-4282-843B-DBF1A479D24E}" presName="childNode" presStyleLbl="revTx" presStyleIdx="0" presStyleCnt="0">
        <dgm:presLayoutVars>
          <dgm:bulletEnabled val="1"/>
        </dgm:presLayoutVars>
      </dgm:prSet>
      <dgm:spPr/>
    </dgm:pt>
    <dgm:pt modelId="{32DA070A-8433-44E6-9DC2-5FF3561CADE4}" type="pres">
      <dgm:prSet presAssocID="{C347CF8F-9CB3-4D42-9898-58B08A642E55}" presName="Name25" presStyleLbl="parChTrans1D1" presStyleIdx="7" presStyleCnt="8"/>
      <dgm:spPr/>
      <dgm:t>
        <a:bodyPr/>
        <a:lstStyle/>
        <a:p>
          <a:endParaRPr lang="fr-FR"/>
        </a:p>
      </dgm:t>
    </dgm:pt>
    <dgm:pt modelId="{CC763F43-BD44-423F-8B91-2C084236CFDD}" type="pres">
      <dgm:prSet presAssocID="{F00BB769-C1E7-46B2-ADF6-99321932640C}" presName="node" presStyleCnt="0"/>
      <dgm:spPr/>
    </dgm:pt>
    <dgm:pt modelId="{C9916305-C57F-4D5C-B9B5-83D90C202770}" type="pres">
      <dgm:prSet presAssocID="{F00BB769-C1E7-46B2-ADF6-99321932640C}" presName="parentNode" presStyleLbl="node1" presStyleIdx="8" presStyleCnt="9" custScaleX="748700" custLinFactX="123835" custLinFactNeighborX="200000" custLinFactNeighborY="-83705">
        <dgm:presLayoutVars>
          <dgm:chMax val="1"/>
          <dgm:bulletEnabled val="1"/>
        </dgm:presLayoutVars>
      </dgm:prSet>
      <dgm:spPr/>
      <dgm:t>
        <a:bodyPr/>
        <a:lstStyle/>
        <a:p>
          <a:endParaRPr lang="fr-FR"/>
        </a:p>
      </dgm:t>
    </dgm:pt>
    <dgm:pt modelId="{D90AA108-B9EF-48C9-BFC5-1B770CF1EF61}" type="pres">
      <dgm:prSet presAssocID="{F00BB769-C1E7-46B2-ADF6-99321932640C}" presName="childNode" presStyleLbl="revTx" presStyleIdx="0" presStyleCnt="0">
        <dgm:presLayoutVars>
          <dgm:bulletEnabled val="1"/>
        </dgm:presLayoutVars>
      </dgm:prSet>
      <dgm:spPr/>
    </dgm:pt>
  </dgm:ptLst>
  <dgm:cxnLst>
    <dgm:cxn modelId="{2197DDC9-7D9F-4497-A07D-2C0AA9B27EF4}" type="presOf" srcId="{780EEF18-FFD4-40CE-B81E-1688E4127C6A}" destId="{2396615F-FD43-4B3D-9843-0497CD51EED6}" srcOrd="0" destOrd="0" presId="urn:microsoft.com/office/officeart/2005/8/layout/radial2"/>
    <dgm:cxn modelId="{4A05DA60-5402-43F0-9D8F-3F4499F412FF}" srcId="{614B2F96-06F1-4705-AED7-22E6F54769E0}" destId="{780EEF18-FFD4-40CE-B81E-1688E4127C6A}" srcOrd="0" destOrd="0" parTransId="{1A33275D-2654-4FD3-B160-0E42AA8A428D}" sibTransId="{0DBA45A2-BAB7-4FA0-A195-E14737D7E0E0}"/>
    <dgm:cxn modelId="{D0696451-6A45-4F50-AD1B-0C27589AB21D}" type="presOf" srcId="{614B2F96-06F1-4705-AED7-22E6F54769E0}" destId="{C23E5CF4-C8F8-4E92-8A83-6B8283D974D0}" srcOrd="0" destOrd="0" presId="urn:microsoft.com/office/officeart/2005/8/layout/radial2"/>
    <dgm:cxn modelId="{6095F8DF-6788-4813-9344-6ECC50C2AD55}" type="presOf" srcId="{AC425570-0C0B-4A53-A434-AEBA76516D04}" destId="{7332D97B-7EEF-4063-ABC4-751F2A1988B0}" srcOrd="0" destOrd="0" presId="urn:microsoft.com/office/officeart/2005/8/layout/radial2"/>
    <dgm:cxn modelId="{992A7491-DCDF-4595-B61A-D6C411383C4F}" type="presOf" srcId="{21AB4994-28EB-4F7F-AD01-755BED9616C5}" destId="{4D9A6704-E211-405F-90FA-67EEA42289FA}" srcOrd="0" destOrd="0" presId="urn:microsoft.com/office/officeart/2005/8/layout/radial2"/>
    <dgm:cxn modelId="{A8BD2F1B-6E26-406C-9C56-460F19D4147F}" type="presOf" srcId="{C2D066AC-5956-4CA1-88A2-F0D0BF0839D1}" destId="{B8392FF1-5C1E-4FA0-B826-DEF6921815FD}" srcOrd="0" destOrd="0" presId="urn:microsoft.com/office/officeart/2005/8/layout/radial2"/>
    <dgm:cxn modelId="{1597E9AE-B4F8-497D-AFA8-795CA27C638E}" srcId="{614B2F96-06F1-4705-AED7-22E6F54769E0}" destId="{31E8EFF9-E116-4853-8B65-24B07CD7EB13}" srcOrd="1" destOrd="0" parTransId="{A839D3B1-5DAF-439F-A326-19EF47DF2447}" sibTransId="{DAF73CE5-69BA-4079-B896-EEA4F70D1573}"/>
    <dgm:cxn modelId="{0B371CCB-6DFC-4D1E-A03F-111AE94A5353}" srcId="{614B2F96-06F1-4705-AED7-22E6F54769E0}" destId="{AC425570-0C0B-4A53-A434-AEBA76516D04}" srcOrd="3" destOrd="0" parTransId="{1234F088-BD2C-473B-98AA-1BBF6D23ABA2}" sibTransId="{B03D3D5D-F1FF-4861-8B30-D2EFD07285AD}"/>
    <dgm:cxn modelId="{62B6239B-92C4-455A-AF11-76433D10356D}" type="presOf" srcId="{48A922AA-E980-4E39-82AA-0DCA83772BFF}" destId="{735A7144-98AA-44E2-8278-A4C6AF55C6BD}" srcOrd="0" destOrd="0" presId="urn:microsoft.com/office/officeart/2005/8/layout/radial2"/>
    <dgm:cxn modelId="{B166C166-C745-4ED5-9291-A5A0E4422DB1}" type="presOf" srcId="{C1B6D241-5CE5-4D9B-B333-CC503D2A222D}" destId="{BB04164B-1A90-484A-8DAE-C50676AF990E}" srcOrd="0" destOrd="0" presId="urn:microsoft.com/office/officeart/2005/8/layout/radial2"/>
    <dgm:cxn modelId="{683BCC5A-8719-40D5-9013-D3D7A93D8FD8}" type="presOf" srcId="{BA4C7D6F-4E67-4282-843B-DBF1A479D24E}" destId="{934D8CC6-6675-4374-9605-D4E0941426E0}" srcOrd="0" destOrd="0" presId="urn:microsoft.com/office/officeart/2005/8/layout/radial2"/>
    <dgm:cxn modelId="{F241D045-4424-45AB-BE28-00E0627E45A7}" srcId="{614B2F96-06F1-4705-AED7-22E6F54769E0}" destId="{21AB4994-28EB-4F7F-AD01-755BED9616C5}" srcOrd="2" destOrd="0" parTransId="{C9EF0A64-A3D3-4FA6-85C1-CB98ACB925D3}" sibTransId="{587FD49B-1827-476A-962C-7F70DDA5A160}"/>
    <dgm:cxn modelId="{40C04E81-B6AB-420B-93D8-8E90515EEA9F}" type="presOf" srcId="{C9EF0A64-A3D3-4FA6-85C1-CB98ACB925D3}" destId="{387FB3B6-BFE7-4E3D-82C7-A0C13F0D1A27}" srcOrd="0" destOrd="0" presId="urn:microsoft.com/office/officeart/2005/8/layout/radial2"/>
    <dgm:cxn modelId="{DF2521C3-674B-44DE-B2D1-0B52D0480F75}" type="presOf" srcId="{1234F088-BD2C-473B-98AA-1BBF6D23ABA2}" destId="{6C03304C-4126-4B97-A4A0-D0FF5EB13BD1}" srcOrd="0" destOrd="0" presId="urn:microsoft.com/office/officeart/2005/8/layout/radial2"/>
    <dgm:cxn modelId="{471B8CB8-D0D9-4BDF-9B80-600325156391}" type="presOf" srcId="{31E8EFF9-E116-4853-8B65-24B07CD7EB13}" destId="{1CC2F507-EE12-466E-8CFD-16C7DD6BC05A}" srcOrd="0" destOrd="0" presId="urn:microsoft.com/office/officeart/2005/8/layout/radial2"/>
    <dgm:cxn modelId="{C9ED1647-5C6B-4BEC-A25F-BC294FBDBA8F}" srcId="{614B2F96-06F1-4705-AED7-22E6F54769E0}" destId="{C1B6D241-5CE5-4D9B-B333-CC503D2A222D}" srcOrd="5" destOrd="0" parTransId="{C2D066AC-5956-4CA1-88A2-F0D0BF0839D1}" sibTransId="{4A090641-B53B-44E4-996D-881747962104}"/>
    <dgm:cxn modelId="{F5E7307C-1E2D-4788-82D8-261152A87FDC}" srcId="{614B2F96-06F1-4705-AED7-22E6F54769E0}" destId="{F00BB769-C1E7-46B2-ADF6-99321932640C}" srcOrd="7" destOrd="0" parTransId="{C347CF8F-9CB3-4D42-9898-58B08A642E55}" sibTransId="{D99CCCF4-7D8B-4924-93FD-DF1116F46E14}"/>
    <dgm:cxn modelId="{AFF539D1-D6C1-4FA8-87E2-602A6C0FA6C0}" srcId="{614B2F96-06F1-4705-AED7-22E6F54769E0}" destId="{1C9ADE80-0AD7-4616-AB16-A3477AE0D70C}" srcOrd="4" destOrd="0" parTransId="{48A922AA-E980-4E39-82AA-0DCA83772BFF}" sibTransId="{CB7A03CF-C58A-4EA3-9CA3-74339C49355D}"/>
    <dgm:cxn modelId="{B46CE75D-E9ED-4CCD-85AD-107AF2ACFDBA}" srcId="{614B2F96-06F1-4705-AED7-22E6F54769E0}" destId="{BA4C7D6F-4E67-4282-843B-DBF1A479D24E}" srcOrd="6" destOrd="0" parTransId="{229E0037-9C54-45E5-8744-A2E3CF0CCE3F}" sibTransId="{6BF96C4F-4FEF-4593-BF37-2532C50FB4CB}"/>
    <dgm:cxn modelId="{8ABF5454-DBEE-4C91-99FD-474EC792E854}" type="presOf" srcId="{1A33275D-2654-4FD3-B160-0E42AA8A428D}" destId="{B44E68E7-7A9C-4FB7-9ED8-FEA38543F728}" srcOrd="0" destOrd="0" presId="urn:microsoft.com/office/officeart/2005/8/layout/radial2"/>
    <dgm:cxn modelId="{1A0E4A9D-5362-4235-8926-89A041010D77}" type="presOf" srcId="{229E0037-9C54-45E5-8744-A2E3CF0CCE3F}" destId="{76B84BF1-EDD7-4D09-BC93-E5745BEC7818}" srcOrd="0" destOrd="0" presId="urn:microsoft.com/office/officeart/2005/8/layout/radial2"/>
    <dgm:cxn modelId="{8C9554EE-E737-4406-8D55-FC39F69844ED}" type="presOf" srcId="{F00BB769-C1E7-46B2-ADF6-99321932640C}" destId="{C9916305-C57F-4D5C-B9B5-83D90C202770}" srcOrd="0" destOrd="0" presId="urn:microsoft.com/office/officeart/2005/8/layout/radial2"/>
    <dgm:cxn modelId="{2680E19E-2F2C-489D-A7F3-86BDD4B751C8}" type="presOf" srcId="{C347CF8F-9CB3-4D42-9898-58B08A642E55}" destId="{32DA070A-8433-44E6-9DC2-5FF3561CADE4}" srcOrd="0" destOrd="0" presId="urn:microsoft.com/office/officeart/2005/8/layout/radial2"/>
    <dgm:cxn modelId="{F350F0C2-A4A5-47A9-8084-F569C5E7271B}" type="presOf" srcId="{A839D3B1-5DAF-439F-A326-19EF47DF2447}" destId="{2599CADD-AE72-4120-BF0A-05C72E988F2F}" srcOrd="0" destOrd="0" presId="urn:microsoft.com/office/officeart/2005/8/layout/radial2"/>
    <dgm:cxn modelId="{6D228619-467D-413B-A72A-FD39E26B2EBE}" type="presOf" srcId="{1C9ADE80-0AD7-4616-AB16-A3477AE0D70C}" destId="{3F608961-6342-4C59-8101-E34247E870FE}" srcOrd="0" destOrd="0" presId="urn:microsoft.com/office/officeart/2005/8/layout/radial2"/>
    <dgm:cxn modelId="{5DFEB7C1-297F-4F91-B644-11E5620ECD6A}" type="presParOf" srcId="{C23E5CF4-C8F8-4E92-8A83-6B8283D974D0}" destId="{447BF7F6-CF1D-42AE-994B-265CF8BBCAC6}" srcOrd="0" destOrd="0" presId="urn:microsoft.com/office/officeart/2005/8/layout/radial2"/>
    <dgm:cxn modelId="{A245D964-40E1-4D35-8A11-CCE17592906A}" type="presParOf" srcId="{447BF7F6-CF1D-42AE-994B-265CF8BBCAC6}" destId="{FC6DDA12-01C1-43C4-9658-EF4D09D0B12F}" srcOrd="0" destOrd="0" presId="urn:microsoft.com/office/officeart/2005/8/layout/radial2"/>
    <dgm:cxn modelId="{3DC4CED0-6EE1-4C7D-BDB6-2CB7B806A16E}" type="presParOf" srcId="{FC6DDA12-01C1-43C4-9658-EF4D09D0B12F}" destId="{033C0BB4-A4D5-4678-8760-4ACE0B2BC24C}" srcOrd="0" destOrd="0" presId="urn:microsoft.com/office/officeart/2005/8/layout/radial2"/>
    <dgm:cxn modelId="{5FED2BCF-04B8-43ED-BFCF-A923B6F41644}" type="presParOf" srcId="{FC6DDA12-01C1-43C4-9658-EF4D09D0B12F}" destId="{F480F322-DA81-456A-9E73-23845D0F4CA3}" srcOrd="1" destOrd="0" presId="urn:microsoft.com/office/officeart/2005/8/layout/radial2"/>
    <dgm:cxn modelId="{59B4DF11-0158-477C-A22D-3DB2263D7853}" type="presParOf" srcId="{447BF7F6-CF1D-42AE-994B-265CF8BBCAC6}" destId="{B44E68E7-7A9C-4FB7-9ED8-FEA38543F728}" srcOrd="1" destOrd="0" presId="urn:microsoft.com/office/officeart/2005/8/layout/radial2"/>
    <dgm:cxn modelId="{ADBA5E6C-E38A-43D3-81AE-B8672E0C3AA8}" type="presParOf" srcId="{447BF7F6-CF1D-42AE-994B-265CF8BBCAC6}" destId="{A063DDF0-287D-46B7-AFA6-896206122116}" srcOrd="2" destOrd="0" presId="urn:microsoft.com/office/officeart/2005/8/layout/radial2"/>
    <dgm:cxn modelId="{4539287D-142C-4039-860C-FEF167B6172B}" type="presParOf" srcId="{A063DDF0-287D-46B7-AFA6-896206122116}" destId="{2396615F-FD43-4B3D-9843-0497CD51EED6}" srcOrd="0" destOrd="0" presId="urn:microsoft.com/office/officeart/2005/8/layout/radial2"/>
    <dgm:cxn modelId="{E1724779-A143-4292-AE5E-9B99AB09A607}" type="presParOf" srcId="{A063DDF0-287D-46B7-AFA6-896206122116}" destId="{E6CAEB3E-FAF5-4A96-A5DC-C7E3CC46BC9B}" srcOrd="1" destOrd="0" presId="urn:microsoft.com/office/officeart/2005/8/layout/radial2"/>
    <dgm:cxn modelId="{F5F8B895-F3D0-455A-9865-B7C320248D98}" type="presParOf" srcId="{447BF7F6-CF1D-42AE-994B-265CF8BBCAC6}" destId="{2599CADD-AE72-4120-BF0A-05C72E988F2F}" srcOrd="3" destOrd="0" presId="urn:microsoft.com/office/officeart/2005/8/layout/radial2"/>
    <dgm:cxn modelId="{E9AE90B2-10AA-4929-8EB4-7D602052A3E5}" type="presParOf" srcId="{447BF7F6-CF1D-42AE-994B-265CF8BBCAC6}" destId="{06A0182C-B1D5-4D52-92B8-8267FCABCA00}" srcOrd="4" destOrd="0" presId="urn:microsoft.com/office/officeart/2005/8/layout/radial2"/>
    <dgm:cxn modelId="{ED567B40-2BC2-4072-9359-9A5632A0B638}" type="presParOf" srcId="{06A0182C-B1D5-4D52-92B8-8267FCABCA00}" destId="{1CC2F507-EE12-466E-8CFD-16C7DD6BC05A}" srcOrd="0" destOrd="0" presId="urn:microsoft.com/office/officeart/2005/8/layout/radial2"/>
    <dgm:cxn modelId="{CE3CFCBA-BDBA-4753-B9B4-E2F1FB4C3053}" type="presParOf" srcId="{06A0182C-B1D5-4D52-92B8-8267FCABCA00}" destId="{FF3C12FB-7C46-4420-B4A1-12D5E244F1BA}" srcOrd="1" destOrd="0" presId="urn:microsoft.com/office/officeart/2005/8/layout/radial2"/>
    <dgm:cxn modelId="{2771C69F-D244-47BC-BF35-D7997854040E}" type="presParOf" srcId="{447BF7F6-CF1D-42AE-994B-265CF8BBCAC6}" destId="{387FB3B6-BFE7-4E3D-82C7-A0C13F0D1A27}" srcOrd="5" destOrd="0" presId="urn:microsoft.com/office/officeart/2005/8/layout/radial2"/>
    <dgm:cxn modelId="{CA4DEB6A-59B5-4AB9-9F2C-91B6F49C9374}" type="presParOf" srcId="{447BF7F6-CF1D-42AE-994B-265CF8BBCAC6}" destId="{C16A7B4F-2AC8-4D0B-8101-02BB89788648}" srcOrd="6" destOrd="0" presId="urn:microsoft.com/office/officeart/2005/8/layout/radial2"/>
    <dgm:cxn modelId="{582B7B73-9A9F-4D5A-9C0B-2FD86924450E}" type="presParOf" srcId="{C16A7B4F-2AC8-4D0B-8101-02BB89788648}" destId="{4D9A6704-E211-405F-90FA-67EEA42289FA}" srcOrd="0" destOrd="0" presId="urn:microsoft.com/office/officeart/2005/8/layout/radial2"/>
    <dgm:cxn modelId="{A77DFD29-78B7-4806-A5F7-8623629B34DA}" type="presParOf" srcId="{C16A7B4F-2AC8-4D0B-8101-02BB89788648}" destId="{47BD9E30-305C-4DC3-BD69-3DDCD0605CE3}" srcOrd="1" destOrd="0" presId="urn:microsoft.com/office/officeart/2005/8/layout/radial2"/>
    <dgm:cxn modelId="{0A9536BD-63AF-45C3-A89C-BF46A6CFBE9C}" type="presParOf" srcId="{447BF7F6-CF1D-42AE-994B-265CF8BBCAC6}" destId="{6C03304C-4126-4B97-A4A0-D0FF5EB13BD1}" srcOrd="7" destOrd="0" presId="urn:microsoft.com/office/officeart/2005/8/layout/radial2"/>
    <dgm:cxn modelId="{E5AE6A4B-C145-46D3-B27A-DAC222A23364}" type="presParOf" srcId="{447BF7F6-CF1D-42AE-994B-265CF8BBCAC6}" destId="{9A3C0B61-E841-4BB3-AC9D-77702D4A6858}" srcOrd="8" destOrd="0" presId="urn:microsoft.com/office/officeart/2005/8/layout/radial2"/>
    <dgm:cxn modelId="{C49A6332-3E22-4DE8-B0BB-DA5584A9DDDF}" type="presParOf" srcId="{9A3C0B61-E841-4BB3-AC9D-77702D4A6858}" destId="{7332D97B-7EEF-4063-ABC4-751F2A1988B0}" srcOrd="0" destOrd="0" presId="urn:microsoft.com/office/officeart/2005/8/layout/radial2"/>
    <dgm:cxn modelId="{58957924-ADEE-4286-8744-3BD61BDEAB9A}" type="presParOf" srcId="{9A3C0B61-E841-4BB3-AC9D-77702D4A6858}" destId="{7D8D9100-FC69-43E7-9801-74374172C6A6}" srcOrd="1" destOrd="0" presId="urn:microsoft.com/office/officeart/2005/8/layout/radial2"/>
    <dgm:cxn modelId="{D035A967-EEF5-47A3-8739-3D67F463D8CE}" type="presParOf" srcId="{447BF7F6-CF1D-42AE-994B-265CF8BBCAC6}" destId="{735A7144-98AA-44E2-8278-A4C6AF55C6BD}" srcOrd="9" destOrd="0" presId="urn:microsoft.com/office/officeart/2005/8/layout/radial2"/>
    <dgm:cxn modelId="{EF43ABA2-A2B7-45CF-9DFA-5D2F3873FE20}" type="presParOf" srcId="{447BF7F6-CF1D-42AE-994B-265CF8BBCAC6}" destId="{16BB8CDF-C520-440B-A14F-7D7AF16B0CDE}" srcOrd="10" destOrd="0" presId="urn:microsoft.com/office/officeart/2005/8/layout/radial2"/>
    <dgm:cxn modelId="{704C1CF7-A2D8-4BF9-935C-E810F9A136AE}" type="presParOf" srcId="{16BB8CDF-C520-440B-A14F-7D7AF16B0CDE}" destId="{3F608961-6342-4C59-8101-E34247E870FE}" srcOrd="0" destOrd="0" presId="urn:microsoft.com/office/officeart/2005/8/layout/radial2"/>
    <dgm:cxn modelId="{5D2FF0DA-9969-4A5F-AFA3-785464A31659}" type="presParOf" srcId="{16BB8CDF-C520-440B-A14F-7D7AF16B0CDE}" destId="{3BC5B68F-3538-4879-9A0F-8B65E5510875}" srcOrd="1" destOrd="0" presId="urn:microsoft.com/office/officeart/2005/8/layout/radial2"/>
    <dgm:cxn modelId="{2F496511-14C5-48A6-83FE-913CE0344A48}" type="presParOf" srcId="{447BF7F6-CF1D-42AE-994B-265CF8BBCAC6}" destId="{B8392FF1-5C1E-4FA0-B826-DEF6921815FD}" srcOrd="11" destOrd="0" presId="urn:microsoft.com/office/officeart/2005/8/layout/radial2"/>
    <dgm:cxn modelId="{BBECC1B3-7BFF-477C-8A6B-913013F4555C}" type="presParOf" srcId="{447BF7F6-CF1D-42AE-994B-265CF8BBCAC6}" destId="{BE3EE3D6-5A7B-4DC7-A912-28A9BB26C02A}" srcOrd="12" destOrd="0" presId="urn:microsoft.com/office/officeart/2005/8/layout/radial2"/>
    <dgm:cxn modelId="{E7C22DE3-BEC8-490A-96E0-71006E6E843F}" type="presParOf" srcId="{BE3EE3D6-5A7B-4DC7-A912-28A9BB26C02A}" destId="{BB04164B-1A90-484A-8DAE-C50676AF990E}" srcOrd="0" destOrd="0" presId="urn:microsoft.com/office/officeart/2005/8/layout/radial2"/>
    <dgm:cxn modelId="{68F6DB44-A628-4143-AB9C-A21B899E2934}" type="presParOf" srcId="{BE3EE3D6-5A7B-4DC7-A912-28A9BB26C02A}" destId="{6BF7288C-3CD0-4C3E-8485-EBDB8E7BA3C4}" srcOrd="1" destOrd="0" presId="urn:microsoft.com/office/officeart/2005/8/layout/radial2"/>
    <dgm:cxn modelId="{A4BB694B-0149-40AD-8D4E-F916344421F4}" type="presParOf" srcId="{447BF7F6-CF1D-42AE-994B-265CF8BBCAC6}" destId="{76B84BF1-EDD7-4D09-BC93-E5745BEC7818}" srcOrd="13" destOrd="0" presId="urn:microsoft.com/office/officeart/2005/8/layout/radial2"/>
    <dgm:cxn modelId="{D9521D19-BD3F-4848-9DA3-5758F84FF999}" type="presParOf" srcId="{447BF7F6-CF1D-42AE-994B-265CF8BBCAC6}" destId="{C7B10161-20B2-4E06-BD9B-A526AF2A307C}" srcOrd="14" destOrd="0" presId="urn:microsoft.com/office/officeart/2005/8/layout/radial2"/>
    <dgm:cxn modelId="{6A124E0A-4FE1-441B-B42D-9719DABB3414}" type="presParOf" srcId="{C7B10161-20B2-4E06-BD9B-A526AF2A307C}" destId="{934D8CC6-6675-4374-9605-D4E0941426E0}" srcOrd="0" destOrd="0" presId="urn:microsoft.com/office/officeart/2005/8/layout/radial2"/>
    <dgm:cxn modelId="{84374D77-3587-4B09-9525-3DF87CB136F7}" type="presParOf" srcId="{C7B10161-20B2-4E06-BD9B-A526AF2A307C}" destId="{0FE686BC-4865-4E82-90AB-7F6C5B9C2070}" srcOrd="1" destOrd="0" presId="urn:microsoft.com/office/officeart/2005/8/layout/radial2"/>
    <dgm:cxn modelId="{810884E0-8DCC-4C4A-B390-FF2DC7B6E99F}" type="presParOf" srcId="{447BF7F6-CF1D-42AE-994B-265CF8BBCAC6}" destId="{32DA070A-8433-44E6-9DC2-5FF3561CADE4}" srcOrd="15" destOrd="0" presId="urn:microsoft.com/office/officeart/2005/8/layout/radial2"/>
    <dgm:cxn modelId="{9D0826DB-C07F-42B9-B1A1-C5094EEC12F8}" type="presParOf" srcId="{447BF7F6-CF1D-42AE-994B-265CF8BBCAC6}" destId="{CC763F43-BD44-423F-8B91-2C084236CFDD}" srcOrd="16" destOrd="0" presId="urn:microsoft.com/office/officeart/2005/8/layout/radial2"/>
    <dgm:cxn modelId="{3AC638A3-0D07-4805-8214-05627BC0B4F9}" type="presParOf" srcId="{CC763F43-BD44-423F-8B91-2C084236CFDD}" destId="{C9916305-C57F-4D5C-B9B5-83D90C202770}" srcOrd="0" destOrd="0" presId="urn:microsoft.com/office/officeart/2005/8/layout/radial2"/>
    <dgm:cxn modelId="{EEE93448-5E3A-4F19-A076-E4957D62BEC6}" type="presParOf" srcId="{CC763F43-BD44-423F-8B91-2C084236CFDD}" destId="{D90AA108-B9EF-48C9-BFC5-1B770CF1EF6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9055776-A289-48B9-9CA5-6D28B4A0FA9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7D0E38A0-0446-461E-9923-717E046D067E}">
      <dgm:prSet phldrT="[Texte]" custT="1"/>
      <dgm:spPr>
        <a:solidFill>
          <a:srgbClr val="57B7FF"/>
        </a:solidFill>
      </dgm:spPr>
      <dgm:t>
        <a:bodyPr/>
        <a:lstStyle/>
        <a:p>
          <a:r>
            <a:rPr lang="ar-DZ" sz="1600" b="1" dirty="0" smtClean="0">
              <a:solidFill>
                <a:schemeClr val="bg1"/>
              </a:solidFill>
            </a:rPr>
            <a:t>الليسانس - الماستر</a:t>
          </a:r>
          <a:endParaRPr lang="fr-FR" sz="1600" b="1" dirty="0">
            <a:solidFill>
              <a:schemeClr val="bg1"/>
            </a:solidFill>
          </a:endParaRPr>
        </a:p>
      </dgm:t>
    </dgm:pt>
    <dgm:pt modelId="{5A94F33B-BBEB-40DF-B88F-82A09B7CC18E}" type="parTrans" cxnId="{4B1F4254-F39B-48B8-A706-7A96749C79D9}">
      <dgm:prSet/>
      <dgm:spPr/>
      <dgm:t>
        <a:bodyPr/>
        <a:lstStyle/>
        <a:p>
          <a:endParaRPr lang="fr-FR" sz="1600">
            <a:solidFill>
              <a:schemeClr val="tx1"/>
            </a:solidFill>
          </a:endParaRPr>
        </a:p>
      </dgm:t>
    </dgm:pt>
    <dgm:pt modelId="{4E1B63BB-346D-43D8-A959-2B9C7FE81236}" type="sibTrans" cxnId="{4B1F4254-F39B-48B8-A706-7A96749C79D9}">
      <dgm:prSet/>
      <dgm:spPr/>
      <dgm:t>
        <a:bodyPr/>
        <a:lstStyle/>
        <a:p>
          <a:endParaRPr lang="fr-FR" sz="1600">
            <a:solidFill>
              <a:schemeClr val="tx1"/>
            </a:solidFill>
          </a:endParaRPr>
        </a:p>
      </dgm:t>
    </dgm:pt>
    <dgm:pt modelId="{81AF5E9A-C945-4E3F-AA5B-BD5788004171}">
      <dgm:prSet phldrT="[Texte]" custT="1"/>
      <dgm:spPr>
        <a:solidFill>
          <a:srgbClr val="005392">
            <a:alpha val="89804"/>
          </a:srgbClr>
        </a:solidFill>
      </dgm:spPr>
      <dgm:t>
        <a:bodyPr/>
        <a:lstStyle/>
        <a:p>
          <a:pPr algn="r" rtl="1"/>
          <a:endParaRPr lang="fr-FR" sz="1600" b="1" dirty="0">
            <a:solidFill>
              <a:schemeClr val="bg1"/>
            </a:solidFill>
          </a:endParaRPr>
        </a:p>
      </dgm:t>
    </dgm:pt>
    <dgm:pt modelId="{45EADA49-6217-44AE-B146-C22339630867}" type="parTrans" cxnId="{371A1F19-2835-4632-96F6-2184C924884F}">
      <dgm:prSet/>
      <dgm:spPr/>
      <dgm:t>
        <a:bodyPr/>
        <a:lstStyle/>
        <a:p>
          <a:endParaRPr lang="fr-FR" sz="1600">
            <a:solidFill>
              <a:schemeClr val="tx1"/>
            </a:solidFill>
          </a:endParaRPr>
        </a:p>
      </dgm:t>
    </dgm:pt>
    <dgm:pt modelId="{636B373A-23EC-4943-A279-86A2CADA812E}" type="sibTrans" cxnId="{371A1F19-2835-4632-96F6-2184C924884F}">
      <dgm:prSet/>
      <dgm:spPr/>
      <dgm:t>
        <a:bodyPr/>
        <a:lstStyle/>
        <a:p>
          <a:endParaRPr lang="fr-FR" sz="1600">
            <a:solidFill>
              <a:schemeClr val="tx1"/>
            </a:solidFill>
          </a:endParaRPr>
        </a:p>
      </dgm:t>
    </dgm:pt>
    <dgm:pt modelId="{DB0F4C9C-A5FC-46A2-821A-41C63574FB9D}">
      <dgm:prSet phldrT="[Texte]" custT="1"/>
      <dgm:spPr>
        <a:solidFill>
          <a:srgbClr val="57B7FF"/>
        </a:solidFill>
      </dgm:spPr>
      <dgm:t>
        <a:bodyPr/>
        <a:lstStyle/>
        <a:p>
          <a:r>
            <a:rPr lang="ar-DZ" sz="1600" b="1" dirty="0" smtClean="0">
              <a:solidFill>
                <a:schemeClr val="bg1"/>
              </a:solidFill>
            </a:rPr>
            <a:t>الســداسي</a:t>
          </a:r>
          <a:endParaRPr lang="fr-FR" sz="1600" b="1" dirty="0">
            <a:solidFill>
              <a:schemeClr val="bg1"/>
            </a:solidFill>
          </a:endParaRPr>
        </a:p>
      </dgm:t>
    </dgm:pt>
    <dgm:pt modelId="{915FA311-27AE-4617-98BF-8B60A4B908AD}" type="parTrans" cxnId="{770D2A19-5442-4BCA-978C-1CDA84C311A2}">
      <dgm:prSet/>
      <dgm:spPr/>
      <dgm:t>
        <a:bodyPr/>
        <a:lstStyle/>
        <a:p>
          <a:endParaRPr lang="fr-FR" sz="1600">
            <a:solidFill>
              <a:schemeClr val="tx1"/>
            </a:solidFill>
          </a:endParaRPr>
        </a:p>
      </dgm:t>
    </dgm:pt>
    <dgm:pt modelId="{A67354C2-111B-49C8-8173-7729BAFECAE4}" type="sibTrans" cxnId="{770D2A19-5442-4BCA-978C-1CDA84C311A2}">
      <dgm:prSet/>
      <dgm:spPr/>
      <dgm:t>
        <a:bodyPr/>
        <a:lstStyle/>
        <a:p>
          <a:endParaRPr lang="fr-FR" sz="1600">
            <a:solidFill>
              <a:schemeClr val="tx1"/>
            </a:solidFill>
          </a:endParaRPr>
        </a:p>
      </dgm:t>
    </dgm:pt>
    <dgm:pt modelId="{D3E29EFD-9FE1-49E9-83CD-5089AB5BD74B}">
      <dgm:prSet phldrT="[Texte]" custT="1"/>
      <dgm:spPr>
        <a:solidFill>
          <a:srgbClr val="005392">
            <a:alpha val="89804"/>
          </a:srgbClr>
        </a:solidFill>
      </dgm:spPr>
      <dgm:t>
        <a:bodyPr/>
        <a:lstStyle/>
        <a:p>
          <a:pPr algn="r" rtl="1"/>
          <a:r>
            <a:rPr lang="ar-DZ" sz="1800" b="1" dirty="0" smtClean="0">
              <a:solidFill>
                <a:schemeClr val="bg1"/>
              </a:solidFill>
            </a:rPr>
            <a:t>تحـدد فترة التدريـس بمتوسط  14 أسبوعا.</a:t>
          </a:r>
          <a:endParaRPr lang="fr-FR" sz="1800" b="1" dirty="0">
            <a:solidFill>
              <a:schemeClr val="bg1"/>
            </a:solidFill>
          </a:endParaRPr>
        </a:p>
      </dgm:t>
    </dgm:pt>
    <dgm:pt modelId="{4535E3C2-54A5-40A4-8D0C-4980CE3800E9}" type="parTrans" cxnId="{35E2BC5F-BD47-4BA7-BC16-759B3580F60D}">
      <dgm:prSet/>
      <dgm:spPr/>
      <dgm:t>
        <a:bodyPr/>
        <a:lstStyle/>
        <a:p>
          <a:endParaRPr lang="fr-FR" sz="1600">
            <a:solidFill>
              <a:schemeClr val="tx1"/>
            </a:solidFill>
          </a:endParaRPr>
        </a:p>
      </dgm:t>
    </dgm:pt>
    <dgm:pt modelId="{423DC8EB-085C-4D35-AC73-D1E2346F54D9}" type="sibTrans" cxnId="{35E2BC5F-BD47-4BA7-BC16-759B3580F60D}">
      <dgm:prSet/>
      <dgm:spPr/>
      <dgm:t>
        <a:bodyPr/>
        <a:lstStyle/>
        <a:p>
          <a:endParaRPr lang="fr-FR" sz="1600">
            <a:solidFill>
              <a:schemeClr val="tx1"/>
            </a:solidFill>
          </a:endParaRPr>
        </a:p>
      </dgm:t>
    </dgm:pt>
    <dgm:pt modelId="{2C21CE96-69D6-4E9F-A9C4-DB583C22516B}">
      <dgm:prSet phldrT="[Texte]" custT="1"/>
      <dgm:spPr>
        <a:solidFill>
          <a:srgbClr val="57B7FF"/>
        </a:solidFill>
      </dgm:spPr>
      <dgm:t>
        <a:bodyPr/>
        <a:lstStyle/>
        <a:p>
          <a:r>
            <a:rPr lang="ar-DZ" sz="1600" b="1" dirty="0" smtClean="0">
              <a:solidFill>
                <a:schemeClr val="bg1"/>
              </a:solidFill>
            </a:rPr>
            <a:t>الميــدان</a:t>
          </a:r>
          <a:endParaRPr lang="fr-FR" sz="1600" b="1" dirty="0">
            <a:solidFill>
              <a:schemeClr val="bg1"/>
            </a:solidFill>
          </a:endParaRPr>
        </a:p>
      </dgm:t>
    </dgm:pt>
    <dgm:pt modelId="{BD0CCD1B-1DE6-4984-9712-AAAAA1B89076}" type="parTrans" cxnId="{0C176EDA-5BF0-4DAC-B659-B644E807E652}">
      <dgm:prSet/>
      <dgm:spPr/>
      <dgm:t>
        <a:bodyPr/>
        <a:lstStyle/>
        <a:p>
          <a:endParaRPr lang="fr-FR" sz="1600">
            <a:solidFill>
              <a:schemeClr val="tx1"/>
            </a:solidFill>
          </a:endParaRPr>
        </a:p>
      </dgm:t>
    </dgm:pt>
    <dgm:pt modelId="{7ED0E9B1-DF96-4D09-977E-005610822F68}" type="sibTrans" cxnId="{0C176EDA-5BF0-4DAC-B659-B644E807E652}">
      <dgm:prSet/>
      <dgm:spPr/>
      <dgm:t>
        <a:bodyPr/>
        <a:lstStyle/>
        <a:p>
          <a:endParaRPr lang="fr-FR" sz="1600">
            <a:solidFill>
              <a:schemeClr val="tx1"/>
            </a:solidFill>
          </a:endParaRPr>
        </a:p>
      </dgm:t>
    </dgm:pt>
    <dgm:pt modelId="{8F88C9FA-889E-4582-AF18-29B33C70823F}">
      <dgm:prSet phldrT="[Texte]" custT="1"/>
      <dgm:spPr>
        <a:solidFill>
          <a:srgbClr val="005392">
            <a:alpha val="89804"/>
          </a:srgbClr>
        </a:solidFill>
      </dgm:spPr>
      <dgm:t>
        <a:bodyPr/>
        <a:lstStyle/>
        <a:p>
          <a:pPr algn="r" rtl="1"/>
          <a:r>
            <a:rPr lang="ar-DZ" sz="1800" b="1" dirty="0" smtClean="0">
              <a:solidFill>
                <a:schemeClr val="bg1"/>
              </a:solidFill>
            </a:rPr>
            <a:t>مجـال تكويـن، يتفــرع إلى فروع والفرع إلى تخصصــات   </a:t>
          </a:r>
          <a:endParaRPr lang="fr-FR" sz="1800" b="1" dirty="0">
            <a:solidFill>
              <a:schemeClr val="bg1"/>
            </a:solidFill>
          </a:endParaRPr>
        </a:p>
      </dgm:t>
    </dgm:pt>
    <dgm:pt modelId="{9A82BDBE-C8DA-4A1F-89B2-8B438954D3B6}" type="parTrans" cxnId="{2CC3590E-4AF1-4B91-A001-2D7EBE0978D8}">
      <dgm:prSet/>
      <dgm:spPr/>
      <dgm:t>
        <a:bodyPr/>
        <a:lstStyle/>
        <a:p>
          <a:endParaRPr lang="fr-FR" sz="1600">
            <a:solidFill>
              <a:schemeClr val="tx1"/>
            </a:solidFill>
          </a:endParaRPr>
        </a:p>
      </dgm:t>
    </dgm:pt>
    <dgm:pt modelId="{AEB908B8-1C72-4E49-B271-90DEF4389F2F}" type="sibTrans" cxnId="{2CC3590E-4AF1-4B91-A001-2D7EBE0978D8}">
      <dgm:prSet/>
      <dgm:spPr/>
      <dgm:t>
        <a:bodyPr/>
        <a:lstStyle/>
        <a:p>
          <a:endParaRPr lang="fr-FR" sz="1600">
            <a:solidFill>
              <a:schemeClr val="tx1"/>
            </a:solidFill>
          </a:endParaRPr>
        </a:p>
      </dgm:t>
    </dgm:pt>
    <dgm:pt modelId="{8ED7E73D-6367-49D7-8DFF-62C47618B083}">
      <dgm:prSet phldrT="[Texte]" custT="1"/>
      <dgm:spPr>
        <a:solidFill>
          <a:srgbClr val="57B7FF"/>
        </a:solidFill>
      </dgm:spPr>
      <dgm:t>
        <a:bodyPr/>
        <a:lstStyle/>
        <a:p>
          <a:r>
            <a:rPr lang="ar-DZ" sz="1600" b="1" dirty="0" smtClean="0">
              <a:solidFill>
                <a:schemeClr val="bg1"/>
              </a:solidFill>
            </a:rPr>
            <a:t>وحــدة التعليــم</a:t>
          </a:r>
          <a:endParaRPr lang="fr-FR" sz="1600" b="1" dirty="0">
            <a:solidFill>
              <a:schemeClr val="bg1"/>
            </a:solidFill>
          </a:endParaRPr>
        </a:p>
      </dgm:t>
    </dgm:pt>
    <dgm:pt modelId="{EDC58F68-4179-4810-9743-4317B6780812}" type="parTrans" cxnId="{3149E687-C678-43CB-9E94-0476620819EE}">
      <dgm:prSet/>
      <dgm:spPr/>
      <dgm:t>
        <a:bodyPr/>
        <a:lstStyle/>
        <a:p>
          <a:endParaRPr lang="fr-FR" sz="1600">
            <a:solidFill>
              <a:schemeClr val="tx1"/>
            </a:solidFill>
          </a:endParaRPr>
        </a:p>
      </dgm:t>
    </dgm:pt>
    <dgm:pt modelId="{24618C87-81D8-4482-A380-52153C75927F}" type="sibTrans" cxnId="{3149E687-C678-43CB-9E94-0476620819EE}">
      <dgm:prSet/>
      <dgm:spPr/>
      <dgm:t>
        <a:bodyPr/>
        <a:lstStyle/>
        <a:p>
          <a:endParaRPr lang="fr-FR" sz="1600">
            <a:solidFill>
              <a:schemeClr val="tx1"/>
            </a:solidFill>
          </a:endParaRPr>
        </a:p>
      </dgm:t>
    </dgm:pt>
    <dgm:pt modelId="{BAA6D66E-9D43-47EF-BDD1-03870E6B8C54}">
      <dgm:prSet phldrT="[Texte]" custT="1"/>
      <dgm:spPr>
        <a:solidFill>
          <a:srgbClr val="57B7FF"/>
        </a:solidFill>
      </dgm:spPr>
      <dgm:t>
        <a:bodyPr/>
        <a:lstStyle/>
        <a:p>
          <a:r>
            <a:rPr lang="ar-DZ" sz="1600" b="1" dirty="0" smtClean="0">
              <a:solidFill>
                <a:schemeClr val="bg1"/>
              </a:solidFill>
            </a:rPr>
            <a:t>الفرع</a:t>
          </a:r>
          <a:endParaRPr lang="fr-FR" sz="1600" b="1" dirty="0">
            <a:solidFill>
              <a:schemeClr val="bg1"/>
            </a:solidFill>
          </a:endParaRPr>
        </a:p>
      </dgm:t>
    </dgm:pt>
    <dgm:pt modelId="{5FA1ED9F-AC7A-455B-8471-54E842F62687}" type="parTrans" cxnId="{AEBB6A1C-3749-4CA4-B721-FE2AD815000E}">
      <dgm:prSet/>
      <dgm:spPr/>
      <dgm:t>
        <a:bodyPr/>
        <a:lstStyle/>
        <a:p>
          <a:endParaRPr lang="fr-FR" sz="1600">
            <a:solidFill>
              <a:schemeClr val="tx1"/>
            </a:solidFill>
          </a:endParaRPr>
        </a:p>
      </dgm:t>
    </dgm:pt>
    <dgm:pt modelId="{A50E8685-7DFD-4915-AE6A-44325B36E7FA}" type="sibTrans" cxnId="{AEBB6A1C-3749-4CA4-B721-FE2AD815000E}">
      <dgm:prSet/>
      <dgm:spPr/>
      <dgm:t>
        <a:bodyPr/>
        <a:lstStyle/>
        <a:p>
          <a:endParaRPr lang="fr-FR" sz="1600">
            <a:solidFill>
              <a:schemeClr val="tx1"/>
            </a:solidFill>
          </a:endParaRPr>
        </a:p>
      </dgm:t>
    </dgm:pt>
    <dgm:pt modelId="{6BC40AA6-384D-43DD-9E6B-4309CB43C3EF}">
      <dgm:prSet phldrT="[Texte]" custT="1"/>
      <dgm:spPr>
        <a:solidFill>
          <a:srgbClr val="005392">
            <a:alpha val="89804"/>
          </a:srgbClr>
        </a:solidFill>
      </dgm:spPr>
      <dgm:t>
        <a:bodyPr/>
        <a:lstStyle/>
        <a:p>
          <a:pPr algn="r" rtl="1"/>
          <a:r>
            <a:rPr lang="ar-DZ" sz="1600" b="1" dirty="0" smtClean="0">
              <a:solidFill>
                <a:schemeClr val="bg1"/>
              </a:solidFill>
            </a:rPr>
            <a:t>جزء من ميدان. يحدد خصوصية تكــويــن أحادي  أو متعدد التخصصات.</a:t>
          </a:r>
          <a:endParaRPr lang="fr-FR" sz="1600" b="1" dirty="0">
            <a:solidFill>
              <a:schemeClr val="bg1"/>
            </a:solidFill>
          </a:endParaRPr>
        </a:p>
      </dgm:t>
    </dgm:pt>
    <dgm:pt modelId="{F43360FD-D32C-4635-8684-AE747DF10F57}" type="parTrans" cxnId="{00784003-36B2-4E60-8C6A-B5E1F41B317B}">
      <dgm:prSet/>
      <dgm:spPr/>
      <dgm:t>
        <a:bodyPr/>
        <a:lstStyle/>
        <a:p>
          <a:endParaRPr lang="fr-FR" sz="1600">
            <a:solidFill>
              <a:schemeClr val="tx1"/>
            </a:solidFill>
          </a:endParaRPr>
        </a:p>
      </dgm:t>
    </dgm:pt>
    <dgm:pt modelId="{E39C48A1-1DAC-4BBD-B753-FBF3B9A21FEB}" type="sibTrans" cxnId="{00784003-36B2-4E60-8C6A-B5E1F41B317B}">
      <dgm:prSet/>
      <dgm:spPr/>
      <dgm:t>
        <a:bodyPr/>
        <a:lstStyle/>
        <a:p>
          <a:endParaRPr lang="fr-FR" sz="1600">
            <a:solidFill>
              <a:schemeClr val="tx1"/>
            </a:solidFill>
          </a:endParaRPr>
        </a:p>
      </dgm:t>
    </dgm:pt>
    <dgm:pt modelId="{B64DE5CF-DB93-4772-A90E-79A11C7EE2CB}">
      <dgm:prSet phldrT="[Texte]" custT="1"/>
      <dgm:spPr>
        <a:solidFill>
          <a:srgbClr val="57B7FF"/>
        </a:solidFill>
      </dgm:spPr>
      <dgm:t>
        <a:bodyPr/>
        <a:lstStyle/>
        <a:p>
          <a:r>
            <a:rPr lang="ar-DZ" sz="1600" b="1" dirty="0" smtClean="0">
              <a:solidFill>
                <a:schemeClr val="bg1"/>
              </a:solidFill>
            </a:rPr>
            <a:t>التــخصص</a:t>
          </a:r>
          <a:endParaRPr lang="fr-FR" sz="1600" b="1" dirty="0">
            <a:solidFill>
              <a:schemeClr val="bg1"/>
            </a:solidFill>
          </a:endParaRPr>
        </a:p>
      </dgm:t>
    </dgm:pt>
    <dgm:pt modelId="{08F906A0-B8A4-420E-8460-9C1E0FA06425}" type="parTrans" cxnId="{A86FE7C8-2AF9-4FA7-A235-40CD0A2E3AD8}">
      <dgm:prSet/>
      <dgm:spPr/>
      <dgm:t>
        <a:bodyPr/>
        <a:lstStyle/>
        <a:p>
          <a:endParaRPr lang="fr-FR" sz="1600">
            <a:solidFill>
              <a:schemeClr val="tx1"/>
            </a:solidFill>
          </a:endParaRPr>
        </a:p>
      </dgm:t>
    </dgm:pt>
    <dgm:pt modelId="{11ECD4DB-2537-44EA-9E51-7AE6DC0893A6}" type="sibTrans" cxnId="{A86FE7C8-2AF9-4FA7-A235-40CD0A2E3AD8}">
      <dgm:prSet/>
      <dgm:spPr/>
      <dgm:t>
        <a:bodyPr/>
        <a:lstStyle/>
        <a:p>
          <a:endParaRPr lang="fr-FR" sz="1600">
            <a:solidFill>
              <a:schemeClr val="tx1"/>
            </a:solidFill>
          </a:endParaRPr>
        </a:p>
      </dgm:t>
    </dgm:pt>
    <dgm:pt modelId="{7A0B10ED-D7B4-48A9-8219-8BC7B61EE114}">
      <dgm:prSet phldrT="[Texte]" custT="1"/>
      <dgm:spPr>
        <a:solidFill>
          <a:srgbClr val="005392">
            <a:alpha val="89804"/>
          </a:srgbClr>
        </a:solidFill>
      </dgm:spPr>
      <dgm:t>
        <a:bodyPr/>
        <a:lstStyle/>
        <a:p>
          <a:pPr algn="r" rtl="1"/>
          <a:r>
            <a:rPr lang="ar-DZ" sz="1800" b="1" dirty="0" smtClean="0">
              <a:solidFill>
                <a:schemeClr val="bg1"/>
              </a:solidFill>
            </a:rPr>
            <a:t>جزء من  فرع. يحــدّد مســار التكـويـن والكفـاءات الواجـب اكتسابها من قبل الطـالب.</a:t>
          </a:r>
          <a:endParaRPr lang="fr-FR" sz="1600" b="1" dirty="0">
            <a:solidFill>
              <a:schemeClr val="bg1"/>
            </a:solidFill>
          </a:endParaRPr>
        </a:p>
      </dgm:t>
    </dgm:pt>
    <dgm:pt modelId="{6A479DAC-F367-4C7A-84C6-B0486EE1FC94}" type="parTrans" cxnId="{543282BC-39C7-4144-BE0A-BD132696CBB4}">
      <dgm:prSet/>
      <dgm:spPr/>
      <dgm:t>
        <a:bodyPr/>
        <a:lstStyle/>
        <a:p>
          <a:endParaRPr lang="fr-FR" sz="1600">
            <a:solidFill>
              <a:schemeClr val="tx1"/>
            </a:solidFill>
          </a:endParaRPr>
        </a:p>
      </dgm:t>
    </dgm:pt>
    <dgm:pt modelId="{49A88FCF-CE5E-4E95-BF3B-74AA1556EE0F}" type="sibTrans" cxnId="{543282BC-39C7-4144-BE0A-BD132696CBB4}">
      <dgm:prSet/>
      <dgm:spPr/>
      <dgm:t>
        <a:bodyPr/>
        <a:lstStyle/>
        <a:p>
          <a:endParaRPr lang="fr-FR" sz="1600">
            <a:solidFill>
              <a:schemeClr val="tx1"/>
            </a:solidFill>
          </a:endParaRPr>
        </a:p>
      </dgm:t>
    </dgm:pt>
    <dgm:pt modelId="{70A179E4-9CB2-4E57-A021-D6E846019141}">
      <dgm:prSet phldrT="[Texte]" custT="1"/>
      <dgm:spPr>
        <a:solidFill>
          <a:srgbClr val="005392">
            <a:alpha val="89804"/>
          </a:srgbClr>
        </a:solidFill>
      </dgm:spPr>
      <dgm:t>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DZ" sz="1600" b="1" dirty="0" smtClean="0">
              <a:solidFill>
                <a:schemeClr val="bg1"/>
              </a:solidFill>
            </a:rPr>
            <a:t>تتكون من مادة أو عدة مـواد، يتم ضمـانها وفق عدة أشكـال تعليميـة (دروس، أعمــل موجـهة و أعمـال تطبيـقـية).</a:t>
          </a:r>
          <a:endParaRPr lang="fr-FR" sz="1600" b="1" dirty="0" smtClean="0">
            <a:solidFill>
              <a:schemeClr val="bg1"/>
            </a:solidFill>
          </a:endParaRPr>
        </a:p>
      </dgm:t>
    </dgm:pt>
    <dgm:pt modelId="{E433BC4C-A5F2-43BD-BB48-B8510575A3C3}" type="parTrans" cxnId="{625A9C93-A9C0-4E9C-800B-366B594CB297}">
      <dgm:prSet/>
      <dgm:spPr/>
      <dgm:t>
        <a:bodyPr/>
        <a:lstStyle/>
        <a:p>
          <a:endParaRPr lang="fr-FR" sz="1600">
            <a:solidFill>
              <a:schemeClr val="tx1"/>
            </a:solidFill>
          </a:endParaRPr>
        </a:p>
      </dgm:t>
    </dgm:pt>
    <dgm:pt modelId="{2FBF4D93-7107-48CF-8310-D2BDF5F39891}" type="sibTrans" cxnId="{625A9C93-A9C0-4E9C-800B-366B594CB297}">
      <dgm:prSet/>
      <dgm:spPr/>
      <dgm:t>
        <a:bodyPr/>
        <a:lstStyle/>
        <a:p>
          <a:endParaRPr lang="fr-FR" sz="1600">
            <a:solidFill>
              <a:schemeClr val="tx1"/>
            </a:solidFill>
          </a:endParaRPr>
        </a:p>
      </dgm:t>
    </dgm:pt>
    <dgm:pt modelId="{DA4B63EA-7829-4B93-A4C0-977F305B7DCB}">
      <dgm:prSet custT="1"/>
      <dgm:spPr>
        <a:solidFill>
          <a:srgbClr val="005392">
            <a:alpha val="89804"/>
          </a:srgbClr>
        </a:solidFill>
      </dgm:spPr>
      <dgm:t>
        <a:bodyPr/>
        <a:lstStyle/>
        <a:p>
          <a:pPr algn="r" rtl="1"/>
          <a:r>
            <a:rPr lang="ar-DZ" sz="1800" b="1" dirty="0" smtClean="0">
              <a:solidFill>
                <a:schemeClr val="bg1"/>
              </a:solidFill>
            </a:rPr>
            <a:t>نــظام للتعليــم العـالي منظم في طـورين </a:t>
          </a:r>
          <a:r>
            <a:rPr lang="ar-DZ" sz="1800" b="1" dirty="0" err="1" smtClean="0">
              <a:solidFill>
                <a:schemeClr val="bg1"/>
              </a:solidFill>
            </a:rPr>
            <a:t>إثنين</a:t>
          </a:r>
          <a:r>
            <a:rPr lang="ar-DZ" sz="1800" b="1" dirty="0" smtClean="0">
              <a:solidFill>
                <a:schemeClr val="bg1"/>
              </a:solidFill>
            </a:rPr>
            <a:t> (02): ليسانس و ماســتر. تتـفرع التـكوينات إلى مياديـن </a:t>
          </a:r>
          <a:r>
            <a:rPr lang="ar-DZ" sz="1800" b="1" dirty="0" err="1" smtClean="0">
              <a:solidFill>
                <a:schemeClr val="bg1"/>
              </a:solidFill>
            </a:rPr>
            <a:t>و</a:t>
          </a:r>
          <a:r>
            <a:rPr lang="ar-DZ" sz="1800" b="1" dirty="0" smtClean="0">
              <a:solidFill>
                <a:schemeClr val="bg1"/>
              </a:solidFill>
            </a:rPr>
            <a:t> فروع وتخصصات</a:t>
          </a:r>
          <a:r>
            <a:rPr lang="fr-FR" sz="1800" b="1" dirty="0" smtClean="0">
              <a:solidFill>
                <a:schemeClr val="bg1"/>
              </a:solidFill>
            </a:rPr>
            <a:t>.</a:t>
          </a:r>
          <a:r>
            <a:rPr lang="ar-DZ" sz="1800" b="1" dirty="0" smtClean="0">
              <a:solidFill>
                <a:schemeClr val="bg1"/>
              </a:solidFill>
            </a:rPr>
            <a:t> تـدرّس سداسـيا ومنظم في وحدات تعليــمية، تكتسب </a:t>
          </a:r>
          <a:r>
            <a:rPr lang="ar-DZ" sz="1800" b="1" dirty="0" err="1" smtClean="0">
              <a:solidFill>
                <a:schemeClr val="bg1"/>
              </a:solidFill>
            </a:rPr>
            <a:t>و</a:t>
          </a:r>
          <a:r>
            <a:rPr lang="ar-DZ" sz="1800" b="1" dirty="0" smtClean="0">
              <a:solidFill>
                <a:schemeClr val="bg1"/>
              </a:solidFill>
            </a:rPr>
            <a:t> تحول.</a:t>
          </a:r>
          <a:endParaRPr lang="ar-DZ" sz="3600" b="1" dirty="0">
            <a:solidFill>
              <a:schemeClr val="bg1"/>
            </a:solidFill>
          </a:endParaRPr>
        </a:p>
      </dgm:t>
    </dgm:pt>
    <dgm:pt modelId="{7C91D3D9-3838-4129-B43F-90B0E3178828}" type="parTrans" cxnId="{D6398E0D-6343-4E8D-9CEA-45F40079DB5B}">
      <dgm:prSet/>
      <dgm:spPr/>
      <dgm:t>
        <a:bodyPr/>
        <a:lstStyle/>
        <a:p>
          <a:endParaRPr lang="fr-FR"/>
        </a:p>
      </dgm:t>
    </dgm:pt>
    <dgm:pt modelId="{6E5F7EF2-0484-4D58-9B30-D39448F688BC}" type="sibTrans" cxnId="{D6398E0D-6343-4E8D-9CEA-45F40079DB5B}">
      <dgm:prSet/>
      <dgm:spPr/>
      <dgm:t>
        <a:bodyPr/>
        <a:lstStyle/>
        <a:p>
          <a:endParaRPr lang="fr-FR"/>
        </a:p>
      </dgm:t>
    </dgm:pt>
    <dgm:pt modelId="{6B28797A-C713-4C9E-A800-12CF1D318C5D}">
      <dgm:prSet phldrT="[Texte]" custT="1"/>
      <dgm:spPr>
        <a:solidFill>
          <a:srgbClr val="005392">
            <a:alpha val="89804"/>
          </a:srgbClr>
        </a:solidFill>
      </dgm:spPr>
      <dgm:t>
        <a:bodyPr/>
        <a:lstStyle/>
        <a:p>
          <a:pPr algn="r" rtl="1"/>
          <a:endParaRPr lang="fr-FR" sz="800" b="1" dirty="0">
            <a:solidFill>
              <a:schemeClr val="bg1"/>
            </a:solidFill>
          </a:endParaRPr>
        </a:p>
      </dgm:t>
    </dgm:pt>
    <dgm:pt modelId="{31334EC6-7256-4A05-B5FD-5F037B1A53EE}" type="parTrans" cxnId="{9C6D5DCF-C16C-4828-9741-7FDCE2E5461C}">
      <dgm:prSet/>
      <dgm:spPr/>
      <dgm:t>
        <a:bodyPr/>
        <a:lstStyle/>
        <a:p>
          <a:endParaRPr lang="fr-FR"/>
        </a:p>
      </dgm:t>
    </dgm:pt>
    <dgm:pt modelId="{086D98FE-87A4-4FCC-B866-CD2C00F3B451}" type="sibTrans" cxnId="{9C6D5DCF-C16C-4828-9741-7FDCE2E5461C}">
      <dgm:prSet/>
      <dgm:spPr/>
      <dgm:t>
        <a:bodyPr/>
        <a:lstStyle/>
        <a:p>
          <a:endParaRPr lang="fr-FR"/>
        </a:p>
      </dgm:t>
    </dgm:pt>
    <dgm:pt modelId="{4AE8896B-A7C9-448D-8C6D-61EE31FDB686}" type="pres">
      <dgm:prSet presAssocID="{29055776-A289-48B9-9CA5-6D28B4A0FA96}" presName="Name0" presStyleCnt="0">
        <dgm:presLayoutVars>
          <dgm:dir/>
          <dgm:animLvl val="lvl"/>
          <dgm:resizeHandles val="exact"/>
        </dgm:presLayoutVars>
      </dgm:prSet>
      <dgm:spPr/>
      <dgm:t>
        <a:bodyPr/>
        <a:lstStyle/>
        <a:p>
          <a:endParaRPr lang="fr-FR"/>
        </a:p>
      </dgm:t>
    </dgm:pt>
    <dgm:pt modelId="{B9833F80-9A05-424D-880A-84A21E6030AE}" type="pres">
      <dgm:prSet presAssocID="{7D0E38A0-0446-461E-9923-717E046D067E}" presName="linNode" presStyleCnt="0"/>
      <dgm:spPr/>
    </dgm:pt>
    <dgm:pt modelId="{8BB08362-29B2-4DF6-B48F-76D3F16F2A07}" type="pres">
      <dgm:prSet presAssocID="{7D0E38A0-0446-461E-9923-717E046D067E}" presName="parentText" presStyleLbl="node1" presStyleIdx="0" presStyleCnt="6" custScaleY="74376" custLinFactX="43249" custLinFactNeighborX="100000" custLinFactNeighborY="5119">
        <dgm:presLayoutVars>
          <dgm:chMax val="1"/>
          <dgm:bulletEnabled val="1"/>
        </dgm:presLayoutVars>
      </dgm:prSet>
      <dgm:spPr/>
      <dgm:t>
        <a:bodyPr/>
        <a:lstStyle/>
        <a:p>
          <a:endParaRPr lang="fr-FR"/>
        </a:p>
      </dgm:t>
    </dgm:pt>
    <dgm:pt modelId="{400CCF8A-E832-49FA-9EAF-1DDF68AC3834}" type="pres">
      <dgm:prSet presAssocID="{7D0E38A0-0446-461E-9923-717E046D067E}" presName="descendantText" presStyleLbl="alignAccFollowNode1" presStyleIdx="0" presStyleCnt="6" custScaleX="124283" custLinFactX="-878" custLinFactNeighborX="-100000" custLinFactNeighborY="8720">
        <dgm:presLayoutVars>
          <dgm:bulletEnabled val="1"/>
        </dgm:presLayoutVars>
      </dgm:prSet>
      <dgm:spPr/>
      <dgm:t>
        <a:bodyPr/>
        <a:lstStyle/>
        <a:p>
          <a:endParaRPr lang="fr-FR"/>
        </a:p>
      </dgm:t>
    </dgm:pt>
    <dgm:pt modelId="{9895F153-0B7F-4B09-B426-12D7BBC0201E}" type="pres">
      <dgm:prSet presAssocID="{4E1B63BB-346D-43D8-A959-2B9C7FE81236}" presName="sp" presStyleCnt="0"/>
      <dgm:spPr/>
    </dgm:pt>
    <dgm:pt modelId="{31D100D4-4E1D-408C-80F8-8C3F6A51EC49}" type="pres">
      <dgm:prSet presAssocID="{DB0F4C9C-A5FC-46A2-821A-41C63574FB9D}" presName="linNode" presStyleCnt="0"/>
      <dgm:spPr/>
    </dgm:pt>
    <dgm:pt modelId="{998E489A-47B5-4587-89FD-BB7A5AC71E68}" type="pres">
      <dgm:prSet presAssocID="{DB0F4C9C-A5FC-46A2-821A-41C63574FB9D}" presName="parentText" presStyleLbl="node1" presStyleIdx="1" presStyleCnt="6" custScaleX="86537" custScaleY="47302" custLinFactX="48654" custLinFactNeighborX="100000" custLinFactNeighborY="2474">
        <dgm:presLayoutVars>
          <dgm:chMax val="1"/>
          <dgm:bulletEnabled val="1"/>
        </dgm:presLayoutVars>
      </dgm:prSet>
      <dgm:spPr/>
      <dgm:t>
        <a:bodyPr/>
        <a:lstStyle/>
        <a:p>
          <a:endParaRPr lang="fr-FR"/>
        </a:p>
      </dgm:t>
    </dgm:pt>
    <dgm:pt modelId="{1ABF8D74-B281-4379-B7BA-464BD40FC74A}" type="pres">
      <dgm:prSet presAssocID="{DB0F4C9C-A5FC-46A2-821A-41C63574FB9D}" presName="descendantText" presStyleLbl="alignAccFollowNode1" presStyleIdx="1" presStyleCnt="6" custScaleX="107530" custScaleY="47302" custLinFactNeighborX="-98632" custLinFactNeighborY="3834">
        <dgm:presLayoutVars>
          <dgm:bulletEnabled val="1"/>
        </dgm:presLayoutVars>
      </dgm:prSet>
      <dgm:spPr/>
      <dgm:t>
        <a:bodyPr/>
        <a:lstStyle/>
        <a:p>
          <a:endParaRPr lang="fr-FR"/>
        </a:p>
      </dgm:t>
    </dgm:pt>
    <dgm:pt modelId="{B5094AF7-0EB2-448F-BF7D-D59864A98A6C}" type="pres">
      <dgm:prSet presAssocID="{A67354C2-111B-49C8-8173-7729BAFECAE4}" presName="sp" presStyleCnt="0"/>
      <dgm:spPr/>
    </dgm:pt>
    <dgm:pt modelId="{110965A0-05DE-49F9-8630-9A0D2242A0E7}" type="pres">
      <dgm:prSet presAssocID="{2C21CE96-69D6-4E9F-A9C4-DB583C22516B}" presName="linNode" presStyleCnt="0"/>
      <dgm:spPr/>
    </dgm:pt>
    <dgm:pt modelId="{53299A7D-BD4B-4AC6-8896-3A20FF37BB63}" type="pres">
      <dgm:prSet presAssocID="{2C21CE96-69D6-4E9F-A9C4-DB583C22516B}" presName="parentText" presStyleLbl="node1" presStyleIdx="2" presStyleCnt="6" custScaleY="51094" custLinFactX="48134" custLinFactNeighborX="100000" custLinFactNeighborY="-1917">
        <dgm:presLayoutVars>
          <dgm:chMax val="1"/>
          <dgm:bulletEnabled val="1"/>
        </dgm:presLayoutVars>
      </dgm:prSet>
      <dgm:spPr/>
      <dgm:t>
        <a:bodyPr/>
        <a:lstStyle/>
        <a:p>
          <a:endParaRPr lang="fr-FR"/>
        </a:p>
      </dgm:t>
    </dgm:pt>
    <dgm:pt modelId="{529751E1-EE7B-4E94-99BC-4E0005F92285}" type="pres">
      <dgm:prSet presAssocID="{2C21CE96-69D6-4E9F-A9C4-DB583C22516B}" presName="descendantText" presStyleLbl="alignAccFollowNode1" presStyleIdx="2" presStyleCnt="6" custScaleX="127217" custScaleY="51094" custLinFactNeighborX="-99636" custLinFactNeighborY="783">
        <dgm:presLayoutVars>
          <dgm:bulletEnabled val="1"/>
        </dgm:presLayoutVars>
      </dgm:prSet>
      <dgm:spPr/>
      <dgm:t>
        <a:bodyPr/>
        <a:lstStyle/>
        <a:p>
          <a:endParaRPr lang="fr-FR"/>
        </a:p>
      </dgm:t>
    </dgm:pt>
    <dgm:pt modelId="{CF581768-561D-42F1-B6D5-6123E12767BC}" type="pres">
      <dgm:prSet presAssocID="{7ED0E9B1-DF96-4D09-977E-005610822F68}" presName="sp" presStyleCnt="0"/>
      <dgm:spPr/>
    </dgm:pt>
    <dgm:pt modelId="{BA74E696-1DBB-4AC5-A064-537563ED9377}" type="pres">
      <dgm:prSet presAssocID="{BAA6D66E-9D43-47EF-BDD1-03870E6B8C54}" presName="linNode" presStyleCnt="0"/>
      <dgm:spPr/>
    </dgm:pt>
    <dgm:pt modelId="{47288EEA-63C4-4B9B-B974-CA974E6BF76F}" type="pres">
      <dgm:prSet presAssocID="{BAA6D66E-9D43-47EF-BDD1-03870E6B8C54}" presName="parentText" presStyleLbl="node1" presStyleIdx="3" presStyleCnt="6" custScaleY="48192" custLinFactX="48134" custLinFactNeighborX="100000" custLinFactNeighborY="546">
        <dgm:presLayoutVars>
          <dgm:chMax val="1"/>
          <dgm:bulletEnabled val="1"/>
        </dgm:presLayoutVars>
      </dgm:prSet>
      <dgm:spPr/>
      <dgm:t>
        <a:bodyPr/>
        <a:lstStyle/>
        <a:p>
          <a:endParaRPr lang="fr-FR"/>
        </a:p>
      </dgm:t>
    </dgm:pt>
    <dgm:pt modelId="{F233B38A-7F02-4AF7-BF94-36254FC62571}" type="pres">
      <dgm:prSet presAssocID="{BAA6D66E-9D43-47EF-BDD1-03870E6B8C54}" presName="descendantText" presStyleLbl="alignAccFollowNode1" presStyleIdx="3" presStyleCnt="6" custScaleX="127178" custScaleY="48192" custLinFactX="-539" custLinFactNeighborX="-100000" custLinFactNeighborY="1313">
        <dgm:presLayoutVars>
          <dgm:bulletEnabled val="1"/>
        </dgm:presLayoutVars>
      </dgm:prSet>
      <dgm:spPr/>
      <dgm:t>
        <a:bodyPr/>
        <a:lstStyle/>
        <a:p>
          <a:endParaRPr lang="fr-FR"/>
        </a:p>
      </dgm:t>
    </dgm:pt>
    <dgm:pt modelId="{1A0DE9F7-BEEA-43D1-B68F-E5880EBECF6F}" type="pres">
      <dgm:prSet presAssocID="{A50E8685-7DFD-4915-AE6A-44325B36E7FA}" presName="sp" presStyleCnt="0"/>
      <dgm:spPr/>
    </dgm:pt>
    <dgm:pt modelId="{7A4B2A36-C59A-42CA-B998-0EC5F4706B34}" type="pres">
      <dgm:prSet presAssocID="{B64DE5CF-DB93-4772-A90E-79A11C7EE2CB}" presName="linNode" presStyleCnt="0"/>
      <dgm:spPr/>
    </dgm:pt>
    <dgm:pt modelId="{FBE7393E-4DA7-4AFB-AB23-76FFB3002432}" type="pres">
      <dgm:prSet presAssocID="{B64DE5CF-DB93-4772-A90E-79A11C7EE2CB}" presName="parentText" presStyleLbl="node1" presStyleIdx="4" presStyleCnt="6" custScaleY="58603" custLinFactX="53536" custLinFactNeighborX="100000" custLinFactNeighborY="1721">
        <dgm:presLayoutVars>
          <dgm:chMax val="1"/>
          <dgm:bulletEnabled val="1"/>
        </dgm:presLayoutVars>
      </dgm:prSet>
      <dgm:spPr/>
      <dgm:t>
        <a:bodyPr/>
        <a:lstStyle/>
        <a:p>
          <a:endParaRPr lang="fr-FR"/>
        </a:p>
      </dgm:t>
    </dgm:pt>
    <dgm:pt modelId="{B4B4E675-0A04-4733-9AB7-9EE859E4E777}" type="pres">
      <dgm:prSet presAssocID="{B64DE5CF-DB93-4772-A90E-79A11C7EE2CB}" presName="descendantText" presStyleLbl="alignAccFollowNode1" presStyleIdx="4" presStyleCnt="6" custScaleX="130390" custScaleY="58603" custLinFactX="-543" custLinFactNeighborX="-100000" custLinFactNeighborY="1133">
        <dgm:presLayoutVars>
          <dgm:bulletEnabled val="1"/>
        </dgm:presLayoutVars>
      </dgm:prSet>
      <dgm:spPr/>
      <dgm:t>
        <a:bodyPr/>
        <a:lstStyle/>
        <a:p>
          <a:endParaRPr lang="fr-FR"/>
        </a:p>
      </dgm:t>
    </dgm:pt>
    <dgm:pt modelId="{DC80804E-961E-4A81-AE73-C651156EF0AB}" type="pres">
      <dgm:prSet presAssocID="{11ECD4DB-2537-44EA-9E51-7AE6DC0893A6}" presName="sp" presStyleCnt="0"/>
      <dgm:spPr/>
    </dgm:pt>
    <dgm:pt modelId="{6B24494A-E8C0-4E2D-B5D4-402DC21845CF}" type="pres">
      <dgm:prSet presAssocID="{8ED7E73D-6367-49D7-8DFF-62C47618B083}" presName="linNode" presStyleCnt="0"/>
      <dgm:spPr/>
    </dgm:pt>
    <dgm:pt modelId="{561DE449-9D35-4A00-938F-D6F6FA08A58D}" type="pres">
      <dgm:prSet presAssocID="{8ED7E73D-6367-49D7-8DFF-62C47618B083}" presName="parentText" presStyleLbl="node1" presStyleIdx="5" presStyleCnt="6" custScaleY="57367" custLinFactX="49266" custLinFactNeighborX="100000" custLinFactNeighborY="10">
        <dgm:presLayoutVars>
          <dgm:chMax val="1"/>
          <dgm:bulletEnabled val="1"/>
        </dgm:presLayoutVars>
      </dgm:prSet>
      <dgm:spPr/>
      <dgm:t>
        <a:bodyPr/>
        <a:lstStyle/>
        <a:p>
          <a:endParaRPr lang="fr-FR"/>
        </a:p>
      </dgm:t>
    </dgm:pt>
    <dgm:pt modelId="{E28EAB81-CC4B-47A0-94BD-246F94C985EA}" type="pres">
      <dgm:prSet presAssocID="{8ED7E73D-6367-49D7-8DFF-62C47618B083}" presName="descendantText" presStyleLbl="alignAccFollowNode1" presStyleIdx="5" presStyleCnt="6" custScaleX="127217" custScaleY="57367" custLinFactX="-1236" custLinFactNeighborX="-100000" custLinFactNeighborY="145">
        <dgm:presLayoutVars>
          <dgm:bulletEnabled val="1"/>
        </dgm:presLayoutVars>
      </dgm:prSet>
      <dgm:spPr/>
      <dgm:t>
        <a:bodyPr/>
        <a:lstStyle/>
        <a:p>
          <a:endParaRPr lang="fr-FR"/>
        </a:p>
      </dgm:t>
    </dgm:pt>
  </dgm:ptLst>
  <dgm:cxnLst>
    <dgm:cxn modelId="{FE342234-865C-4C79-B9DA-1E9AF028FB23}" type="presOf" srcId="{7A0B10ED-D7B4-48A9-8219-8BC7B61EE114}" destId="{B4B4E675-0A04-4733-9AB7-9EE859E4E777}" srcOrd="0" destOrd="0" presId="urn:microsoft.com/office/officeart/2005/8/layout/vList5"/>
    <dgm:cxn modelId="{35E2BC5F-BD47-4BA7-BC16-759B3580F60D}" srcId="{DB0F4C9C-A5FC-46A2-821A-41C63574FB9D}" destId="{D3E29EFD-9FE1-49E9-83CD-5089AB5BD74B}" srcOrd="0" destOrd="0" parTransId="{4535E3C2-54A5-40A4-8D0C-4980CE3800E9}" sibTransId="{423DC8EB-085C-4D35-AC73-D1E2346F54D9}"/>
    <dgm:cxn modelId="{543282BC-39C7-4144-BE0A-BD132696CBB4}" srcId="{B64DE5CF-DB93-4772-A90E-79A11C7EE2CB}" destId="{7A0B10ED-D7B4-48A9-8219-8BC7B61EE114}" srcOrd="0" destOrd="0" parTransId="{6A479DAC-F367-4C7A-84C6-B0486EE1FC94}" sibTransId="{49A88FCF-CE5E-4E95-BF3B-74AA1556EE0F}"/>
    <dgm:cxn modelId="{58B27614-8FD9-4461-8AF6-1B7148CF916B}" type="presOf" srcId="{8ED7E73D-6367-49D7-8DFF-62C47618B083}" destId="{561DE449-9D35-4A00-938F-D6F6FA08A58D}" srcOrd="0" destOrd="0" presId="urn:microsoft.com/office/officeart/2005/8/layout/vList5"/>
    <dgm:cxn modelId="{371A1F19-2835-4632-96F6-2184C924884F}" srcId="{7D0E38A0-0446-461E-9923-717E046D067E}" destId="{81AF5E9A-C945-4E3F-AA5B-BD5788004171}" srcOrd="0" destOrd="0" parTransId="{45EADA49-6217-44AE-B146-C22339630867}" sibTransId="{636B373A-23EC-4943-A279-86A2CADA812E}"/>
    <dgm:cxn modelId="{64B313F4-2060-4D7A-BC29-837C02B48FEF}" type="presOf" srcId="{6BC40AA6-384D-43DD-9E6B-4309CB43C3EF}" destId="{F233B38A-7F02-4AF7-BF94-36254FC62571}" srcOrd="0" destOrd="0" presId="urn:microsoft.com/office/officeart/2005/8/layout/vList5"/>
    <dgm:cxn modelId="{9199378E-94D8-404E-BECE-847F5E0C9269}" type="presOf" srcId="{BAA6D66E-9D43-47EF-BDD1-03870E6B8C54}" destId="{47288EEA-63C4-4B9B-B974-CA974E6BF76F}" srcOrd="0" destOrd="0" presId="urn:microsoft.com/office/officeart/2005/8/layout/vList5"/>
    <dgm:cxn modelId="{2CC3590E-4AF1-4B91-A001-2D7EBE0978D8}" srcId="{2C21CE96-69D6-4E9F-A9C4-DB583C22516B}" destId="{8F88C9FA-889E-4582-AF18-29B33C70823F}" srcOrd="0" destOrd="0" parTransId="{9A82BDBE-C8DA-4A1F-89B2-8B438954D3B6}" sibTransId="{AEB908B8-1C72-4E49-B271-90DEF4389F2F}"/>
    <dgm:cxn modelId="{9C6D5DCF-C16C-4828-9741-7FDCE2E5461C}" srcId="{7D0E38A0-0446-461E-9923-717E046D067E}" destId="{6B28797A-C713-4C9E-A800-12CF1D318C5D}" srcOrd="2" destOrd="0" parTransId="{31334EC6-7256-4A05-B5FD-5F037B1A53EE}" sibTransId="{086D98FE-87A4-4FCC-B866-CD2C00F3B451}"/>
    <dgm:cxn modelId="{C89B5278-8046-4032-B8EA-ADA5F798B48E}" type="presOf" srcId="{D3E29EFD-9FE1-49E9-83CD-5089AB5BD74B}" destId="{1ABF8D74-B281-4379-B7BA-464BD40FC74A}" srcOrd="0" destOrd="0" presId="urn:microsoft.com/office/officeart/2005/8/layout/vList5"/>
    <dgm:cxn modelId="{3149E687-C678-43CB-9E94-0476620819EE}" srcId="{29055776-A289-48B9-9CA5-6D28B4A0FA96}" destId="{8ED7E73D-6367-49D7-8DFF-62C47618B083}" srcOrd="5" destOrd="0" parTransId="{EDC58F68-4179-4810-9743-4317B6780812}" sibTransId="{24618C87-81D8-4482-A380-52153C75927F}"/>
    <dgm:cxn modelId="{D6398E0D-6343-4E8D-9CEA-45F40079DB5B}" srcId="{7D0E38A0-0446-461E-9923-717E046D067E}" destId="{DA4B63EA-7829-4B93-A4C0-977F305B7DCB}" srcOrd="1" destOrd="0" parTransId="{7C91D3D9-3838-4129-B43F-90B0E3178828}" sibTransId="{6E5F7EF2-0484-4D58-9B30-D39448F688BC}"/>
    <dgm:cxn modelId="{625A9C93-A9C0-4E9C-800B-366B594CB297}" srcId="{8ED7E73D-6367-49D7-8DFF-62C47618B083}" destId="{70A179E4-9CB2-4E57-A021-D6E846019141}" srcOrd="0" destOrd="0" parTransId="{E433BC4C-A5F2-43BD-BB48-B8510575A3C3}" sibTransId="{2FBF4D93-7107-48CF-8310-D2BDF5F39891}"/>
    <dgm:cxn modelId="{CDF12828-E838-4FF5-A580-FD308A99BB3E}" type="presOf" srcId="{DB0F4C9C-A5FC-46A2-821A-41C63574FB9D}" destId="{998E489A-47B5-4587-89FD-BB7A5AC71E68}" srcOrd="0" destOrd="0" presId="urn:microsoft.com/office/officeart/2005/8/layout/vList5"/>
    <dgm:cxn modelId="{21FD96D2-8457-43DF-B85F-D1520C2E343E}" type="presOf" srcId="{8F88C9FA-889E-4582-AF18-29B33C70823F}" destId="{529751E1-EE7B-4E94-99BC-4E0005F92285}" srcOrd="0" destOrd="0" presId="urn:microsoft.com/office/officeart/2005/8/layout/vList5"/>
    <dgm:cxn modelId="{0C176EDA-5BF0-4DAC-B659-B644E807E652}" srcId="{29055776-A289-48B9-9CA5-6D28B4A0FA96}" destId="{2C21CE96-69D6-4E9F-A9C4-DB583C22516B}" srcOrd="2" destOrd="0" parTransId="{BD0CCD1B-1DE6-4984-9712-AAAAA1B89076}" sibTransId="{7ED0E9B1-DF96-4D09-977E-005610822F68}"/>
    <dgm:cxn modelId="{76359265-527C-4D82-BB0E-9391E6369207}" type="presOf" srcId="{6B28797A-C713-4C9E-A800-12CF1D318C5D}" destId="{400CCF8A-E832-49FA-9EAF-1DDF68AC3834}" srcOrd="0" destOrd="2" presId="urn:microsoft.com/office/officeart/2005/8/layout/vList5"/>
    <dgm:cxn modelId="{2F8A6EBE-6B00-4801-8DCC-C546853DE001}" type="presOf" srcId="{81AF5E9A-C945-4E3F-AA5B-BD5788004171}" destId="{400CCF8A-E832-49FA-9EAF-1DDF68AC3834}" srcOrd="0" destOrd="0" presId="urn:microsoft.com/office/officeart/2005/8/layout/vList5"/>
    <dgm:cxn modelId="{770D2A19-5442-4BCA-978C-1CDA84C311A2}" srcId="{29055776-A289-48B9-9CA5-6D28B4A0FA96}" destId="{DB0F4C9C-A5FC-46A2-821A-41C63574FB9D}" srcOrd="1" destOrd="0" parTransId="{915FA311-27AE-4617-98BF-8B60A4B908AD}" sibTransId="{A67354C2-111B-49C8-8173-7729BAFECAE4}"/>
    <dgm:cxn modelId="{698EE6FC-B2C0-4C44-AF7E-C17EAA0DC238}" type="presOf" srcId="{DA4B63EA-7829-4B93-A4C0-977F305B7DCB}" destId="{400CCF8A-E832-49FA-9EAF-1DDF68AC3834}" srcOrd="0" destOrd="1" presId="urn:microsoft.com/office/officeart/2005/8/layout/vList5"/>
    <dgm:cxn modelId="{AEBB6A1C-3749-4CA4-B721-FE2AD815000E}" srcId="{29055776-A289-48B9-9CA5-6D28B4A0FA96}" destId="{BAA6D66E-9D43-47EF-BDD1-03870E6B8C54}" srcOrd="3" destOrd="0" parTransId="{5FA1ED9F-AC7A-455B-8471-54E842F62687}" sibTransId="{A50E8685-7DFD-4915-AE6A-44325B36E7FA}"/>
    <dgm:cxn modelId="{A86FE7C8-2AF9-4FA7-A235-40CD0A2E3AD8}" srcId="{29055776-A289-48B9-9CA5-6D28B4A0FA96}" destId="{B64DE5CF-DB93-4772-A90E-79A11C7EE2CB}" srcOrd="4" destOrd="0" parTransId="{08F906A0-B8A4-420E-8460-9C1E0FA06425}" sibTransId="{11ECD4DB-2537-44EA-9E51-7AE6DC0893A6}"/>
    <dgm:cxn modelId="{5F4E489C-8C02-4833-B533-BF726C991D4A}" type="presOf" srcId="{2C21CE96-69D6-4E9F-A9C4-DB583C22516B}" destId="{53299A7D-BD4B-4AC6-8896-3A20FF37BB63}" srcOrd="0" destOrd="0" presId="urn:microsoft.com/office/officeart/2005/8/layout/vList5"/>
    <dgm:cxn modelId="{4B1F4254-F39B-48B8-A706-7A96749C79D9}" srcId="{29055776-A289-48B9-9CA5-6D28B4A0FA96}" destId="{7D0E38A0-0446-461E-9923-717E046D067E}" srcOrd="0" destOrd="0" parTransId="{5A94F33B-BBEB-40DF-B88F-82A09B7CC18E}" sibTransId="{4E1B63BB-346D-43D8-A959-2B9C7FE81236}"/>
    <dgm:cxn modelId="{C7B17275-31C1-4356-B925-84135A40BECB}" type="presOf" srcId="{70A179E4-9CB2-4E57-A021-D6E846019141}" destId="{E28EAB81-CC4B-47A0-94BD-246F94C985EA}" srcOrd="0" destOrd="0" presId="urn:microsoft.com/office/officeart/2005/8/layout/vList5"/>
    <dgm:cxn modelId="{46055BE7-A6AB-4BF3-BF37-F29A5C65D552}" type="presOf" srcId="{B64DE5CF-DB93-4772-A90E-79A11C7EE2CB}" destId="{FBE7393E-4DA7-4AFB-AB23-76FFB3002432}" srcOrd="0" destOrd="0" presId="urn:microsoft.com/office/officeart/2005/8/layout/vList5"/>
    <dgm:cxn modelId="{00784003-36B2-4E60-8C6A-B5E1F41B317B}" srcId="{BAA6D66E-9D43-47EF-BDD1-03870E6B8C54}" destId="{6BC40AA6-384D-43DD-9E6B-4309CB43C3EF}" srcOrd="0" destOrd="0" parTransId="{F43360FD-D32C-4635-8684-AE747DF10F57}" sibTransId="{E39C48A1-1DAC-4BBD-B753-FBF3B9A21FEB}"/>
    <dgm:cxn modelId="{77D620E9-3254-4D12-ADD8-8D437187F090}" type="presOf" srcId="{29055776-A289-48B9-9CA5-6D28B4A0FA96}" destId="{4AE8896B-A7C9-448D-8C6D-61EE31FDB686}" srcOrd="0" destOrd="0" presId="urn:microsoft.com/office/officeart/2005/8/layout/vList5"/>
    <dgm:cxn modelId="{68CB6059-9EBB-40B8-81F6-3643D16621D5}" type="presOf" srcId="{7D0E38A0-0446-461E-9923-717E046D067E}" destId="{8BB08362-29B2-4DF6-B48F-76D3F16F2A07}" srcOrd="0" destOrd="0" presId="urn:microsoft.com/office/officeart/2005/8/layout/vList5"/>
    <dgm:cxn modelId="{AB459BA3-390C-4C15-B8CD-6E185254CD55}" type="presParOf" srcId="{4AE8896B-A7C9-448D-8C6D-61EE31FDB686}" destId="{B9833F80-9A05-424D-880A-84A21E6030AE}" srcOrd="0" destOrd="0" presId="urn:microsoft.com/office/officeart/2005/8/layout/vList5"/>
    <dgm:cxn modelId="{E8C0E5ED-D04D-4412-85B2-6EECB2799807}" type="presParOf" srcId="{B9833F80-9A05-424D-880A-84A21E6030AE}" destId="{8BB08362-29B2-4DF6-B48F-76D3F16F2A07}" srcOrd="0" destOrd="0" presId="urn:microsoft.com/office/officeart/2005/8/layout/vList5"/>
    <dgm:cxn modelId="{15C29DFE-A143-4182-810D-BEF58BA10799}" type="presParOf" srcId="{B9833F80-9A05-424D-880A-84A21E6030AE}" destId="{400CCF8A-E832-49FA-9EAF-1DDF68AC3834}" srcOrd="1" destOrd="0" presId="urn:microsoft.com/office/officeart/2005/8/layout/vList5"/>
    <dgm:cxn modelId="{0A3FE8B0-8883-4152-8B4C-5C742FDF1649}" type="presParOf" srcId="{4AE8896B-A7C9-448D-8C6D-61EE31FDB686}" destId="{9895F153-0B7F-4B09-B426-12D7BBC0201E}" srcOrd="1" destOrd="0" presId="urn:microsoft.com/office/officeart/2005/8/layout/vList5"/>
    <dgm:cxn modelId="{7ECA8DC3-DCD9-44B4-988D-CB90812F319B}" type="presParOf" srcId="{4AE8896B-A7C9-448D-8C6D-61EE31FDB686}" destId="{31D100D4-4E1D-408C-80F8-8C3F6A51EC49}" srcOrd="2" destOrd="0" presId="urn:microsoft.com/office/officeart/2005/8/layout/vList5"/>
    <dgm:cxn modelId="{1AA8A020-6E8B-473A-907D-A9EAE25B0D20}" type="presParOf" srcId="{31D100D4-4E1D-408C-80F8-8C3F6A51EC49}" destId="{998E489A-47B5-4587-89FD-BB7A5AC71E68}" srcOrd="0" destOrd="0" presId="urn:microsoft.com/office/officeart/2005/8/layout/vList5"/>
    <dgm:cxn modelId="{E1664D0B-4FDD-47EA-A144-0A3C23633E77}" type="presParOf" srcId="{31D100D4-4E1D-408C-80F8-8C3F6A51EC49}" destId="{1ABF8D74-B281-4379-B7BA-464BD40FC74A}" srcOrd="1" destOrd="0" presId="urn:microsoft.com/office/officeart/2005/8/layout/vList5"/>
    <dgm:cxn modelId="{6312ECEB-3A84-4D4F-AA43-0D0458EC85C4}" type="presParOf" srcId="{4AE8896B-A7C9-448D-8C6D-61EE31FDB686}" destId="{B5094AF7-0EB2-448F-BF7D-D59864A98A6C}" srcOrd="3" destOrd="0" presId="urn:microsoft.com/office/officeart/2005/8/layout/vList5"/>
    <dgm:cxn modelId="{CCED7670-295B-42C2-A39C-0B68C7A00178}" type="presParOf" srcId="{4AE8896B-A7C9-448D-8C6D-61EE31FDB686}" destId="{110965A0-05DE-49F9-8630-9A0D2242A0E7}" srcOrd="4" destOrd="0" presId="urn:microsoft.com/office/officeart/2005/8/layout/vList5"/>
    <dgm:cxn modelId="{E17877EE-1E07-4AD0-B1F6-7D58A54B2B07}" type="presParOf" srcId="{110965A0-05DE-49F9-8630-9A0D2242A0E7}" destId="{53299A7D-BD4B-4AC6-8896-3A20FF37BB63}" srcOrd="0" destOrd="0" presId="urn:microsoft.com/office/officeart/2005/8/layout/vList5"/>
    <dgm:cxn modelId="{48A9351A-E91D-47C1-9078-16021BB857E3}" type="presParOf" srcId="{110965A0-05DE-49F9-8630-9A0D2242A0E7}" destId="{529751E1-EE7B-4E94-99BC-4E0005F92285}" srcOrd="1" destOrd="0" presId="urn:microsoft.com/office/officeart/2005/8/layout/vList5"/>
    <dgm:cxn modelId="{74A59247-A470-4AD1-89A5-F28AEA5F5492}" type="presParOf" srcId="{4AE8896B-A7C9-448D-8C6D-61EE31FDB686}" destId="{CF581768-561D-42F1-B6D5-6123E12767BC}" srcOrd="5" destOrd="0" presId="urn:microsoft.com/office/officeart/2005/8/layout/vList5"/>
    <dgm:cxn modelId="{DBD846A0-DB24-4BC4-B931-8153B267A922}" type="presParOf" srcId="{4AE8896B-A7C9-448D-8C6D-61EE31FDB686}" destId="{BA74E696-1DBB-4AC5-A064-537563ED9377}" srcOrd="6" destOrd="0" presId="urn:microsoft.com/office/officeart/2005/8/layout/vList5"/>
    <dgm:cxn modelId="{82BC7833-28C9-48F6-98B0-D2BB1680B6CC}" type="presParOf" srcId="{BA74E696-1DBB-4AC5-A064-537563ED9377}" destId="{47288EEA-63C4-4B9B-B974-CA974E6BF76F}" srcOrd="0" destOrd="0" presId="urn:microsoft.com/office/officeart/2005/8/layout/vList5"/>
    <dgm:cxn modelId="{DE0616D2-3B1A-476E-8547-00ABCB5743D3}" type="presParOf" srcId="{BA74E696-1DBB-4AC5-A064-537563ED9377}" destId="{F233B38A-7F02-4AF7-BF94-36254FC62571}" srcOrd="1" destOrd="0" presId="urn:microsoft.com/office/officeart/2005/8/layout/vList5"/>
    <dgm:cxn modelId="{08FD86B1-6FAD-4602-BA53-1748FDC5349B}" type="presParOf" srcId="{4AE8896B-A7C9-448D-8C6D-61EE31FDB686}" destId="{1A0DE9F7-BEEA-43D1-B68F-E5880EBECF6F}" srcOrd="7" destOrd="0" presId="urn:microsoft.com/office/officeart/2005/8/layout/vList5"/>
    <dgm:cxn modelId="{F0E35F81-4AC5-4872-8A3C-F0CC5D39CF6F}" type="presParOf" srcId="{4AE8896B-A7C9-448D-8C6D-61EE31FDB686}" destId="{7A4B2A36-C59A-42CA-B998-0EC5F4706B34}" srcOrd="8" destOrd="0" presId="urn:microsoft.com/office/officeart/2005/8/layout/vList5"/>
    <dgm:cxn modelId="{E20588F0-32E9-4C23-B9BB-266D6E2F6E1C}" type="presParOf" srcId="{7A4B2A36-C59A-42CA-B998-0EC5F4706B34}" destId="{FBE7393E-4DA7-4AFB-AB23-76FFB3002432}" srcOrd="0" destOrd="0" presId="urn:microsoft.com/office/officeart/2005/8/layout/vList5"/>
    <dgm:cxn modelId="{F3D7586F-5318-4447-8BE1-37C62DD4C700}" type="presParOf" srcId="{7A4B2A36-C59A-42CA-B998-0EC5F4706B34}" destId="{B4B4E675-0A04-4733-9AB7-9EE859E4E777}" srcOrd="1" destOrd="0" presId="urn:microsoft.com/office/officeart/2005/8/layout/vList5"/>
    <dgm:cxn modelId="{023A6416-4219-4B79-BCAB-A78C31237EEC}" type="presParOf" srcId="{4AE8896B-A7C9-448D-8C6D-61EE31FDB686}" destId="{DC80804E-961E-4A81-AE73-C651156EF0AB}" srcOrd="9" destOrd="0" presId="urn:microsoft.com/office/officeart/2005/8/layout/vList5"/>
    <dgm:cxn modelId="{3FC51BD5-A8AF-4AE8-A68C-BD8BC28B56B3}" type="presParOf" srcId="{4AE8896B-A7C9-448D-8C6D-61EE31FDB686}" destId="{6B24494A-E8C0-4E2D-B5D4-402DC21845CF}" srcOrd="10" destOrd="0" presId="urn:microsoft.com/office/officeart/2005/8/layout/vList5"/>
    <dgm:cxn modelId="{0F43E996-33A8-4DA6-A148-DC463F9F0635}" type="presParOf" srcId="{6B24494A-E8C0-4E2D-B5D4-402DC21845CF}" destId="{561DE449-9D35-4A00-938F-D6F6FA08A58D}" srcOrd="0" destOrd="0" presId="urn:microsoft.com/office/officeart/2005/8/layout/vList5"/>
    <dgm:cxn modelId="{6CFBC817-0E54-4B0B-B6A0-B8E197578360}" type="presParOf" srcId="{6B24494A-E8C0-4E2D-B5D4-402DC21845CF}" destId="{E28EAB81-CC4B-47A0-94BD-246F94C985E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DD9435C-2A49-4125-98B6-3508CBD61F4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fr-FR"/>
        </a:p>
      </dgm:t>
    </dgm:pt>
    <dgm:pt modelId="{98AE5007-3C1F-411E-B40A-AD6B9F4554EA}">
      <dgm:prSet phldrT="[Texte]" custT="1"/>
      <dgm:spPr>
        <a:solidFill>
          <a:srgbClr val="E6B9B8"/>
        </a:solidFill>
      </dgm:spPr>
      <dgm:t>
        <a:bodyPr/>
        <a:lstStyle/>
        <a:p>
          <a:pPr rtl="1"/>
          <a:r>
            <a:rPr lang="ar-DZ" sz="2000" b="1" dirty="0" smtClean="0">
              <a:solidFill>
                <a:schemeClr val="tx1"/>
              </a:solidFill>
            </a:rPr>
            <a:t>الأرصــدة</a:t>
          </a:r>
          <a:endParaRPr lang="fr-FR" sz="2000" b="1" dirty="0">
            <a:solidFill>
              <a:schemeClr val="tx1"/>
            </a:solidFill>
          </a:endParaRPr>
        </a:p>
      </dgm:t>
    </dgm:pt>
    <dgm:pt modelId="{01CB3B94-2EBC-489E-BE01-861D15A0CA29}" type="parTrans" cxnId="{7EB62FCD-A631-4648-AD45-BE663964496D}">
      <dgm:prSet/>
      <dgm:spPr/>
      <dgm:t>
        <a:bodyPr/>
        <a:lstStyle/>
        <a:p>
          <a:endParaRPr lang="fr-FR" sz="1200">
            <a:solidFill>
              <a:schemeClr val="tx1"/>
            </a:solidFill>
          </a:endParaRPr>
        </a:p>
      </dgm:t>
    </dgm:pt>
    <dgm:pt modelId="{4C0D0541-7027-416C-9C2E-C85DE7D801F7}" type="sibTrans" cxnId="{7EB62FCD-A631-4648-AD45-BE663964496D}">
      <dgm:prSet/>
      <dgm:spPr/>
      <dgm:t>
        <a:bodyPr/>
        <a:lstStyle/>
        <a:p>
          <a:endParaRPr lang="fr-FR" sz="1200">
            <a:solidFill>
              <a:schemeClr val="tx1"/>
            </a:solidFill>
          </a:endParaRPr>
        </a:p>
      </dgm:t>
    </dgm:pt>
    <dgm:pt modelId="{E6ADA85B-7E78-4D56-A2B1-756BCB367FA6}">
      <dgm:prSet phldrT="[Texte]" custT="1"/>
      <dgm:spPr>
        <a:solidFill>
          <a:srgbClr val="D89290">
            <a:alpha val="89804"/>
          </a:srgbClr>
        </a:solidFill>
        <a:ln>
          <a:noFill/>
        </a:ln>
      </dgm:spPr>
      <dgm:t>
        <a:bodyPr/>
        <a:lstStyle/>
        <a:p>
          <a:pPr rtl="1">
            <a:spcAft>
              <a:spcPts val="0"/>
            </a:spcAft>
          </a:pPr>
          <a:r>
            <a:rPr lang="ar-DZ" sz="1600" dirty="0" smtClean="0"/>
            <a:t>تعبر عن حجم العمل الضروري للطالب للتحكم في المعارف المحتوية داخل وحدة تعليمية. يقدر الرصيـد من 20 إلى 25 ساعة عمل </a:t>
          </a:r>
        </a:p>
        <a:p>
          <a:pPr rtl="1">
            <a:spcAft>
              <a:spcPts val="0"/>
            </a:spcAft>
          </a:pPr>
          <a:r>
            <a:rPr lang="ar-DZ" sz="1600" dirty="0" smtClean="0"/>
            <a:t>(حضــوري + عمل شخصي). يتكون السداسي من 30 رصيــدا.</a:t>
          </a:r>
          <a:endParaRPr lang="fr-FR" sz="1600" dirty="0">
            <a:solidFill>
              <a:schemeClr val="tx1"/>
            </a:solidFill>
          </a:endParaRPr>
        </a:p>
      </dgm:t>
    </dgm:pt>
    <dgm:pt modelId="{595308F7-9742-47AB-9BDE-32A4BEF94ABD}" type="parTrans" cxnId="{963C0713-8C96-4998-99F1-0FD417481164}">
      <dgm:prSet/>
      <dgm:spPr/>
      <dgm:t>
        <a:bodyPr/>
        <a:lstStyle/>
        <a:p>
          <a:endParaRPr lang="fr-FR" sz="1200">
            <a:solidFill>
              <a:schemeClr val="tx1"/>
            </a:solidFill>
          </a:endParaRPr>
        </a:p>
      </dgm:t>
    </dgm:pt>
    <dgm:pt modelId="{7F62CAFD-98B0-4357-ABD6-DF85816A6212}" type="sibTrans" cxnId="{963C0713-8C96-4998-99F1-0FD417481164}">
      <dgm:prSet/>
      <dgm:spPr/>
      <dgm:t>
        <a:bodyPr/>
        <a:lstStyle/>
        <a:p>
          <a:endParaRPr lang="fr-FR" sz="1200">
            <a:solidFill>
              <a:schemeClr val="tx1"/>
            </a:solidFill>
          </a:endParaRPr>
        </a:p>
      </dgm:t>
    </dgm:pt>
    <dgm:pt modelId="{FA08492D-652E-49EF-8122-E8C42AD3F9E5}">
      <dgm:prSet phldrT="[Texte]" custT="1"/>
      <dgm:spPr>
        <a:solidFill>
          <a:srgbClr val="B7DEE8"/>
        </a:solidFill>
      </dgm:spPr>
      <dgm:t>
        <a:bodyPr/>
        <a:lstStyle/>
        <a:p>
          <a:r>
            <a:rPr lang="ar-DZ" sz="2000" b="1" dirty="0" smtClean="0">
              <a:solidFill>
                <a:schemeClr val="tx1"/>
              </a:solidFill>
            </a:rPr>
            <a:t>تكتســب الأرصــدة</a:t>
          </a:r>
          <a:endParaRPr lang="fr-FR" sz="2000" b="1" dirty="0">
            <a:solidFill>
              <a:schemeClr val="tx1"/>
            </a:solidFill>
          </a:endParaRPr>
        </a:p>
      </dgm:t>
    </dgm:pt>
    <dgm:pt modelId="{40F7495B-D0B5-4A4A-9D37-9FBCC121C4A0}" type="parTrans" cxnId="{526AADF4-1642-4017-9B84-78E7EC02F383}">
      <dgm:prSet/>
      <dgm:spPr/>
      <dgm:t>
        <a:bodyPr/>
        <a:lstStyle/>
        <a:p>
          <a:endParaRPr lang="fr-FR" sz="1200">
            <a:solidFill>
              <a:schemeClr val="tx1"/>
            </a:solidFill>
          </a:endParaRPr>
        </a:p>
      </dgm:t>
    </dgm:pt>
    <dgm:pt modelId="{51137C12-3BCB-44AC-9693-4A5705C39202}" type="sibTrans" cxnId="{526AADF4-1642-4017-9B84-78E7EC02F383}">
      <dgm:prSet/>
      <dgm:spPr/>
      <dgm:t>
        <a:bodyPr/>
        <a:lstStyle/>
        <a:p>
          <a:endParaRPr lang="fr-FR" sz="1200">
            <a:solidFill>
              <a:schemeClr val="tx1"/>
            </a:solidFill>
          </a:endParaRPr>
        </a:p>
      </dgm:t>
    </dgm:pt>
    <dgm:pt modelId="{B6772FAD-C90D-4C2D-9663-5BA5514D1950}">
      <dgm:prSet phldrT="[Texte]" custT="1"/>
      <dgm:spPr>
        <a:solidFill>
          <a:srgbClr val="6ABAD0">
            <a:alpha val="89804"/>
          </a:srgbClr>
        </a:solidFill>
      </dgm:spPr>
      <dgm:t>
        <a:bodyPr/>
        <a:lstStyle/>
        <a:p>
          <a:pPr rtl="1"/>
          <a:r>
            <a:rPr lang="ar-DZ" sz="1400" dirty="0" smtClean="0"/>
            <a:t>بمعنى أن اكتساب أي وحدة تعليمية أو مادة يؤدي إلى الاكتساب النهائي لأرصدتها.</a:t>
          </a:r>
          <a:endParaRPr lang="fr-FR" sz="1400" dirty="0"/>
        </a:p>
      </dgm:t>
    </dgm:pt>
    <dgm:pt modelId="{953B4858-DA7E-40B5-81EF-F30D02D59E33}" type="parTrans" cxnId="{2D84251B-3666-4357-8A8F-385B27822F94}">
      <dgm:prSet/>
      <dgm:spPr/>
      <dgm:t>
        <a:bodyPr/>
        <a:lstStyle/>
        <a:p>
          <a:endParaRPr lang="fr-FR" sz="1200">
            <a:solidFill>
              <a:schemeClr val="tx1"/>
            </a:solidFill>
          </a:endParaRPr>
        </a:p>
      </dgm:t>
    </dgm:pt>
    <dgm:pt modelId="{42ED057C-0433-49A5-81BA-273F7568D272}" type="sibTrans" cxnId="{2D84251B-3666-4357-8A8F-385B27822F94}">
      <dgm:prSet/>
      <dgm:spPr/>
      <dgm:t>
        <a:bodyPr/>
        <a:lstStyle/>
        <a:p>
          <a:endParaRPr lang="fr-FR" sz="1200">
            <a:solidFill>
              <a:schemeClr val="tx1"/>
            </a:solidFill>
          </a:endParaRPr>
        </a:p>
      </dgm:t>
    </dgm:pt>
    <dgm:pt modelId="{A8EC7ACD-738F-41A9-ACDC-DA0B488B7E17}">
      <dgm:prSet phldrT="[Texte]" custT="1"/>
      <dgm:spPr>
        <a:solidFill>
          <a:srgbClr val="FCD5B5"/>
        </a:solidFill>
      </dgm:spPr>
      <dgm:t>
        <a:bodyPr/>
        <a:lstStyle/>
        <a:p>
          <a:pPr rtl="1"/>
          <a:r>
            <a:rPr lang="ar-DZ" sz="2000" b="1" dirty="0" smtClean="0">
              <a:solidFill>
                <a:schemeClr val="tx1"/>
              </a:solidFill>
            </a:rPr>
            <a:t>تحوّل الأرصــدة</a:t>
          </a:r>
          <a:endParaRPr lang="fr-FR" sz="2000" b="1" dirty="0">
            <a:solidFill>
              <a:schemeClr val="tx1"/>
            </a:solidFill>
          </a:endParaRPr>
        </a:p>
      </dgm:t>
    </dgm:pt>
    <dgm:pt modelId="{2E30AB3D-1270-4B4C-BE30-B2311C503035}" type="parTrans" cxnId="{BDA517B5-D56E-4F77-B3AD-BB41DCD0D6A1}">
      <dgm:prSet/>
      <dgm:spPr/>
      <dgm:t>
        <a:bodyPr/>
        <a:lstStyle/>
        <a:p>
          <a:endParaRPr lang="fr-FR" sz="1200">
            <a:solidFill>
              <a:schemeClr val="tx1"/>
            </a:solidFill>
          </a:endParaRPr>
        </a:p>
      </dgm:t>
    </dgm:pt>
    <dgm:pt modelId="{B37F60FF-9FFF-4072-AA49-7EE11F8DBAF8}" type="sibTrans" cxnId="{BDA517B5-D56E-4F77-B3AD-BB41DCD0D6A1}">
      <dgm:prSet/>
      <dgm:spPr/>
      <dgm:t>
        <a:bodyPr/>
        <a:lstStyle/>
        <a:p>
          <a:endParaRPr lang="fr-FR" sz="1200">
            <a:solidFill>
              <a:schemeClr val="tx1"/>
            </a:solidFill>
          </a:endParaRPr>
        </a:p>
      </dgm:t>
    </dgm:pt>
    <dgm:pt modelId="{A2BBE231-35FB-48B5-B8AE-B43C1CC90E2B}">
      <dgm:prSet phldrT="[Texte]" custT="1"/>
      <dgm:spPr>
        <a:solidFill>
          <a:srgbClr val="8EB4E3"/>
        </a:solidFill>
      </dgm:spPr>
      <dgm:t>
        <a:bodyPr/>
        <a:lstStyle/>
        <a:p>
          <a:pPr rtl="1"/>
          <a:r>
            <a:rPr lang="ar-DZ" sz="1600" dirty="0" smtClean="0">
              <a:solidFill>
                <a:schemeClr val="tx1"/>
              </a:solidFill>
            </a:rPr>
            <a:t>يحتوي كل سداسي على 30 رصيدا. كل شهــادة يقابلها اكتســاب:</a:t>
          </a:r>
          <a:endParaRPr lang="fr-FR" sz="1600" b="1" dirty="0">
            <a:solidFill>
              <a:schemeClr val="tx1"/>
            </a:solidFill>
          </a:endParaRPr>
        </a:p>
      </dgm:t>
    </dgm:pt>
    <dgm:pt modelId="{2E84C533-F650-42BF-B2A9-258726E87062}" type="parTrans" cxnId="{83FABC19-A925-419C-AE58-15E2DAE34871}">
      <dgm:prSet/>
      <dgm:spPr/>
      <dgm:t>
        <a:bodyPr/>
        <a:lstStyle/>
        <a:p>
          <a:endParaRPr lang="fr-FR" sz="1200">
            <a:solidFill>
              <a:schemeClr val="tx1"/>
            </a:solidFill>
          </a:endParaRPr>
        </a:p>
      </dgm:t>
    </dgm:pt>
    <dgm:pt modelId="{3C1C4730-181C-4193-83A6-BAE61EA6E7DA}" type="sibTrans" cxnId="{83FABC19-A925-419C-AE58-15E2DAE34871}">
      <dgm:prSet/>
      <dgm:spPr/>
      <dgm:t>
        <a:bodyPr/>
        <a:lstStyle/>
        <a:p>
          <a:endParaRPr lang="fr-FR" sz="1200">
            <a:solidFill>
              <a:schemeClr val="tx1"/>
            </a:solidFill>
          </a:endParaRPr>
        </a:p>
      </dgm:t>
    </dgm:pt>
    <dgm:pt modelId="{0341AC0D-06CE-44FC-8912-A2FB37F5F855}">
      <dgm:prSet custT="1"/>
      <dgm:spPr>
        <a:solidFill>
          <a:srgbClr val="5790D5">
            <a:alpha val="89804"/>
          </a:srgbClr>
        </a:solidFill>
      </dgm:spPr>
      <dgm:t>
        <a:bodyPr/>
        <a:lstStyle/>
        <a:p>
          <a:pPr rtl="1"/>
          <a:r>
            <a:rPr lang="ar-DZ" sz="1200" b="1" dirty="0" smtClean="0">
              <a:solidFill>
                <a:schemeClr val="tx1"/>
              </a:solidFill>
            </a:rPr>
            <a:t>    180</a:t>
          </a:r>
          <a:r>
            <a:rPr lang="fr-FR" sz="1200" b="1" dirty="0" smtClean="0">
              <a:solidFill>
                <a:schemeClr val="tx1"/>
              </a:solidFill>
            </a:rPr>
            <a:t> </a:t>
          </a:r>
          <a:r>
            <a:rPr lang="ar-DZ" sz="1200" b="1" dirty="0" smtClean="0">
              <a:solidFill>
                <a:schemeClr val="tx1"/>
              </a:solidFill>
            </a:rPr>
            <a:t>رصيــد بالنسبــة لليســانس</a:t>
          </a:r>
          <a:endParaRPr lang="fr-FR" sz="1200" b="1" dirty="0" smtClean="0">
            <a:solidFill>
              <a:schemeClr val="tx1"/>
            </a:solidFill>
          </a:endParaRPr>
        </a:p>
      </dgm:t>
    </dgm:pt>
    <dgm:pt modelId="{E58DD6FF-04E1-4D87-B16F-E6C3D6BCBB6D}" type="parTrans" cxnId="{C3FE7AE0-B2D7-4F64-9FDB-33724BA4B68D}">
      <dgm:prSet/>
      <dgm:spPr/>
      <dgm:t>
        <a:bodyPr/>
        <a:lstStyle/>
        <a:p>
          <a:endParaRPr lang="fr-FR" sz="1200">
            <a:solidFill>
              <a:schemeClr val="tx1"/>
            </a:solidFill>
          </a:endParaRPr>
        </a:p>
      </dgm:t>
    </dgm:pt>
    <dgm:pt modelId="{568E329B-0B7C-43FD-8CFB-75B82EC2D084}" type="sibTrans" cxnId="{C3FE7AE0-B2D7-4F64-9FDB-33724BA4B68D}">
      <dgm:prSet/>
      <dgm:spPr/>
      <dgm:t>
        <a:bodyPr/>
        <a:lstStyle/>
        <a:p>
          <a:endParaRPr lang="fr-FR" sz="1200">
            <a:solidFill>
              <a:schemeClr val="tx1"/>
            </a:solidFill>
          </a:endParaRPr>
        </a:p>
      </dgm:t>
    </dgm:pt>
    <dgm:pt modelId="{BF1AEBB9-C539-418C-812B-77D93FFB5420}">
      <dgm:prSet custT="1"/>
      <dgm:spPr>
        <a:solidFill>
          <a:srgbClr val="5790D5">
            <a:alpha val="89804"/>
          </a:srgbClr>
        </a:solidFill>
      </dgm:spPr>
      <dgm:t>
        <a:bodyPr/>
        <a:lstStyle/>
        <a:p>
          <a:pPr rtl="1"/>
          <a:r>
            <a:rPr lang="fr-FR" sz="1200" b="1" dirty="0" smtClean="0">
              <a:solidFill>
                <a:schemeClr val="tx1"/>
              </a:solidFill>
            </a:rPr>
            <a:t>120 </a:t>
          </a:r>
          <a:r>
            <a:rPr lang="ar-DZ" sz="1200" b="1" dirty="0" smtClean="0">
              <a:solidFill>
                <a:schemeClr val="tx1"/>
              </a:solidFill>
            </a:rPr>
            <a:t>رصيــد إضافيا  بالنسبــة للماستــر</a:t>
          </a:r>
          <a:endParaRPr lang="fr-FR" sz="1200" b="1" dirty="0" smtClean="0">
            <a:solidFill>
              <a:schemeClr val="tx1"/>
            </a:solidFill>
          </a:endParaRPr>
        </a:p>
      </dgm:t>
    </dgm:pt>
    <dgm:pt modelId="{71694809-13FA-48F5-8616-509B12AAD067}" type="parTrans" cxnId="{808DF4BF-717F-4CAA-BE1E-2552C29CDB6D}">
      <dgm:prSet/>
      <dgm:spPr/>
      <dgm:t>
        <a:bodyPr/>
        <a:lstStyle/>
        <a:p>
          <a:endParaRPr lang="fr-FR" sz="1200">
            <a:solidFill>
              <a:schemeClr val="tx1"/>
            </a:solidFill>
          </a:endParaRPr>
        </a:p>
      </dgm:t>
    </dgm:pt>
    <dgm:pt modelId="{365F4289-3109-40F7-8CB8-70C441EAEE26}" type="sibTrans" cxnId="{808DF4BF-717F-4CAA-BE1E-2552C29CDB6D}">
      <dgm:prSet/>
      <dgm:spPr/>
      <dgm:t>
        <a:bodyPr/>
        <a:lstStyle/>
        <a:p>
          <a:endParaRPr lang="fr-FR" sz="1200">
            <a:solidFill>
              <a:schemeClr val="tx1"/>
            </a:solidFill>
          </a:endParaRPr>
        </a:p>
      </dgm:t>
    </dgm:pt>
    <dgm:pt modelId="{53E1B9B1-CA6C-46A3-AF14-BA4A62FEC31B}">
      <dgm:prSet phldrT="[Texte]" custT="1"/>
      <dgm:spPr>
        <a:solidFill>
          <a:srgbClr val="87B0E1">
            <a:alpha val="89804"/>
          </a:srgbClr>
        </a:solidFill>
      </dgm:spPr>
      <dgm:t>
        <a:bodyPr/>
        <a:lstStyle/>
        <a:p>
          <a:pPr marL="0" marR="0" indent="0" defTabSz="914400" rtl="1" eaLnBrk="1" fontAlgn="auto" latinLnBrk="0" hangingPunct="1">
            <a:lnSpc>
              <a:spcPct val="100000"/>
            </a:lnSpc>
            <a:spcBef>
              <a:spcPts val="0"/>
            </a:spcBef>
            <a:spcAft>
              <a:spcPts val="0"/>
            </a:spcAft>
            <a:buClrTx/>
            <a:buSzTx/>
            <a:buFontTx/>
            <a:buNone/>
            <a:tabLst/>
            <a:defRPr/>
          </a:pPr>
          <a:r>
            <a:rPr lang="ar-DZ" sz="1600" dirty="0" smtClean="0"/>
            <a:t>تقيس وتزن أهمية المادة ضمن وحدة تعليمية معينة بالنسبة لباقي المواد المشكلة للوحدة التعليمية</a:t>
          </a:r>
          <a:r>
            <a:rPr lang="ar-DZ" sz="1400" dirty="0" smtClean="0"/>
            <a:t>. </a:t>
          </a:r>
        </a:p>
        <a:p>
          <a:pPr defTabSz="622300" rtl="1">
            <a:lnSpc>
              <a:spcPct val="90000"/>
            </a:lnSpc>
            <a:spcBef>
              <a:spcPct val="0"/>
            </a:spcBef>
            <a:spcAft>
              <a:spcPct val="35000"/>
            </a:spcAft>
          </a:pPr>
          <a:endParaRPr lang="fr-FR" sz="1400" dirty="0">
            <a:solidFill>
              <a:schemeClr val="tx1"/>
            </a:solidFill>
          </a:endParaRPr>
        </a:p>
      </dgm:t>
    </dgm:pt>
    <dgm:pt modelId="{4B8E07CA-2157-42CB-A559-4B7DB352EFBE}" type="parTrans" cxnId="{57A67435-B1C2-42BD-B757-A3CF967344A6}">
      <dgm:prSet/>
      <dgm:spPr/>
      <dgm:t>
        <a:bodyPr/>
        <a:lstStyle/>
        <a:p>
          <a:endParaRPr lang="fr-FR" sz="1200">
            <a:solidFill>
              <a:schemeClr val="tx1"/>
            </a:solidFill>
          </a:endParaRPr>
        </a:p>
      </dgm:t>
    </dgm:pt>
    <dgm:pt modelId="{44097F3B-0297-4B69-A05C-9EDCBB6345C4}" type="sibTrans" cxnId="{57A67435-B1C2-42BD-B757-A3CF967344A6}">
      <dgm:prSet/>
      <dgm:spPr/>
      <dgm:t>
        <a:bodyPr/>
        <a:lstStyle/>
        <a:p>
          <a:endParaRPr lang="fr-FR" sz="1200">
            <a:solidFill>
              <a:schemeClr val="tx1"/>
            </a:solidFill>
          </a:endParaRPr>
        </a:p>
      </dgm:t>
    </dgm:pt>
    <dgm:pt modelId="{30748582-CDBD-4503-8A92-F839F78A71A5}">
      <dgm:prSet phldrT="[Texte]" custT="1"/>
      <dgm:spPr>
        <a:solidFill>
          <a:srgbClr val="C6D9F1"/>
        </a:solidFill>
      </dgm:spPr>
      <dgm:t>
        <a:bodyPr/>
        <a:lstStyle/>
        <a:p>
          <a:pPr rtl="1"/>
          <a:r>
            <a:rPr lang="ar-DZ" sz="2000" b="1" dirty="0" smtClean="0">
              <a:solidFill>
                <a:schemeClr val="tx1"/>
              </a:solidFill>
            </a:rPr>
            <a:t>المعاملات</a:t>
          </a:r>
          <a:endParaRPr lang="fr-FR" sz="2000" b="1" dirty="0">
            <a:solidFill>
              <a:schemeClr val="tx1"/>
            </a:solidFill>
          </a:endParaRPr>
        </a:p>
      </dgm:t>
    </dgm:pt>
    <dgm:pt modelId="{855B24EB-45E3-4A24-A990-29B69D7A12BF}" type="parTrans" cxnId="{96911A34-E51F-4AB9-A7A3-2FC4F4F5D9F6}">
      <dgm:prSet/>
      <dgm:spPr/>
      <dgm:t>
        <a:bodyPr/>
        <a:lstStyle/>
        <a:p>
          <a:endParaRPr lang="fr-FR" sz="1200">
            <a:solidFill>
              <a:schemeClr val="tx1"/>
            </a:solidFill>
          </a:endParaRPr>
        </a:p>
      </dgm:t>
    </dgm:pt>
    <dgm:pt modelId="{9F4F63BD-816F-43CD-BADB-760862189FDD}" type="sibTrans" cxnId="{96911A34-E51F-4AB9-A7A3-2FC4F4F5D9F6}">
      <dgm:prSet/>
      <dgm:spPr/>
      <dgm:t>
        <a:bodyPr/>
        <a:lstStyle/>
        <a:p>
          <a:endParaRPr lang="fr-FR" sz="1200">
            <a:solidFill>
              <a:schemeClr val="tx1"/>
            </a:solidFill>
          </a:endParaRPr>
        </a:p>
      </dgm:t>
    </dgm:pt>
    <dgm:pt modelId="{6EA9A014-EBCE-4E9C-9A5C-E9A8AA9B57D5}">
      <dgm:prSet phldrT="[Texte]" custT="1"/>
      <dgm:spPr>
        <a:solidFill>
          <a:srgbClr val="F8A45E">
            <a:alpha val="89804"/>
          </a:srgbClr>
        </a:solidFill>
      </dgm:spPr>
      <dgm:t>
        <a:bodyPr/>
        <a:lstStyle/>
        <a:p>
          <a:pPr rtl="1"/>
          <a:r>
            <a:rPr lang="ar-DZ" sz="1400" dirty="0" smtClean="0"/>
            <a:t>بمعنى أن الطالب الذي بحوزته هذه الأرصدة يمكن الاستفادة منها في مسار تكوين آخر</a:t>
          </a:r>
        </a:p>
        <a:p>
          <a:pPr rtl="1"/>
          <a:r>
            <a:rPr lang="ar-DZ" sz="1400" dirty="0" smtClean="0"/>
            <a:t>(شريطة أن يقبل هذا التحويل من طرف فريق التكوين المستقبل)</a:t>
          </a:r>
        </a:p>
      </dgm:t>
    </dgm:pt>
    <dgm:pt modelId="{A5F34B52-8B0B-465F-BA5C-B38183CB4328}" type="sibTrans" cxnId="{5E0AE515-13D2-4949-8778-A520ED99AD65}">
      <dgm:prSet/>
      <dgm:spPr/>
      <dgm:t>
        <a:bodyPr/>
        <a:lstStyle/>
        <a:p>
          <a:endParaRPr lang="fr-FR" sz="1200">
            <a:solidFill>
              <a:schemeClr val="tx1"/>
            </a:solidFill>
          </a:endParaRPr>
        </a:p>
      </dgm:t>
    </dgm:pt>
    <dgm:pt modelId="{57114A0D-01E7-4A4A-9273-A8F85E3B2202}" type="parTrans" cxnId="{5E0AE515-13D2-4949-8778-A520ED99AD65}">
      <dgm:prSet/>
      <dgm:spPr/>
      <dgm:t>
        <a:bodyPr/>
        <a:lstStyle/>
        <a:p>
          <a:endParaRPr lang="fr-FR" sz="1200">
            <a:solidFill>
              <a:schemeClr val="tx1"/>
            </a:solidFill>
          </a:endParaRPr>
        </a:p>
      </dgm:t>
    </dgm:pt>
    <dgm:pt modelId="{80903505-4013-4F3B-B275-897E5E0DB521}" type="pres">
      <dgm:prSet presAssocID="{DDD9435C-2A49-4125-98B6-3508CBD61F4D}" presName="Name0" presStyleCnt="0">
        <dgm:presLayoutVars>
          <dgm:dir/>
          <dgm:animLvl val="lvl"/>
          <dgm:resizeHandles val="exact"/>
        </dgm:presLayoutVars>
      </dgm:prSet>
      <dgm:spPr/>
      <dgm:t>
        <a:bodyPr/>
        <a:lstStyle/>
        <a:p>
          <a:endParaRPr lang="fr-FR"/>
        </a:p>
      </dgm:t>
    </dgm:pt>
    <dgm:pt modelId="{5A50A5BD-694D-4B0D-8675-C8CBA303189A}" type="pres">
      <dgm:prSet presAssocID="{A2BBE231-35FB-48B5-B8AE-B43C1CC90E2B}" presName="boxAndChildren" presStyleCnt="0"/>
      <dgm:spPr/>
      <dgm:t>
        <a:bodyPr/>
        <a:lstStyle/>
        <a:p>
          <a:endParaRPr lang="fr-FR"/>
        </a:p>
      </dgm:t>
    </dgm:pt>
    <dgm:pt modelId="{76F7B3D0-023C-4ECB-8402-6EDFCF03482A}" type="pres">
      <dgm:prSet presAssocID="{A2BBE231-35FB-48B5-B8AE-B43C1CC90E2B}" presName="parentTextBox" presStyleLbl="node1" presStyleIdx="0" presStyleCnt="5"/>
      <dgm:spPr/>
      <dgm:t>
        <a:bodyPr/>
        <a:lstStyle/>
        <a:p>
          <a:endParaRPr lang="fr-FR"/>
        </a:p>
      </dgm:t>
    </dgm:pt>
    <dgm:pt modelId="{38EDA669-5D84-48CD-9645-424253BCBBB4}" type="pres">
      <dgm:prSet presAssocID="{A2BBE231-35FB-48B5-B8AE-B43C1CC90E2B}" presName="entireBox" presStyleLbl="node1" presStyleIdx="0" presStyleCnt="5" custScaleY="56624" custLinFactNeighborY="-1556"/>
      <dgm:spPr/>
      <dgm:t>
        <a:bodyPr/>
        <a:lstStyle/>
        <a:p>
          <a:endParaRPr lang="fr-FR"/>
        </a:p>
      </dgm:t>
    </dgm:pt>
    <dgm:pt modelId="{C50170D2-6D69-4A50-8F85-A3AAE8FD89DC}" type="pres">
      <dgm:prSet presAssocID="{A2BBE231-35FB-48B5-B8AE-B43C1CC90E2B}" presName="descendantBox" presStyleCnt="0"/>
      <dgm:spPr/>
      <dgm:t>
        <a:bodyPr/>
        <a:lstStyle/>
        <a:p>
          <a:endParaRPr lang="fr-FR"/>
        </a:p>
      </dgm:t>
    </dgm:pt>
    <dgm:pt modelId="{C5657993-6E90-44D3-8D31-539348A11A45}" type="pres">
      <dgm:prSet presAssocID="{0341AC0D-06CE-44FC-8912-A2FB37F5F855}" presName="childTextBox" presStyleLbl="fgAccFollowNode1" presStyleIdx="0" presStyleCnt="6" custLinFactX="97962" custLinFactNeighborX="100000" custLinFactNeighborY="3528">
        <dgm:presLayoutVars>
          <dgm:bulletEnabled val="1"/>
        </dgm:presLayoutVars>
      </dgm:prSet>
      <dgm:spPr/>
      <dgm:t>
        <a:bodyPr/>
        <a:lstStyle/>
        <a:p>
          <a:endParaRPr lang="fr-FR"/>
        </a:p>
      </dgm:t>
    </dgm:pt>
    <dgm:pt modelId="{522BC351-68AE-479C-8A05-1E30CA82F873}" type="pres">
      <dgm:prSet presAssocID="{BF1AEBB9-C539-418C-812B-77D93FFB5420}" presName="childTextBox" presStyleLbl="fgAccFollowNode1" presStyleIdx="1" presStyleCnt="6" custScaleX="97817" custScaleY="101273" custLinFactX="-124" custLinFactNeighborX="-100000" custLinFactNeighborY="9747">
        <dgm:presLayoutVars>
          <dgm:bulletEnabled val="1"/>
        </dgm:presLayoutVars>
      </dgm:prSet>
      <dgm:spPr/>
      <dgm:t>
        <a:bodyPr/>
        <a:lstStyle/>
        <a:p>
          <a:endParaRPr lang="fr-FR"/>
        </a:p>
      </dgm:t>
    </dgm:pt>
    <dgm:pt modelId="{F59117B2-8611-48C1-8684-DCF374BAFC3D}" type="pres">
      <dgm:prSet presAssocID="{B37F60FF-9FFF-4072-AA49-7EE11F8DBAF8}" presName="sp" presStyleCnt="0"/>
      <dgm:spPr/>
      <dgm:t>
        <a:bodyPr/>
        <a:lstStyle/>
        <a:p>
          <a:endParaRPr lang="fr-FR"/>
        </a:p>
      </dgm:t>
    </dgm:pt>
    <dgm:pt modelId="{2F73D24B-6D84-44C5-9E0C-A254684FA44D}" type="pres">
      <dgm:prSet presAssocID="{A8EC7ACD-738F-41A9-ACDC-DA0B488B7E17}" presName="arrowAndChildren" presStyleCnt="0"/>
      <dgm:spPr/>
      <dgm:t>
        <a:bodyPr/>
        <a:lstStyle/>
        <a:p>
          <a:endParaRPr lang="fr-FR"/>
        </a:p>
      </dgm:t>
    </dgm:pt>
    <dgm:pt modelId="{B748BCEF-DC14-4946-B9D9-7B9C2753DF6B}" type="pres">
      <dgm:prSet presAssocID="{A8EC7ACD-738F-41A9-ACDC-DA0B488B7E17}" presName="parentTextArrow" presStyleLbl="node1" presStyleIdx="0" presStyleCnt="5"/>
      <dgm:spPr/>
      <dgm:t>
        <a:bodyPr/>
        <a:lstStyle/>
        <a:p>
          <a:endParaRPr lang="fr-FR"/>
        </a:p>
      </dgm:t>
    </dgm:pt>
    <dgm:pt modelId="{403074B3-DAE0-4508-835D-F2645006CD4F}" type="pres">
      <dgm:prSet presAssocID="{A8EC7ACD-738F-41A9-ACDC-DA0B488B7E17}" presName="arrow" presStyleLbl="node1" presStyleIdx="1" presStyleCnt="5"/>
      <dgm:spPr/>
      <dgm:t>
        <a:bodyPr/>
        <a:lstStyle/>
        <a:p>
          <a:endParaRPr lang="fr-FR"/>
        </a:p>
      </dgm:t>
    </dgm:pt>
    <dgm:pt modelId="{9C017E4D-E5B6-4D75-9433-581F41919F1E}" type="pres">
      <dgm:prSet presAssocID="{A8EC7ACD-738F-41A9-ACDC-DA0B488B7E17}" presName="descendantArrow" presStyleCnt="0"/>
      <dgm:spPr/>
      <dgm:t>
        <a:bodyPr/>
        <a:lstStyle/>
        <a:p>
          <a:endParaRPr lang="fr-FR"/>
        </a:p>
      </dgm:t>
    </dgm:pt>
    <dgm:pt modelId="{48DAF573-635C-4C78-B86D-F009D941A741}" type="pres">
      <dgm:prSet presAssocID="{6EA9A014-EBCE-4E9C-9A5C-E9A8AA9B57D5}" presName="childTextArrow" presStyleLbl="fgAccFollowNode1" presStyleIdx="2" presStyleCnt="6" custScaleY="133429" custLinFactNeighborY="20635">
        <dgm:presLayoutVars>
          <dgm:bulletEnabled val="1"/>
        </dgm:presLayoutVars>
      </dgm:prSet>
      <dgm:spPr/>
      <dgm:t>
        <a:bodyPr/>
        <a:lstStyle/>
        <a:p>
          <a:endParaRPr lang="fr-FR"/>
        </a:p>
      </dgm:t>
    </dgm:pt>
    <dgm:pt modelId="{7B5C8005-0D9E-48FA-8E30-689DEC78C58C}" type="pres">
      <dgm:prSet presAssocID="{51137C12-3BCB-44AC-9693-4A5705C39202}" presName="sp" presStyleCnt="0"/>
      <dgm:spPr/>
      <dgm:t>
        <a:bodyPr/>
        <a:lstStyle/>
        <a:p>
          <a:endParaRPr lang="fr-FR"/>
        </a:p>
      </dgm:t>
    </dgm:pt>
    <dgm:pt modelId="{269D99E2-5F2D-4CDA-871D-E7D92F9944D1}" type="pres">
      <dgm:prSet presAssocID="{FA08492D-652E-49EF-8122-E8C42AD3F9E5}" presName="arrowAndChildren" presStyleCnt="0"/>
      <dgm:spPr/>
      <dgm:t>
        <a:bodyPr/>
        <a:lstStyle/>
        <a:p>
          <a:endParaRPr lang="fr-FR"/>
        </a:p>
      </dgm:t>
    </dgm:pt>
    <dgm:pt modelId="{068A20CB-915E-46C1-A2DD-C35B57EFADB3}" type="pres">
      <dgm:prSet presAssocID="{FA08492D-652E-49EF-8122-E8C42AD3F9E5}" presName="parentTextArrow" presStyleLbl="node1" presStyleIdx="1" presStyleCnt="5"/>
      <dgm:spPr/>
      <dgm:t>
        <a:bodyPr/>
        <a:lstStyle/>
        <a:p>
          <a:endParaRPr lang="fr-FR"/>
        </a:p>
      </dgm:t>
    </dgm:pt>
    <dgm:pt modelId="{007D8752-6B09-431A-913E-FDE3198DC0DE}" type="pres">
      <dgm:prSet presAssocID="{FA08492D-652E-49EF-8122-E8C42AD3F9E5}" presName="arrow" presStyleLbl="node1" presStyleIdx="2" presStyleCnt="5" custLinFactNeighborX="1562" custLinFactNeighborY="-659"/>
      <dgm:spPr/>
      <dgm:t>
        <a:bodyPr/>
        <a:lstStyle/>
        <a:p>
          <a:endParaRPr lang="fr-FR"/>
        </a:p>
      </dgm:t>
    </dgm:pt>
    <dgm:pt modelId="{BA8F1F29-CE7F-4C40-9BEB-779DF50AC2EB}" type="pres">
      <dgm:prSet presAssocID="{FA08492D-652E-49EF-8122-E8C42AD3F9E5}" presName="descendantArrow" presStyleCnt="0"/>
      <dgm:spPr/>
      <dgm:t>
        <a:bodyPr/>
        <a:lstStyle/>
        <a:p>
          <a:endParaRPr lang="fr-FR"/>
        </a:p>
      </dgm:t>
    </dgm:pt>
    <dgm:pt modelId="{A5042F20-F7AA-4EB1-AC04-0C9F833E075D}" type="pres">
      <dgm:prSet presAssocID="{B6772FAD-C90D-4C2D-9663-5BA5514D1950}" presName="childTextArrow" presStyleLbl="fgAccFollowNode1" presStyleIdx="3" presStyleCnt="6" custScaleY="135478" custLinFactNeighborY="22170">
        <dgm:presLayoutVars>
          <dgm:bulletEnabled val="1"/>
        </dgm:presLayoutVars>
      </dgm:prSet>
      <dgm:spPr/>
      <dgm:t>
        <a:bodyPr/>
        <a:lstStyle/>
        <a:p>
          <a:endParaRPr lang="fr-FR"/>
        </a:p>
      </dgm:t>
    </dgm:pt>
    <dgm:pt modelId="{340ED822-392D-4BD0-813E-1B61546813E9}" type="pres">
      <dgm:prSet presAssocID="{4C0D0541-7027-416C-9C2E-C85DE7D801F7}" presName="sp" presStyleCnt="0"/>
      <dgm:spPr/>
      <dgm:t>
        <a:bodyPr/>
        <a:lstStyle/>
        <a:p>
          <a:endParaRPr lang="fr-FR"/>
        </a:p>
      </dgm:t>
    </dgm:pt>
    <dgm:pt modelId="{5C43BC3A-3023-4128-912A-8AD6D378DC11}" type="pres">
      <dgm:prSet presAssocID="{98AE5007-3C1F-411E-B40A-AD6B9F4554EA}" presName="arrowAndChildren" presStyleCnt="0"/>
      <dgm:spPr/>
      <dgm:t>
        <a:bodyPr/>
        <a:lstStyle/>
        <a:p>
          <a:endParaRPr lang="fr-FR"/>
        </a:p>
      </dgm:t>
    </dgm:pt>
    <dgm:pt modelId="{BBD16653-7181-4018-9BAF-14B068A816E6}" type="pres">
      <dgm:prSet presAssocID="{98AE5007-3C1F-411E-B40A-AD6B9F4554EA}" presName="parentTextArrow" presStyleLbl="node1" presStyleIdx="2" presStyleCnt="5"/>
      <dgm:spPr/>
      <dgm:t>
        <a:bodyPr/>
        <a:lstStyle/>
        <a:p>
          <a:endParaRPr lang="fr-FR"/>
        </a:p>
      </dgm:t>
    </dgm:pt>
    <dgm:pt modelId="{E70CFAF5-33E8-42EA-937F-2E56C820CFEE}" type="pres">
      <dgm:prSet presAssocID="{98AE5007-3C1F-411E-B40A-AD6B9F4554EA}" presName="arrow" presStyleLbl="node1" presStyleIdx="3" presStyleCnt="5" custLinFactNeighborY="-2186"/>
      <dgm:spPr/>
      <dgm:t>
        <a:bodyPr/>
        <a:lstStyle/>
        <a:p>
          <a:endParaRPr lang="fr-FR"/>
        </a:p>
      </dgm:t>
    </dgm:pt>
    <dgm:pt modelId="{6A44DF1F-0B15-4E5F-AA07-A0F9CBAA7DEB}" type="pres">
      <dgm:prSet presAssocID="{98AE5007-3C1F-411E-B40A-AD6B9F4554EA}" presName="descendantArrow" presStyleCnt="0"/>
      <dgm:spPr/>
      <dgm:t>
        <a:bodyPr/>
        <a:lstStyle/>
        <a:p>
          <a:endParaRPr lang="fr-FR"/>
        </a:p>
      </dgm:t>
    </dgm:pt>
    <dgm:pt modelId="{90617BFE-6160-40EB-B23D-B5F8F88B8F28}" type="pres">
      <dgm:prSet presAssocID="{E6ADA85B-7E78-4D56-A2B1-756BCB367FA6}" presName="childTextArrow" presStyleLbl="fgAccFollowNode1" presStyleIdx="4" presStyleCnt="6" custScaleY="157974" custLinFactNeighborY="7907">
        <dgm:presLayoutVars>
          <dgm:bulletEnabled val="1"/>
        </dgm:presLayoutVars>
      </dgm:prSet>
      <dgm:spPr/>
      <dgm:t>
        <a:bodyPr/>
        <a:lstStyle/>
        <a:p>
          <a:endParaRPr lang="fr-FR"/>
        </a:p>
      </dgm:t>
    </dgm:pt>
    <dgm:pt modelId="{FE3E1B07-EDE6-4942-97BC-3FB8BD3BAD0B}" type="pres">
      <dgm:prSet presAssocID="{9F4F63BD-816F-43CD-BADB-760862189FDD}" presName="sp" presStyleCnt="0"/>
      <dgm:spPr/>
      <dgm:t>
        <a:bodyPr/>
        <a:lstStyle/>
        <a:p>
          <a:endParaRPr lang="fr-FR"/>
        </a:p>
      </dgm:t>
    </dgm:pt>
    <dgm:pt modelId="{BE98FA25-0378-4A98-8694-BD12DF342492}" type="pres">
      <dgm:prSet presAssocID="{30748582-CDBD-4503-8A92-F839F78A71A5}" presName="arrowAndChildren" presStyleCnt="0"/>
      <dgm:spPr/>
      <dgm:t>
        <a:bodyPr/>
        <a:lstStyle/>
        <a:p>
          <a:endParaRPr lang="fr-FR"/>
        </a:p>
      </dgm:t>
    </dgm:pt>
    <dgm:pt modelId="{EF9298BF-80CF-4925-BF97-DF902C571037}" type="pres">
      <dgm:prSet presAssocID="{30748582-CDBD-4503-8A92-F839F78A71A5}" presName="parentTextArrow" presStyleLbl="node1" presStyleIdx="3" presStyleCnt="5"/>
      <dgm:spPr/>
      <dgm:t>
        <a:bodyPr/>
        <a:lstStyle/>
        <a:p>
          <a:endParaRPr lang="fr-FR"/>
        </a:p>
      </dgm:t>
    </dgm:pt>
    <dgm:pt modelId="{205399BD-EBA6-4828-90CF-EED1089FFCEE}" type="pres">
      <dgm:prSet presAssocID="{30748582-CDBD-4503-8A92-F839F78A71A5}" presName="arrow" presStyleLbl="node1" presStyleIdx="4" presStyleCnt="5"/>
      <dgm:spPr/>
      <dgm:t>
        <a:bodyPr/>
        <a:lstStyle/>
        <a:p>
          <a:endParaRPr lang="fr-FR"/>
        </a:p>
      </dgm:t>
    </dgm:pt>
    <dgm:pt modelId="{D1AE558C-32C2-47AD-827D-51D6F5C3DAE0}" type="pres">
      <dgm:prSet presAssocID="{30748582-CDBD-4503-8A92-F839F78A71A5}" presName="descendantArrow" presStyleCnt="0"/>
      <dgm:spPr/>
      <dgm:t>
        <a:bodyPr/>
        <a:lstStyle/>
        <a:p>
          <a:endParaRPr lang="fr-FR"/>
        </a:p>
      </dgm:t>
    </dgm:pt>
    <dgm:pt modelId="{44721910-88F4-48C3-8701-F6C66EDD494C}" type="pres">
      <dgm:prSet presAssocID="{53E1B9B1-CA6C-46A3-AF14-BA4A62FEC31B}" presName="childTextArrow" presStyleLbl="fgAccFollowNode1" presStyleIdx="5" presStyleCnt="6" custScaleX="2000000" custScaleY="132709" custLinFactNeighborX="32557" custLinFactNeighborY="35007">
        <dgm:presLayoutVars>
          <dgm:bulletEnabled val="1"/>
        </dgm:presLayoutVars>
      </dgm:prSet>
      <dgm:spPr/>
      <dgm:t>
        <a:bodyPr/>
        <a:lstStyle/>
        <a:p>
          <a:endParaRPr lang="fr-FR"/>
        </a:p>
      </dgm:t>
    </dgm:pt>
  </dgm:ptLst>
  <dgm:cxnLst>
    <dgm:cxn modelId="{58DC1934-1611-485C-8408-7BD8AE7A4BCD}" type="presOf" srcId="{98AE5007-3C1F-411E-B40A-AD6B9F4554EA}" destId="{E70CFAF5-33E8-42EA-937F-2E56C820CFEE}" srcOrd="1" destOrd="0" presId="urn:microsoft.com/office/officeart/2005/8/layout/process4"/>
    <dgm:cxn modelId="{B127CE4B-7599-4DAC-B98E-C2AE5855E987}" type="presOf" srcId="{98AE5007-3C1F-411E-B40A-AD6B9F4554EA}" destId="{BBD16653-7181-4018-9BAF-14B068A816E6}" srcOrd="0" destOrd="0" presId="urn:microsoft.com/office/officeart/2005/8/layout/process4"/>
    <dgm:cxn modelId="{E4ED8204-93C7-442A-8C6B-AC4BB44B913C}" type="presOf" srcId="{0341AC0D-06CE-44FC-8912-A2FB37F5F855}" destId="{C5657993-6E90-44D3-8D31-539348A11A45}" srcOrd="0" destOrd="0" presId="urn:microsoft.com/office/officeart/2005/8/layout/process4"/>
    <dgm:cxn modelId="{C3FE7AE0-B2D7-4F64-9FDB-33724BA4B68D}" srcId="{A2BBE231-35FB-48B5-B8AE-B43C1CC90E2B}" destId="{0341AC0D-06CE-44FC-8912-A2FB37F5F855}" srcOrd="0" destOrd="0" parTransId="{E58DD6FF-04E1-4D87-B16F-E6C3D6BCBB6D}" sibTransId="{568E329B-0B7C-43FD-8CFB-75B82EC2D084}"/>
    <dgm:cxn modelId="{57A67435-B1C2-42BD-B757-A3CF967344A6}" srcId="{30748582-CDBD-4503-8A92-F839F78A71A5}" destId="{53E1B9B1-CA6C-46A3-AF14-BA4A62FEC31B}" srcOrd="0" destOrd="0" parTransId="{4B8E07CA-2157-42CB-A559-4B7DB352EFBE}" sibTransId="{44097F3B-0297-4B69-A05C-9EDCBB6345C4}"/>
    <dgm:cxn modelId="{2D84251B-3666-4357-8A8F-385B27822F94}" srcId="{FA08492D-652E-49EF-8122-E8C42AD3F9E5}" destId="{B6772FAD-C90D-4C2D-9663-5BA5514D1950}" srcOrd="0" destOrd="0" parTransId="{953B4858-DA7E-40B5-81EF-F30D02D59E33}" sibTransId="{42ED057C-0433-49A5-81BA-273F7568D272}"/>
    <dgm:cxn modelId="{96911A34-E51F-4AB9-A7A3-2FC4F4F5D9F6}" srcId="{DDD9435C-2A49-4125-98B6-3508CBD61F4D}" destId="{30748582-CDBD-4503-8A92-F839F78A71A5}" srcOrd="0" destOrd="0" parTransId="{855B24EB-45E3-4A24-A990-29B69D7A12BF}" sibTransId="{9F4F63BD-816F-43CD-BADB-760862189FDD}"/>
    <dgm:cxn modelId="{55872103-737E-41A3-A5A6-0C1475633F5D}" type="presOf" srcId="{6EA9A014-EBCE-4E9C-9A5C-E9A8AA9B57D5}" destId="{48DAF573-635C-4C78-B86D-F009D941A741}" srcOrd="0" destOrd="0" presId="urn:microsoft.com/office/officeart/2005/8/layout/process4"/>
    <dgm:cxn modelId="{A90C11A4-EAF3-4D1D-94B1-DDDBD5B9706F}" type="presOf" srcId="{A8EC7ACD-738F-41A9-ACDC-DA0B488B7E17}" destId="{403074B3-DAE0-4508-835D-F2645006CD4F}" srcOrd="1" destOrd="0" presId="urn:microsoft.com/office/officeart/2005/8/layout/process4"/>
    <dgm:cxn modelId="{5C9B54FF-DEF7-44B4-A074-CBA488F3E4D0}" type="presOf" srcId="{E6ADA85B-7E78-4D56-A2B1-756BCB367FA6}" destId="{90617BFE-6160-40EB-B23D-B5F8F88B8F28}" srcOrd="0" destOrd="0" presId="urn:microsoft.com/office/officeart/2005/8/layout/process4"/>
    <dgm:cxn modelId="{5E0AE515-13D2-4949-8778-A520ED99AD65}" srcId="{A8EC7ACD-738F-41A9-ACDC-DA0B488B7E17}" destId="{6EA9A014-EBCE-4E9C-9A5C-E9A8AA9B57D5}" srcOrd="0" destOrd="0" parTransId="{57114A0D-01E7-4A4A-9273-A8F85E3B2202}" sibTransId="{A5F34B52-8B0B-465F-BA5C-B38183CB4328}"/>
    <dgm:cxn modelId="{A4ADE324-0B50-43E2-A6ED-5820C9F112D9}" type="presOf" srcId="{A2BBE231-35FB-48B5-B8AE-B43C1CC90E2B}" destId="{38EDA669-5D84-48CD-9645-424253BCBBB4}" srcOrd="1" destOrd="0" presId="urn:microsoft.com/office/officeart/2005/8/layout/process4"/>
    <dgm:cxn modelId="{37A124C3-7238-4A84-9BE4-05027739BD4F}" type="presOf" srcId="{FA08492D-652E-49EF-8122-E8C42AD3F9E5}" destId="{068A20CB-915E-46C1-A2DD-C35B57EFADB3}" srcOrd="0" destOrd="0" presId="urn:microsoft.com/office/officeart/2005/8/layout/process4"/>
    <dgm:cxn modelId="{E9C5B89D-BD9E-4E16-912B-48FA2FC17792}" type="presOf" srcId="{BF1AEBB9-C539-418C-812B-77D93FFB5420}" destId="{522BC351-68AE-479C-8A05-1E30CA82F873}" srcOrd="0" destOrd="0" presId="urn:microsoft.com/office/officeart/2005/8/layout/process4"/>
    <dgm:cxn modelId="{5C30EF63-CEBA-408C-8685-DFC2613C20AE}" type="presOf" srcId="{30748582-CDBD-4503-8A92-F839F78A71A5}" destId="{205399BD-EBA6-4828-90CF-EED1089FFCEE}" srcOrd="1" destOrd="0" presId="urn:microsoft.com/office/officeart/2005/8/layout/process4"/>
    <dgm:cxn modelId="{CC68ECF4-2A2F-4527-A458-7038EBDEE874}" type="presOf" srcId="{A2BBE231-35FB-48B5-B8AE-B43C1CC90E2B}" destId="{76F7B3D0-023C-4ECB-8402-6EDFCF03482A}" srcOrd="0" destOrd="0" presId="urn:microsoft.com/office/officeart/2005/8/layout/process4"/>
    <dgm:cxn modelId="{E115F8BB-99E2-4248-869F-5AD6AA67D4CB}" type="presOf" srcId="{FA08492D-652E-49EF-8122-E8C42AD3F9E5}" destId="{007D8752-6B09-431A-913E-FDE3198DC0DE}" srcOrd="1" destOrd="0" presId="urn:microsoft.com/office/officeart/2005/8/layout/process4"/>
    <dgm:cxn modelId="{963C0713-8C96-4998-99F1-0FD417481164}" srcId="{98AE5007-3C1F-411E-B40A-AD6B9F4554EA}" destId="{E6ADA85B-7E78-4D56-A2B1-756BCB367FA6}" srcOrd="0" destOrd="0" parTransId="{595308F7-9742-47AB-9BDE-32A4BEF94ABD}" sibTransId="{7F62CAFD-98B0-4357-ABD6-DF85816A6212}"/>
    <dgm:cxn modelId="{526AADF4-1642-4017-9B84-78E7EC02F383}" srcId="{DDD9435C-2A49-4125-98B6-3508CBD61F4D}" destId="{FA08492D-652E-49EF-8122-E8C42AD3F9E5}" srcOrd="2" destOrd="0" parTransId="{40F7495B-D0B5-4A4A-9D37-9FBCC121C4A0}" sibTransId="{51137C12-3BCB-44AC-9693-4A5705C39202}"/>
    <dgm:cxn modelId="{14715099-57BE-4EB2-BFDF-424E6E3958E8}" type="presOf" srcId="{DDD9435C-2A49-4125-98B6-3508CBD61F4D}" destId="{80903505-4013-4F3B-B275-897E5E0DB521}" srcOrd="0" destOrd="0" presId="urn:microsoft.com/office/officeart/2005/8/layout/process4"/>
    <dgm:cxn modelId="{83FABC19-A925-419C-AE58-15E2DAE34871}" srcId="{DDD9435C-2A49-4125-98B6-3508CBD61F4D}" destId="{A2BBE231-35FB-48B5-B8AE-B43C1CC90E2B}" srcOrd="4" destOrd="0" parTransId="{2E84C533-F650-42BF-B2A9-258726E87062}" sibTransId="{3C1C4730-181C-4193-83A6-BAE61EA6E7DA}"/>
    <dgm:cxn modelId="{DAA4683C-65EC-4011-B266-FEE379CCDD13}" type="presOf" srcId="{B6772FAD-C90D-4C2D-9663-5BA5514D1950}" destId="{A5042F20-F7AA-4EB1-AC04-0C9F833E075D}" srcOrd="0" destOrd="0" presId="urn:microsoft.com/office/officeart/2005/8/layout/process4"/>
    <dgm:cxn modelId="{BDA517B5-D56E-4F77-B3AD-BB41DCD0D6A1}" srcId="{DDD9435C-2A49-4125-98B6-3508CBD61F4D}" destId="{A8EC7ACD-738F-41A9-ACDC-DA0B488B7E17}" srcOrd="3" destOrd="0" parTransId="{2E30AB3D-1270-4B4C-BE30-B2311C503035}" sibTransId="{B37F60FF-9FFF-4072-AA49-7EE11F8DBAF8}"/>
    <dgm:cxn modelId="{9C1CE998-FD9D-46AB-9C25-BF3795124085}" type="presOf" srcId="{A8EC7ACD-738F-41A9-ACDC-DA0B488B7E17}" destId="{B748BCEF-DC14-4946-B9D9-7B9C2753DF6B}" srcOrd="0" destOrd="0" presId="urn:microsoft.com/office/officeart/2005/8/layout/process4"/>
    <dgm:cxn modelId="{7FDF9332-4D5A-497B-9937-8FC41BCF612E}" type="presOf" srcId="{53E1B9B1-CA6C-46A3-AF14-BA4A62FEC31B}" destId="{44721910-88F4-48C3-8701-F6C66EDD494C}" srcOrd="0" destOrd="0" presId="urn:microsoft.com/office/officeart/2005/8/layout/process4"/>
    <dgm:cxn modelId="{7EB62FCD-A631-4648-AD45-BE663964496D}" srcId="{DDD9435C-2A49-4125-98B6-3508CBD61F4D}" destId="{98AE5007-3C1F-411E-B40A-AD6B9F4554EA}" srcOrd="1" destOrd="0" parTransId="{01CB3B94-2EBC-489E-BE01-861D15A0CA29}" sibTransId="{4C0D0541-7027-416C-9C2E-C85DE7D801F7}"/>
    <dgm:cxn modelId="{808DF4BF-717F-4CAA-BE1E-2552C29CDB6D}" srcId="{A2BBE231-35FB-48B5-B8AE-B43C1CC90E2B}" destId="{BF1AEBB9-C539-418C-812B-77D93FFB5420}" srcOrd="1" destOrd="0" parTransId="{71694809-13FA-48F5-8616-509B12AAD067}" sibTransId="{365F4289-3109-40F7-8CB8-70C441EAEE26}"/>
    <dgm:cxn modelId="{113BE118-69B7-438F-84DA-662E27E1E14F}" type="presOf" srcId="{30748582-CDBD-4503-8A92-F839F78A71A5}" destId="{EF9298BF-80CF-4925-BF97-DF902C571037}" srcOrd="0" destOrd="0" presId="urn:microsoft.com/office/officeart/2005/8/layout/process4"/>
    <dgm:cxn modelId="{68E2960A-632F-40A4-82CF-448995EB146F}" type="presParOf" srcId="{80903505-4013-4F3B-B275-897E5E0DB521}" destId="{5A50A5BD-694D-4B0D-8675-C8CBA303189A}" srcOrd="0" destOrd="0" presId="urn:microsoft.com/office/officeart/2005/8/layout/process4"/>
    <dgm:cxn modelId="{F7E065D3-97AB-469A-BF61-F5A0B9F9C5A0}" type="presParOf" srcId="{5A50A5BD-694D-4B0D-8675-C8CBA303189A}" destId="{76F7B3D0-023C-4ECB-8402-6EDFCF03482A}" srcOrd="0" destOrd="0" presId="urn:microsoft.com/office/officeart/2005/8/layout/process4"/>
    <dgm:cxn modelId="{553BE61E-E9F8-4EF6-8A36-AC69CBF8A17D}" type="presParOf" srcId="{5A50A5BD-694D-4B0D-8675-C8CBA303189A}" destId="{38EDA669-5D84-48CD-9645-424253BCBBB4}" srcOrd="1" destOrd="0" presId="urn:microsoft.com/office/officeart/2005/8/layout/process4"/>
    <dgm:cxn modelId="{BBE54E0E-BD63-476E-80E1-24602F917276}" type="presParOf" srcId="{5A50A5BD-694D-4B0D-8675-C8CBA303189A}" destId="{C50170D2-6D69-4A50-8F85-A3AAE8FD89DC}" srcOrd="2" destOrd="0" presId="urn:microsoft.com/office/officeart/2005/8/layout/process4"/>
    <dgm:cxn modelId="{E533570B-D93E-4BD2-9B4A-8264E2777E86}" type="presParOf" srcId="{C50170D2-6D69-4A50-8F85-A3AAE8FD89DC}" destId="{C5657993-6E90-44D3-8D31-539348A11A45}" srcOrd="0" destOrd="0" presId="urn:microsoft.com/office/officeart/2005/8/layout/process4"/>
    <dgm:cxn modelId="{ABF90773-4002-4037-9A15-983C0F1AE8E4}" type="presParOf" srcId="{C50170D2-6D69-4A50-8F85-A3AAE8FD89DC}" destId="{522BC351-68AE-479C-8A05-1E30CA82F873}" srcOrd="1" destOrd="0" presId="urn:microsoft.com/office/officeart/2005/8/layout/process4"/>
    <dgm:cxn modelId="{988D737E-0652-420E-AEC6-6542218839DF}" type="presParOf" srcId="{80903505-4013-4F3B-B275-897E5E0DB521}" destId="{F59117B2-8611-48C1-8684-DCF374BAFC3D}" srcOrd="1" destOrd="0" presId="urn:microsoft.com/office/officeart/2005/8/layout/process4"/>
    <dgm:cxn modelId="{9077FA67-9A70-4904-8B61-FDDA46985BD1}" type="presParOf" srcId="{80903505-4013-4F3B-B275-897E5E0DB521}" destId="{2F73D24B-6D84-44C5-9E0C-A254684FA44D}" srcOrd="2" destOrd="0" presId="urn:microsoft.com/office/officeart/2005/8/layout/process4"/>
    <dgm:cxn modelId="{655BED35-5502-464A-92DD-A2EC6FCC1125}" type="presParOf" srcId="{2F73D24B-6D84-44C5-9E0C-A254684FA44D}" destId="{B748BCEF-DC14-4946-B9D9-7B9C2753DF6B}" srcOrd="0" destOrd="0" presId="urn:microsoft.com/office/officeart/2005/8/layout/process4"/>
    <dgm:cxn modelId="{B702F82E-7240-4D96-B03F-53FF4E42DEC7}" type="presParOf" srcId="{2F73D24B-6D84-44C5-9E0C-A254684FA44D}" destId="{403074B3-DAE0-4508-835D-F2645006CD4F}" srcOrd="1" destOrd="0" presId="urn:microsoft.com/office/officeart/2005/8/layout/process4"/>
    <dgm:cxn modelId="{63081AB6-CB22-4C53-9A2B-EF69E2C371CD}" type="presParOf" srcId="{2F73D24B-6D84-44C5-9E0C-A254684FA44D}" destId="{9C017E4D-E5B6-4D75-9433-581F41919F1E}" srcOrd="2" destOrd="0" presId="urn:microsoft.com/office/officeart/2005/8/layout/process4"/>
    <dgm:cxn modelId="{BF46DE5A-C1F3-4B91-BE5E-FA2B2D261732}" type="presParOf" srcId="{9C017E4D-E5B6-4D75-9433-581F41919F1E}" destId="{48DAF573-635C-4C78-B86D-F009D941A741}" srcOrd="0" destOrd="0" presId="urn:microsoft.com/office/officeart/2005/8/layout/process4"/>
    <dgm:cxn modelId="{292A6CB2-B49E-4516-A969-28A888C8B4C1}" type="presParOf" srcId="{80903505-4013-4F3B-B275-897E5E0DB521}" destId="{7B5C8005-0D9E-48FA-8E30-689DEC78C58C}" srcOrd="3" destOrd="0" presId="urn:microsoft.com/office/officeart/2005/8/layout/process4"/>
    <dgm:cxn modelId="{6AD0EC8D-C3AB-4858-A4ED-FC7960F889F2}" type="presParOf" srcId="{80903505-4013-4F3B-B275-897E5E0DB521}" destId="{269D99E2-5F2D-4CDA-871D-E7D92F9944D1}" srcOrd="4" destOrd="0" presId="urn:microsoft.com/office/officeart/2005/8/layout/process4"/>
    <dgm:cxn modelId="{F04DD3B1-2AC4-453B-BE4D-7DC35AC10AE2}" type="presParOf" srcId="{269D99E2-5F2D-4CDA-871D-E7D92F9944D1}" destId="{068A20CB-915E-46C1-A2DD-C35B57EFADB3}" srcOrd="0" destOrd="0" presId="urn:microsoft.com/office/officeart/2005/8/layout/process4"/>
    <dgm:cxn modelId="{552A689D-434A-4B38-A8B4-522B721FE05B}" type="presParOf" srcId="{269D99E2-5F2D-4CDA-871D-E7D92F9944D1}" destId="{007D8752-6B09-431A-913E-FDE3198DC0DE}" srcOrd="1" destOrd="0" presId="urn:microsoft.com/office/officeart/2005/8/layout/process4"/>
    <dgm:cxn modelId="{F3C2B235-80C7-48DB-9FCB-A461B981A233}" type="presParOf" srcId="{269D99E2-5F2D-4CDA-871D-E7D92F9944D1}" destId="{BA8F1F29-CE7F-4C40-9BEB-779DF50AC2EB}" srcOrd="2" destOrd="0" presId="urn:microsoft.com/office/officeart/2005/8/layout/process4"/>
    <dgm:cxn modelId="{F5DDD0A0-550C-47ED-9ECA-0AC4532698CC}" type="presParOf" srcId="{BA8F1F29-CE7F-4C40-9BEB-779DF50AC2EB}" destId="{A5042F20-F7AA-4EB1-AC04-0C9F833E075D}" srcOrd="0" destOrd="0" presId="urn:microsoft.com/office/officeart/2005/8/layout/process4"/>
    <dgm:cxn modelId="{288A281F-D4F2-486A-B34D-6305429CFB12}" type="presParOf" srcId="{80903505-4013-4F3B-B275-897E5E0DB521}" destId="{340ED822-392D-4BD0-813E-1B61546813E9}" srcOrd="5" destOrd="0" presId="urn:microsoft.com/office/officeart/2005/8/layout/process4"/>
    <dgm:cxn modelId="{AF7968A7-BEC8-4D7F-BAB3-FDE4E3D1CD9E}" type="presParOf" srcId="{80903505-4013-4F3B-B275-897E5E0DB521}" destId="{5C43BC3A-3023-4128-912A-8AD6D378DC11}" srcOrd="6" destOrd="0" presId="urn:microsoft.com/office/officeart/2005/8/layout/process4"/>
    <dgm:cxn modelId="{914B73A3-196F-41B4-A13A-19030E2E4588}" type="presParOf" srcId="{5C43BC3A-3023-4128-912A-8AD6D378DC11}" destId="{BBD16653-7181-4018-9BAF-14B068A816E6}" srcOrd="0" destOrd="0" presId="urn:microsoft.com/office/officeart/2005/8/layout/process4"/>
    <dgm:cxn modelId="{89617A2A-81F4-459D-8067-9637DA3C51D7}" type="presParOf" srcId="{5C43BC3A-3023-4128-912A-8AD6D378DC11}" destId="{E70CFAF5-33E8-42EA-937F-2E56C820CFEE}" srcOrd="1" destOrd="0" presId="urn:microsoft.com/office/officeart/2005/8/layout/process4"/>
    <dgm:cxn modelId="{B006CB41-0659-49BF-A5A5-6072324B3F1B}" type="presParOf" srcId="{5C43BC3A-3023-4128-912A-8AD6D378DC11}" destId="{6A44DF1F-0B15-4E5F-AA07-A0F9CBAA7DEB}" srcOrd="2" destOrd="0" presId="urn:microsoft.com/office/officeart/2005/8/layout/process4"/>
    <dgm:cxn modelId="{430FF601-7B43-4C8F-97E1-DBB5A0208328}" type="presParOf" srcId="{6A44DF1F-0B15-4E5F-AA07-A0F9CBAA7DEB}" destId="{90617BFE-6160-40EB-B23D-B5F8F88B8F28}" srcOrd="0" destOrd="0" presId="urn:microsoft.com/office/officeart/2005/8/layout/process4"/>
    <dgm:cxn modelId="{31C5E8E7-8325-43FF-8F3A-187CA7A56A75}" type="presParOf" srcId="{80903505-4013-4F3B-B275-897E5E0DB521}" destId="{FE3E1B07-EDE6-4942-97BC-3FB8BD3BAD0B}" srcOrd="7" destOrd="0" presId="urn:microsoft.com/office/officeart/2005/8/layout/process4"/>
    <dgm:cxn modelId="{0D38D4B8-02E4-4999-8AD3-05ADF01DC61A}" type="presParOf" srcId="{80903505-4013-4F3B-B275-897E5E0DB521}" destId="{BE98FA25-0378-4A98-8694-BD12DF342492}" srcOrd="8" destOrd="0" presId="urn:microsoft.com/office/officeart/2005/8/layout/process4"/>
    <dgm:cxn modelId="{A008B92A-47F3-4ABF-AE70-77225CE48242}" type="presParOf" srcId="{BE98FA25-0378-4A98-8694-BD12DF342492}" destId="{EF9298BF-80CF-4925-BF97-DF902C571037}" srcOrd="0" destOrd="0" presId="urn:microsoft.com/office/officeart/2005/8/layout/process4"/>
    <dgm:cxn modelId="{AD783131-305B-4901-B219-187A06C74737}" type="presParOf" srcId="{BE98FA25-0378-4A98-8694-BD12DF342492}" destId="{205399BD-EBA6-4828-90CF-EED1089FFCEE}" srcOrd="1" destOrd="0" presId="urn:microsoft.com/office/officeart/2005/8/layout/process4"/>
    <dgm:cxn modelId="{75BD2020-801F-473B-828D-826B44FF791C}" type="presParOf" srcId="{BE98FA25-0378-4A98-8694-BD12DF342492}" destId="{D1AE558C-32C2-47AD-827D-51D6F5C3DAE0}" srcOrd="2" destOrd="0" presId="urn:microsoft.com/office/officeart/2005/8/layout/process4"/>
    <dgm:cxn modelId="{1B3BF287-AE52-4254-9A60-76817802D7CB}" type="presParOf" srcId="{D1AE558C-32C2-47AD-827D-51D6F5C3DAE0}" destId="{44721910-88F4-48C3-8701-F6C66EDD494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E26273B-784D-456E-B39E-4D179EB5B82B}" type="doc">
      <dgm:prSet loTypeId="urn:microsoft.com/office/officeart/2005/8/layout/chevron2" loCatId="list" qsTypeId="urn:microsoft.com/office/officeart/2005/8/quickstyle/simple1" qsCatId="simple" csTypeId="urn:microsoft.com/office/officeart/2005/8/colors/colorful1#11" csCatId="colorful" phldr="1"/>
      <dgm:spPr/>
      <dgm:t>
        <a:bodyPr/>
        <a:lstStyle/>
        <a:p>
          <a:endParaRPr lang="fr-FR"/>
        </a:p>
      </dgm:t>
    </dgm:pt>
    <dgm:pt modelId="{6B4C31D9-8B18-43AD-9B5A-8383A2A085A1}">
      <dgm:prSet phldrT="[Texte]"/>
      <dgm:spPr/>
      <dgm:t>
        <a:bodyPr/>
        <a:lstStyle/>
        <a:p>
          <a:endParaRPr lang="fr-FR" dirty="0"/>
        </a:p>
      </dgm:t>
    </dgm:pt>
    <dgm:pt modelId="{9D3807C5-E146-41EC-B8EA-C887CF5DE6BA}" type="parTrans" cxnId="{39204FF0-9E96-41A6-8DEA-41A484666E2C}">
      <dgm:prSet/>
      <dgm:spPr/>
      <dgm:t>
        <a:bodyPr/>
        <a:lstStyle/>
        <a:p>
          <a:endParaRPr lang="fr-FR"/>
        </a:p>
      </dgm:t>
    </dgm:pt>
    <dgm:pt modelId="{6F395123-6B15-47B2-8EAE-8BD7E3ABDD29}" type="sibTrans" cxnId="{39204FF0-9E96-41A6-8DEA-41A484666E2C}">
      <dgm:prSet/>
      <dgm:spPr/>
      <dgm:t>
        <a:bodyPr/>
        <a:lstStyle/>
        <a:p>
          <a:endParaRPr lang="fr-FR"/>
        </a:p>
      </dgm:t>
    </dgm:pt>
    <dgm:pt modelId="{CA00B20D-6C0A-41C3-BFB2-D0A1B51A7675}">
      <dgm:prSet phldrT="[Texte]" custT="1"/>
      <dgm:spPr/>
      <dgm:t>
        <a:bodyPr/>
        <a:lstStyle/>
        <a:p>
          <a:pPr rtl="1"/>
          <a:endParaRPr lang="fr-FR" sz="1600" b="1" dirty="0"/>
        </a:p>
      </dgm:t>
    </dgm:pt>
    <dgm:pt modelId="{CC53A6CA-C151-4DE3-93FB-77734BF6A2AE}" type="parTrans" cxnId="{43D7F9ED-1CB1-44A9-B7B0-B9DBCE92E87E}">
      <dgm:prSet/>
      <dgm:spPr/>
      <dgm:t>
        <a:bodyPr/>
        <a:lstStyle/>
        <a:p>
          <a:endParaRPr lang="fr-FR"/>
        </a:p>
      </dgm:t>
    </dgm:pt>
    <dgm:pt modelId="{208E574E-BD93-4BFA-A003-50322AFDFAF2}" type="sibTrans" cxnId="{43D7F9ED-1CB1-44A9-B7B0-B9DBCE92E87E}">
      <dgm:prSet/>
      <dgm:spPr/>
      <dgm:t>
        <a:bodyPr/>
        <a:lstStyle/>
        <a:p>
          <a:endParaRPr lang="fr-FR"/>
        </a:p>
      </dgm:t>
    </dgm:pt>
    <dgm:pt modelId="{6055FA31-885E-43B4-B348-8247FE5F3A10}">
      <dgm:prSet custT="1"/>
      <dgm:spPr/>
      <dgm:t>
        <a:bodyPr/>
        <a:lstStyle/>
        <a:p>
          <a:pPr rtl="1"/>
          <a:r>
            <a:rPr lang="ar-DZ" sz="1600" b="1" dirty="0" smtClean="0"/>
            <a:t>فروع التكــوين  المضمونــة في المؤسســات الجــــامعيــة</a:t>
          </a:r>
          <a:endParaRPr lang="fr-FR" sz="1600" b="1" dirty="0"/>
        </a:p>
      </dgm:t>
    </dgm:pt>
    <dgm:pt modelId="{3B105B47-C06F-4981-BDE4-98969AF928F5}" type="parTrans" cxnId="{52BDF8DD-390B-4643-B849-D990C001C822}">
      <dgm:prSet/>
      <dgm:spPr/>
      <dgm:t>
        <a:bodyPr/>
        <a:lstStyle/>
        <a:p>
          <a:endParaRPr lang="fr-FR"/>
        </a:p>
      </dgm:t>
    </dgm:pt>
    <dgm:pt modelId="{EF4D6A75-1B43-4A44-837A-1CEC70B4CE10}" type="sibTrans" cxnId="{52BDF8DD-390B-4643-B849-D990C001C822}">
      <dgm:prSet/>
      <dgm:spPr/>
      <dgm:t>
        <a:bodyPr/>
        <a:lstStyle/>
        <a:p>
          <a:endParaRPr lang="fr-FR"/>
        </a:p>
      </dgm:t>
    </dgm:pt>
    <dgm:pt modelId="{DC51D7B3-C58E-4BAA-9402-3A189884B30A}">
      <dgm:prSet phldrT="[Texte]"/>
      <dgm:spPr/>
      <dgm:t>
        <a:bodyPr/>
        <a:lstStyle/>
        <a:p>
          <a:endParaRPr lang="fr-FR" dirty="0"/>
        </a:p>
      </dgm:t>
    </dgm:pt>
    <dgm:pt modelId="{8721FA8B-C8CF-435C-982D-38FED53665BE}" type="parTrans" cxnId="{E8D62C45-6099-44B7-A22A-830895467725}">
      <dgm:prSet/>
      <dgm:spPr/>
      <dgm:t>
        <a:bodyPr/>
        <a:lstStyle/>
        <a:p>
          <a:endParaRPr lang="fr-FR"/>
        </a:p>
      </dgm:t>
    </dgm:pt>
    <dgm:pt modelId="{79EFFDA1-40DA-4A99-807F-077848CCEC30}" type="sibTrans" cxnId="{E8D62C45-6099-44B7-A22A-830895467725}">
      <dgm:prSet/>
      <dgm:spPr/>
      <dgm:t>
        <a:bodyPr/>
        <a:lstStyle/>
        <a:p>
          <a:endParaRPr lang="fr-FR"/>
        </a:p>
      </dgm:t>
    </dgm:pt>
    <dgm:pt modelId="{852FD916-84A2-4615-96A2-227AEC060EA2}">
      <dgm:prSet custT="1"/>
      <dgm:spPr/>
      <dgm:t>
        <a:bodyPr/>
        <a:lstStyle/>
        <a:p>
          <a:pPr rtl="1"/>
          <a:r>
            <a:rPr lang="ar-DZ" sz="1600" b="1" dirty="0" smtClean="0"/>
            <a:t>إجراءات التسجيل في المؤسســات الجــامعية لحاملي شهادة البكالوريا الخاصة (ثانوية بوعمامة)</a:t>
          </a:r>
          <a:endParaRPr lang="fr-FR" sz="1600" b="1" dirty="0"/>
        </a:p>
      </dgm:t>
    </dgm:pt>
    <dgm:pt modelId="{1AA59431-EBD7-40B7-ABE6-0979FFE428E7}" type="parTrans" cxnId="{78595163-E5EA-4B4E-9749-5F71B0BB85F5}">
      <dgm:prSet/>
      <dgm:spPr/>
      <dgm:t>
        <a:bodyPr/>
        <a:lstStyle/>
        <a:p>
          <a:endParaRPr lang="fr-FR"/>
        </a:p>
      </dgm:t>
    </dgm:pt>
    <dgm:pt modelId="{CADBBA67-5E82-48ED-B514-F1B849A7E479}" type="sibTrans" cxnId="{78595163-E5EA-4B4E-9749-5F71B0BB85F5}">
      <dgm:prSet/>
      <dgm:spPr/>
      <dgm:t>
        <a:bodyPr/>
        <a:lstStyle/>
        <a:p>
          <a:endParaRPr lang="fr-FR"/>
        </a:p>
      </dgm:t>
    </dgm:pt>
    <dgm:pt modelId="{836733DC-FF06-4B6E-B04D-597A0D40D75E}">
      <dgm:prSet custT="1"/>
      <dgm:spPr/>
      <dgm:t>
        <a:bodyPr/>
        <a:lstStyle/>
        <a:p>
          <a:pPr rtl="1"/>
          <a:r>
            <a:rPr lang="ar-DZ" sz="1600" b="1" dirty="0" smtClean="0"/>
            <a:t>إجــراءات طلــب المعادلـة والتسجيل في المـؤسسـات الجامعية لحاملي شهادة بكالوريا أجنبية</a:t>
          </a:r>
          <a:endParaRPr lang="fr-FR" sz="1600" b="1" dirty="0"/>
        </a:p>
      </dgm:t>
    </dgm:pt>
    <dgm:pt modelId="{006F1DBD-3C2A-44E0-AA77-2E141738736D}" type="parTrans" cxnId="{5EFE15E9-BAF0-4FC0-8FD3-77FD1777AFCD}">
      <dgm:prSet/>
      <dgm:spPr/>
      <dgm:t>
        <a:bodyPr/>
        <a:lstStyle/>
        <a:p>
          <a:endParaRPr lang="fr-FR"/>
        </a:p>
      </dgm:t>
    </dgm:pt>
    <dgm:pt modelId="{310319BD-58F0-4AC5-9DB4-AAACB289EC30}" type="sibTrans" cxnId="{5EFE15E9-BAF0-4FC0-8FD3-77FD1777AFCD}">
      <dgm:prSet/>
      <dgm:spPr/>
      <dgm:t>
        <a:bodyPr/>
        <a:lstStyle/>
        <a:p>
          <a:endParaRPr lang="fr-FR"/>
        </a:p>
      </dgm:t>
    </dgm:pt>
    <dgm:pt modelId="{FBC15EC0-CD71-4F81-9F1D-8B2ABD86A8BE}">
      <dgm:prSet phldrT="[Texte]"/>
      <dgm:spPr/>
      <dgm:t>
        <a:bodyPr/>
        <a:lstStyle/>
        <a:p>
          <a:endParaRPr lang="fr-FR" dirty="0">
            <a:solidFill>
              <a:schemeClr val="bg1"/>
            </a:solidFill>
          </a:endParaRPr>
        </a:p>
      </dgm:t>
    </dgm:pt>
    <dgm:pt modelId="{A3FD6178-2F99-4EE0-9415-CBB4135B5A4B}" type="sibTrans" cxnId="{E4E0C8DA-9263-4541-BC61-027D14390A48}">
      <dgm:prSet/>
      <dgm:spPr/>
      <dgm:t>
        <a:bodyPr/>
        <a:lstStyle/>
        <a:p>
          <a:endParaRPr lang="fr-FR"/>
        </a:p>
      </dgm:t>
    </dgm:pt>
    <dgm:pt modelId="{B2C5F13C-761D-47D9-8896-06AE5C9CD225}" type="parTrans" cxnId="{E4E0C8DA-9263-4541-BC61-027D14390A48}">
      <dgm:prSet/>
      <dgm:spPr/>
      <dgm:t>
        <a:bodyPr/>
        <a:lstStyle/>
        <a:p>
          <a:endParaRPr lang="fr-FR"/>
        </a:p>
      </dgm:t>
    </dgm:pt>
    <dgm:pt modelId="{0EDE7EB7-479D-4EE2-A9A5-DAD60D2EF8F5}">
      <dgm:prSet phldrT="[Texte]"/>
      <dgm:spPr/>
      <dgm:t>
        <a:bodyPr/>
        <a:lstStyle/>
        <a:p>
          <a:r>
            <a:rPr lang="fr-FR" dirty="0" smtClean="0">
              <a:solidFill>
                <a:schemeClr val="bg1"/>
              </a:solidFill>
            </a:rPr>
            <a:t>  </a:t>
          </a:r>
          <a:endParaRPr lang="fr-FR" dirty="0">
            <a:solidFill>
              <a:schemeClr val="bg1"/>
            </a:solidFill>
          </a:endParaRPr>
        </a:p>
      </dgm:t>
    </dgm:pt>
    <dgm:pt modelId="{6CF09CC9-4781-4911-ABB1-66E5C094CB99}" type="sibTrans" cxnId="{662D4F11-073A-4A3E-A5DB-A615EF6C8FCE}">
      <dgm:prSet/>
      <dgm:spPr/>
      <dgm:t>
        <a:bodyPr/>
        <a:lstStyle/>
        <a:p>
          <a:endParaRPr lang="fr-FR"/>
        </a:p>
      </dgm:t>
    </dgm:pt>
    <dgm:pt modelId="{CEEAE2D9-2E19-489A-8A20-25D8C00B80E2}" type="parTrans" cxnId="{662D4F11-073A-4A3E-A5DB-A615EF6C8FCE}">
      <dgm:prSet/>
      <dgm:spPr/>
      <dgm:t>
        <a:bodyPr/>
        <a:lstStyle/>
        <a:p>
          <a:endParaRPr lang="fr-FR"/>
        </a:p>
      </dgm:t>
    </dgm:pt>
    <dgm:pt modelId="{82A5811C-714C-4F5C-BE79-CE5ACE6730A6}">
      <dgm:prSet custT="1"/>
      <dgm:spPr/>
      <dgm:t>
        <a:bodyPr/>
        <a:lstStyle/>
        <a:p>
          <a:endParaRPr lang="fr-FR" sz="1200" dirty="0"/>
        </a:p>
      </dgm:t>
    </dgm:pt>
    <dgm:pt modelId="{F7CDAE0D-BC9B-42D1-BE5A-2C766AE9858C}" type="parTrans" cxnId="{2EC9FF97-0582-4418-9C52-5038EE07C75C}">
      <dgm:prSet/>
      <dgm:spPr/>
      <dgm:t>
        <a:bodyPr/>
        <a:lstStyle/>
        <a:p>
          <a:endParaRPr lang="fr-FR"/>
        </a:p>
      </dgm:t>
    </dgm:pt>
    <dgm:pt modelId="{AB77E433-D347-4710-8524-74C66289524E}" type="sibTrans" cxnId="{2EC9FF97-0582-4418-9C52-5038EE07C75C}">
      <dgm:prSet/>
      <dgm:spPr/>
      <dgm:t>
        <a:bodyPr/>
        <a:lstStyle/>
        <a:p>
          <a:endParaRPr lang="fr-FR"/>
        </a:p>
      </dgm:t>
    </dgm:pt>
    <dgm:pt modelId="{26CE3153-2ADB-485A-A5CB-A0253B7ADDF5}">
      <dgm:prSet custT="1"/>
      <dgm:spPr/>
      <dgm:t>
        <a:bodyPr/>
        <a:lstStyle/>
        <a:p>
          <a:pPr rtl="1"/>
          <a:endParaRPr lang="fr-FR" sz="1600" b="1" dirty="0"/>
        </a:p>
      </dgm:t>
    </dgm:pt>
    <dgm:pt modelId="{DA4C2A75-94B2-4042-9790-FFD347D1BC2D}" type="parTrans" cxnId="{68424F93-3416-4C2F-A2AA-60824F9BD4F1}">
      <dgm:prSet/>
      <dgm:spPr/>
      <dgm:t>
        <a:bodyPr/>
        <a:lstStyle/>
        <a:p>
          <a:endParaRPr lang="fr-FR"/>
        </a:p>
      </dgm:t>
    </dgm:pt>
    <dgm:pt modelId="{4DAF229F-2903-45AD-A68C-5116074C4F4B}" type="sibTrans" cxnId="{68424F93-3416-4C2F-A2AA-60824F9BD4F1}">
      <dgm:prSet/>
      <dgm:spPr/>
      <dgm:t>
        <a:bodyPr/>
        <a:lstStyle/>
        <a:p>
          <a:endParaRPr lang="fr-FR"/>
        </a:p>
      </dgm:t>
    </dgm:pt>
    <dgm:pt modelId="{4A843830-53D3-4963-967D-BF78097B6C15}">
      <dgm:prSet custT="1"/>
      <dgm:spPr/>
      <dgm:t>
        <a:bodyPr/>
        <a:lstStyle/>
        <a:p>
          <a:pPr rtl="1"/>
          <a:r>
            <a:rPr lang="ar-DZ" sz="1600" b="1" dirty="0" smtClean="0"/>
            <a:t>إجراءات التسجيل الأولـي عبر الخــط</a:t>
          </a:r>
          <a:endParaRPr lang="ar-DZ" sz="1600" b="1" dirty="0"/>
        </a:p>
      </dgm:t>
    </dgm:pt>
    <dgm:pt modelId="{DCEAA8CD-2DC2-4B21-86DE-2688F1301291}" type="parTrans" cxnId="{162DFB30-8361-4FA0-9653-25415D48F62E}">
      <dgm:prSet/>
      <dgm:spPr/>
      <dgm:t>
        <a:bodyPr/>
        <a:lstStyle/>
        <a:p>
          <a:endParaRPr lang="fr-FR"/>
        </a:p>
      </dgm:t>
    </dgm:pt>
    <dgm:pt modelId="{3D528AC5-5792-439B-A69A-A6ACB5016CD8}" type="sibTrans" cxnId="{162DFB30-8361-4FA0-9653-25415D48F62E}">
      <dgm:prSet/>
      <dgm:spPr/>
      <dgm:t>
        <a:bodyPr/>
        <a:lstStyle/>
        <a:p>
          <a:endParaRPr lang="fr-FR"/>
        </a:p>
      </dgm:t>
    </dgm:pt>
    <dgm:pt modelId="{543514FC-820E-43B6-8A96-7A5B0B418F73}">
      <dgm:prSet custT="1"/>
      <dgm:spPr/>
      <dgm:t>
        <a:bodyPr/>
        <a:lstStyle/>
        <a:p>
          <a:pPr rtl="1"/>
          <a:endParaRPr lang="fr-FR" sz="1600" b="1" dirty="0"/>
        </a:p>
      </dgm:t>
    </dgm:pt>
    <dgm:pt modelId="{B9AF638D-887D-40E5-BED8-A37EC88B4E03}" type="parTrans" cxnId="{703D3519-64FA-4316-A712-AF4E82DD60D5}">
      <dgm:prSet/>
      <dgm:spPr/>
      <dgm:t>
        <a:bodyPr/>
        <a:lstStyle/>
        <a:p>
          <a:endParaRPr lang="fr-FR"/>
        </a:p>
      </dgm:t>
    </dgm:pt>
    <dgm:pt modelId="{F31E08D8-FBA5-46BB-8AB1-A4379D225F4E}" type="sibTrans" cxnId="{703D3519-64FA-4316-A712-AF4E82DD60D5}">
      <dgm:prSet/>
      <dgm:spPr/>
      <dgm:t>
        <a:bodyPr/>
        <a:lstStyle/>
        <a:p>
          <a:endParaRPr lang="fr-FR"/>
        </a:p>
      </dgm:t>
    </dgm:pt>
    <dgm:pt modelId="{E87297F3-3DCD-4736-930C-10F13539BED1}">
      <dgm:prSet custT="1"/>
      <dgm:spPr/>
      <dgm:t>
        <a:bodyPr/>
        <a:lstStyle/>
        <a:p>
          <a:pPr rtl="1"/>
          <a:r>
            <a:rPr lang="ar-DZ" sz="1600" b="1" dirty="0" smtClean="0"/>
            <a:t>التكوينــات التي تضمنهــا مؤسســات التكويــن العالي التابعــة لدوائــر وزاريــة أخــرى و مؤسســات التكويــن العالي الخاصة </a:t>
          </a:r>
          <a:endParaRPr lang="ar-DZ" sz="1600" b="1" dirty="0"/>
        </a:p>
      </dgm:t>
    </dgm:pt>
    <dgm:pt modelId="{2E9E996A-8785-4134-AB2D-3E1BC18937D7}" type="parTrans" cxnId="{5CE54F5B-7CFD-40DC-897E-1BE30E700761}">
      <dgm:prSet/>
      <dgm:spPr/>
      <dgm:t>
        <a:bodyPr/>
        <a:lstStyle/>
        <a:p>
          <a:endParaRPr lang="fr-FR"/>
        </a:p>
      </dgm:t>
    </dgm:pt>
    <dgm:pt modelId="{38B3A15A-FC1E-414B-BC4E-8FB3B2FE0EA8}" type="sibTrans" cxnId="{5CE54F5B-7CFD-40DC-897E-1BE30E700761}">
      <dgm:prSet/>
      <dgm:spPr/>
      <dgm:t>
        <a:bodyPr/>
        <a:lstStyle/>
        <a:p>
          <a:endParaRPr lang="fr-FR"/>
        </a:p>
      </dgm:t>
    </dgm:pt>
    <dgm:pt modelId="{9E9F63D7-D64C-4ECA-ADA9-746A517B5ABA}">
      <dgm:prSet phldrT="[Texte]" custT="1"/>
      <dgm:spPr/>
      <dgm:t>
        <a:bodyPr/>
        <a:lstStyle/>
        <a:p>
          <a:pPr rtl="1"/>
          <a:endParaRPr lang="fr-FR" sz="1600" b="1" dirty="0"/>
        </a:p>
      </dgm:t>
    </dgm:pt>
    <dgm:pt modelId="{E7D1B341-3C7A-479E-9913-D5C169A47222}" type="parTrans" cxnId="{EC3DE1DF-6528-4128-B363-66019C23D96E}">
      <dgm:prSet/>
      <dgm:spPr/>
      <dgm:t>
        <a:bodyPr/>
        <a:lstStyle/>
        <a:p>
          <a:endParaRPr lang="fr-FR"/>
        </a:p>
      </dgm:t>
    </dgm:pt>
    <dgm:pt modelId="{92CEF9EA-048B-429C-BDD2-A5ED82E9AF9B}" type="sibTrans" cxnId="{EC3DE1DF-6528-4128-B363-66019C23D96E}">
      <dgm:prSet/>
      <dgm:spPr/>
      <dgm:t>
        <a:bodyPr/>
        <a:lstStyle/>
        <a:p>
          <a:endParaRPr lang="fr-FR"/>
        </a:p>
      </dgm:t>
    </dgm:pt>
    <dgm:pt modelId="{60DF2B4B-56DD-4804-9920-448014806F2D}">
      <dgm:prSet phldrT="[Texte]"/>
      <dgm:spPr/>
      <dgm:t>
        <a:bodyPr/>
        <a:lstStyle/>
        <a:p>
          <a:endParaRPr lang="fr-FR" dirty="0"/>
        </a:p>
      </dgm:t>
    </dgm:pt>
    <dgm:pt modelId="{6539DB4D-1976-4FDA-B673-31BCD1409AFD}" type="sibTrans" cxnId="{64EF1817-3FAE-469E-8967-13F3739A70DF}">
      <dgm:prSet/>
      <dgm:spPr/>
      <dgm:t>
        <a:bodyPr/>
        <a:lstStyle/>
        <a:p>
          <a:endParaRPr lang="fr-FR"/>
        </a:p>
      </dgm:t>
    </dgm:pt>
    <dgm:pt modelId="{CCAEC915-31F5-413E-BBFE-EAE5CAB3F619}" type="parTrans" cxnId="{64EF1817-3FAE-469E-8967-13F3739A70DF}">
      <dgm:prSet/>
      <dgm:spPr/>
      <dgm:t>
        <a:bodyPr/>
        <a:lstStyle/>
        <a:p>
          <a:endParaRPr lang="fr-FR"/>
        </a:p>
      </dgm:t>
    </dgm:pt>
    <dgm:pt modelId="{C9E7876D-832B-42D1-A262-D430344E80BF}">
      <dgm:prSet phldrT="[Texte]" custT="1"/>
      <dgm:spPr/>
      <dgm:t>
        <a:bodyPr/>
        <a:lstStyle/>
        <a:p>
          <a:pPr rtl="1"/>
          <a:r>
            <a:rPr lang="ar-DZ" sz="1600" b="1" dirty="0" smtClean="0"/>
            <a:t>شــروط الالتحــاق  بمؤســسات التعليــم العــالي</a:t>
          </a:r>
          <a:endParaRPr lang="fr-FR" sz="1600" b="1" dirty="0"/>
        </a:p>
      </dgm:t>
    </dgm:pt>
    <dgm:pt modelId="{69E351CD-E8D6-4644-876A-9BA6E7973BC2}" type="sibTrans" cxnId="{BD0EE973-B7CC-49B5-88F8-1AAEED3C6154}">
      <dgm:prSet/>
      <dgm:spPr/>
      <dgm:t>
        <a:bodyPr/>
        <a:lstStyle/>
        <a:p>
          <a:endParaRPr lang="fr-FR"/>
        </a:p>
      </dgm:t>
    </dgm:pt>
    <dgm:pt modelId="{5E0CB2EC-F620-47A3-AAB1-AB56C622DC88}" type="parTrans" cxnId="{BD0EE973-B7CC-49B5-88F8-1AAEED3C6154}">
      <dgm:prSet/>
      <dgm:spPr/>
      <dgm:t>
        <a:bodyPr/>
        <a:lstStyle/>
        <a:p>
          <a:endParaRPr lang="fr-FR"/>
        </a:p>
      </dgm:t>
    </dgm:pt>
    <dgm:pt modelId="{1B2A4222-53F5-4CAE-9107-2D83589F7AFA}" type="pres">
      <dgm:prSet presAssocID="{2E26273B-784D-456E-B39E-4D179EB5B82B}" presName="linearFlow" presStyleCnt="0">
        <dgm:presLayoutVars>
          <dgm:dir/>
          <dgm:animLvl val="lvl"/>
          <dgm:resizeHandles val="exact"/>
        </dgm:presLayoutVars>
      </dgm:prSet>
      <dgm:spPr/>
      <dgm:t>
        <a:bodyPr/>
        <a:lstStyle/>
        <a:p>
          <a:endParaRPr lang="fr-FR"/>
        </a:p>
      </dgm:t>
    </dgm:pt>
    <dgm:pt modelId="{5179C303-1CF2-4AE2-B879-B1831E6718F8}" type="pres">
      <dgm:prSet presAssocID="{FBC15EC0-CD71-4F81-9F1D-8B2ABD86A8BE}" presName="composite" presStyleCnt="0"/>
      <dgm:spPr/>
    </dgm:pt>
    <dgm:pt modelId="{993864C1-EAD8-4B6A-94B4-8C641FE8589D}" type="pres">
      <dgm:prSet presAssocID="{FBC15EC0-CD71-4F81-9F1D-8B2ABD86A8BE}" presName="parentText" presStyleLbl="alignNode1" presStyleIdx="0" presStyleCnt="6">
        <dgm:presLayoutVars>
          <dgm:chMax val="1"/>
          <dgm:bulletEnabled val="1"/>
        </dgm:presLayoutVars>
      </dgm:prSet>
      <dgm:spPr/>
      <dgm:t>
        <a:bodyPr/>
        <a:lstStyle/>
        <a:p>
          <a:endParaRPr lang="fr-FR"/>
        </a:p>
      </dgm:t>
    </dgm:pt>
    <dgm:pt modelId="{81730128-39D3-444E-9C11-C10E10E455C4}" type="pres">
      <dgm:prSet presAssocID="{FBC15EC0-CD71-4F81-9F1D-8B2ABD86A8BE}" presName="descendantText" presStyleLbl="alignAcc1" presStyleIdx="0" presStyleCnt="6">
        <dgm:presLayoutVars>
          <dgm:bulletEnabled val="1"/>
        </dgm:presLayoutVars>
      </dgm:prSet>
      <dgm:spPr/>
      <dgm:t>
        <a:bodyPr/>
        <a:lstStyle/>
        <a:p>
          <a:endParaRPr lang="fr-FR"/>
        </a:p>
      </dgm:t>
    </dgm:pt>
    <dgm:pt modelId="{D736DA5D-4DA7-49FA-B4E2-733E3FB06F7F}" type="pres">
      <dgm:prSet presAssocID="{A3FD6178-2F99-4EE0-9415-CBB4135B5A4B}" presName="sp" presStyleCnt="0"/>
      <dgm:spPr/>
    </dgm:pt>
    <dgm:pt modelId="{0AD5ACD9-BFE3-4705-A1E5-81A6E2A488BB}" type="pres">
      <dgm:prSet presAssocID="{60DF2B4B-56DD-4804-9920-448014806F2D}" presName="composite" presStyleCnt="0"/>
      <dgm:spPr/>
    </dgm:pt>
    <dgm:pt modelId="{C15781E0-8601-492F-928C-E2965CDED191}" type="pres">
      <dgm:prSet presAssocID="{60DF2B4B-56DD-4804-9920-448014806F2D}" presName="parentText" presStyleLbl="alignNode1" presStyleIdx="1" presStyleCnt="6">
        <dgm:presLayoutVars>
          <dgm:chMax val="1"/>
          <dgm:bulletEnabled val="1"/>
        </dgm:presLayoutVars>
      </dgm:prSet>
      <dgm:spPr/>
      <dgm:t>
        <a:bodyPr/>
        <a:lstStyle/>
        <a:p>
          <a:endParaRPr lang="fr-FR"/>
        </a:p>
      </dgm:t>
    </dgm:pt>
    <dgm:pt modelId="{8D11EA05-F3DB-4012-B641-BCD517C9D595}" type="pres">
      <dgm:prSet presAssocID="{60DF2B4B-56DD-4804-9920-448014806F2D}" presName="descendantText" presStyleLbl="alignAcc1" presStyleIdx="1" presStyleCnt="6">
        <dgm:presLayoutVars>
          <dgm:bulletEnabled val="1"/>
        </dgm:presLayoutVars>
      </dgm:prSet>
      <dgm:spPr/>
      <dgm:t>
        <a:bodyPr/>
        <a:lstStyle/>
        <a:p>
          <a:endParaRPr lang="fr-FR"/>
        </a:p>
      </dgm:t>
    </dgm:pt>
    <dgm:pt modelId="{5F0FAE56-45ED-49BA-8AE6-0D0F935BD996}" type="pres">
      <dgm:prSet presAssocID="{6539DB4D-1976-4FDA-B673-31BCD1409AFD}" presName="sp" presStyleCnt="0"/>
      <dgm:spPr/>
    </dgm:pt>
    <dgm:pt modelId="{FE46909F-68B6-4AAE-9810-A199F73DFD5C}" type="pres">
      <dgm:prSet presAssocID="{82A5811C-714C-4F5C-BE79-CE5ACE6730A6}" presName="composite" presStyleCnt="0"/>
      <dgm:spPr/>
    </dgm:pt>
    <dgm:pt modelId="{ECEE96A3-A32B-4A2B-9218-470D176B8C08}" type="pres">
      <dgm:prSet presAssocID="{82A5811C-714C-4F5C-BE79-CE5ACE6730A6}" presName="parentText" presStyleLbl="alignNode1" presStyleIdx="2" presStyleCnt="6">
        <dgm:presLayoutVars>
          <dgm:chMax val="1"/>
          <dgm:bulletEnabled val="1"/>
        </dgm:presLayoutVars>
      </dgm:prSet>
      <dgm:spPr/>
      <dgm:t>
        <a:bodyPr/>
        <a:lstStyle/>
        <a:p>
          <a:endParaRPr lang="fr-FR"/>
        </a:p>
      </dgm:t>
    </dgm:pt>
    <dgm:pt modelId="{0777185A-03F6-4B9F-AD4A-D6618B8384B0}" type="pres">
      <dgm:prSet presAssocID="{82A5811C-714C-4F5C-BE79-CE5ACE6730A6}" presName="descendantText" presStyleLbl="alignAcc1" presStyleIdx="2" presStyleCnt="6">
        <dgm:presLayoutVars>
          <dgm:bulletEnabled val="1"/>
        </dgm:presLayoutVars>
      </dgm:prSet>
      <dgm:spPr/>
      <dgm:t>
        <a:bodyPr/>
        <a:lstStyle/>
        <a:p>
          <a:endParaRPr lang="fr-FR"/>
        </a:p>
      </dgm:t>
    </dgm:pt>
    <dgm:pt modelId="{E9B89920-5C79-488A-84E9-E67F9A060477}" type="pres">
      <dgm:prSet presAssocID="{AB77E433-D347-4710-8524-74C66289524E}" presName="sp" presStyleCnt="0"/>
      <dgm:spPr/>
    </dgm:pt>
    <dgm:pt modelId="{976B5F95-2BF9-4E24-81C3-9F2DA92B50CA}" type="pres">
      <dgm:prSet presAssocID="{DC51D7B3-C58E-4BAA-9402-3A189884B30A}" presName="composite" presStyleCnt="0"/>
      <dgm:spPr/>
    </dgm:pt>
    <dgm:pt modelId="{854413C4-EF68-4C62-8606-FC1E472B2A51}" type="pres">
      <dgm:prSet presAssocID="{DC51D7B3-C58E-4BAA-9402-3A189884B30A}" presName="parentText" presStyleLbl="alignNode1" presStyleIdx="3" presStyleCnt="6">
        <dgm:presLayoutVars>
          <dgm:chMax val="1"/>
          <dgm:bulletEnabled val="1"/>
        </dgm:presLayoutVars>
      </dgm:prSet>
      <dgm:spPr/>
      <dgm:t>
        <a:bodyPr/>
        <a:lstStyle/>
        <a:p>
          <a:endParaRPr lang="fr-FR"/>
        </a:p>
      </dgm:t>
    </dgm:pt>
    <dgm:pt modelId="{2AFEAE9E-D326-41AA-B670-23A010EC5B00}" type="pres">
      <dgm:prSet presAssocID="{DC51D7B3-C58E-4BAA-9402-3A189884B30A}" presName="descendantText" presStyleLbl="alignAcc1" presStyleIdx="3" presStyleCnt="6">
        <dgm:presLayoutVars>
          <dgm:bulletEnabled val="1"/>
        </dgm:presLayoutVars>
      </dgm:prSet>
      <dgm:spPr/>
      <dgm:t>
        <a:bodyPr/>
        <a:lstStyle/>
        <a:p>
          <a:endParaRPr lang="fr-FR"/>
        </a:p>
      </dgm:t>
    </dgm:pt>
    <dgm:pt modelId="{25096B71-0F26-4EE8-A78E-6E3095CB3F27}" type="pres">
      <dgm:prSet presAssocID="{79EFFDA1-40DA-4A99-807F-077848CCEC30}" presName="sp" presStyleCnt="0"/>
      <dgm:spPr/>
    </dgm:pt>
    <dgm:pt modelId="{00A98BCD-0EF7-4807-94D6-EE64A6E5BB1E}" type="pres">
      <dgm:prSet presAssocID="{6B4C31D9-8B18-43AD-9B5A-8383A2A085A1}" presName="composite" presStyleCnt="0"/>
      <dgm:spPr/>
    </dgm:pt>
    <dgm:pt modelId="{EAECEB05-A1F1-43CD-8876-352D6EC0138A}" type="pres">
      <dgm:prSet presAssocID="{6B4C31D9-8B18-43AD-9B5A-8383A2A085A1}" presName="parentText" presStyleLbl="alignNode1" presStyleIdx="4" presStyleCnt="6">
        <dgm:presLayoutVars>
          <dgm:chMax val="1"/>
          <dgm:bulletEnabled val="1"/>
        </dgm:presLayoutVars>
      </dgm:prSet>
      <dgm:spPr/>
      <dgm:t>
        <a:bodyPr/>
        <a:lstStyle/>
        <a:p>
          <a:endParaRPr lang="fr-FR"/>
        </a:p>
      </dgm:t>
    </dgm:pt>
    <dgm:pt modelId="{BC99C984-7726-4EC6-80F4-E9FE2355EA10}" type="pres">
      <dgm:prSet presAssocID="{6B4C31D9-8B18-43AD-9B5A-8383A2A085A1}" presName="descendantText" presStyleLbl="alignAcc1" presStyleIdx="4" presStyleCnt="6">
        <dgm:presLayoutVars>
          <dgm:bulletEnabled val="1"/>
        </dgm:presLayoutVars>
      </dgm:prSet>
      <dgm:spPr/>
      <dgm:t>
        <a:bodyPr/>
        <a:lstStyle/>
        <a:p>
          <a:endParaRPr lang="fr-FR"/>
        </a:p>
      </dgm:t>
    </dgm:pt>
    <dgm:pt modelId="{C18EBF8C-3C28-4111-8488-F183CCAFA91A}" type="pres">
      <dgm:prSet presAssocID="{6F395123-6B15-47B2-8EAE-8BD7E3ABDD29}" presName="sp" presStyleCnt="0"/>
      <dgm:spPr/>
    </dgm:pt>
    <dgm:pt modelId="{2F2B1F2D-ED4C-46D1-A85B-D7A7559AF458}" type="pres">
      <dgm:prSet presAssocID="{0EDE7EB7-479D-4EE2-A9A5-DAD60D2EF8F5}" presName="composite" presStyleCnt="0"/>
      <dgm:spPr/>
    </dgm:pt>
    <dgm:pt modelId="{9D9BEF41-1D84-4E9E-9B84-8E636D7B6FCE}" type="pres">
      <dgm:prSet presAssocID="{0EDE7EB7-479D-4EE2-A9A5-DAD60D2EF8F5}" presName="parentText" presStyleLbl="alignNode1" presStyleIdx="5" presStyleCnt="6">
        <dgm:presLayoutVars>
          <dgm:chMax val="1"/>
          <dgm:bulletEnabled val="1"/>
        </dgm:presLayoutVars>
      </dgm:prSet>
      <dgm:spPr/>
      <dgm:t>
        <a:bodyPr/>
        <a:lstStyle/>
        <a:p>
          <a:endParaRPr lang="fr-FR"/>
        </a:p>
      </dgm:t>
    </dgm:pt>
    <dgm:pt modelId="{1E161FA5-6A61-478C-ABD0-72A64177593B}" type="pres">
      <dgm:prSet presAssocID="{0EDE7EB7-479D-4EE2-A9A5-DAD60D2EF8F5}" presName="descendantText" presStyleLbl="alignAcc1" presStyleIdx="5" presStyleCnt="6">
        <dgm:presLayoutVars>
          <dgm:bulletEnabled val="1"/>
        </dgm:presLayoutVars>
      </dgm:prSet>
      <dgm:spPr/>
      <dgm:t>
        <a:bodyPr/>
        <a:lstStyle/>
        <a:p>
          <a:endParaRPr lang="fr-FR"/>
        </a:p>
      </dgm:t>
    </dgm:pt>
  </dgm:ptLst>
  <dgm:cxnLst>
    <dgm:cxn modelId="{256CB83F-DC50-48E0-B66D-7AE3C05DF8CD}" type="presOf" srcId="{9E9F63D7-D64C-4ECA-ADA9-746A517B5ABA}" destId="{1E161FA5-6A61-478C-ABD0-72A64177593B}" srcOrd="0" destOrd="2" presId="urn:microsoft.com/office/officeart/2005/8/layout/chevron2"/>
    <dgm:cxn modelId="{1FBF8B16-E847-4E52-893B-C6C991F2384B}" type="presOf" srcId="{2E26273B-784D-456E-B39E-4D179EB5B82B}" destId="{1B2A4222-53F5-4CAE-9107-2D83589F7AFA}" srcOrd="0" destOrd="0" presId="urn:microsoft.com/office/officeart/2005/8/layout/chevron2"/>
    <dgm:cxn modelId="{5EFE15E9-BAF0-4FC0-8FD3-77FD1777AFCD}" srcId="{6B4C31D9-8B18-43AD-9B5A-8383A2A085A1}" destId="{836733DC-FF06-4B6E-B04D-597A0D40D75E}" srcOrd="0" destOrd="0" parTransId="{006F1DBD-3C2A-44E0-AA77-2E141738736D}" sibTransId="{310319BD-58F0-4AC5-9DB4-AAACB289EC30}"/>
    <dgm:cxn modelId="{68424F93-3416-4C2F-A2AA-60824F9BD4F1}" srcId="{82A5811C-714C-4F5C-BE79-CE5ACE6730A6}" destId="{26CE3153-2ADB-485A-A5CB-A0253B7ADDF5}" srcOrd="0" destOrd="0" parTransId="{DA4C2A75-94B2-4042-9790-FFD347D1BC2D}" sibTransId="{4DAF229F-2903-45AD-A68C-5116074C4F4B}"/>
    <dgm:cxn modelId="{69766243-7257-4DF7-A574-0400421D47D6}" type="presOf" srcId="{C9E7876D-832B-42D1-A262-D430344E80BF}" destId="{81730128-39D3-444E-9C11-C10E10E455C4}" srcOrd="0" destOrd="0" presId="urn:microsoft.com/office/officeart/2005/8/layout/chevron2"/>
    <dgm:cxn modelId="{E4E0C8DA-9263-4541-BC61-027D14390A48}" srcId="{2E26273B-784D-456E-B39E-4D179EB5B82B}" destId="{FBC15EC0-CD71-4F81-9F1D-8B2ABD86A8BE}" srcOrd="0" destOrd="0" parTransId="{B2C5F13C-761D-47D9-8896-06AE5C9CD225}" sibTransId="{A3FD6178-2F99-4EE0-9415-CBB4135B5A4B}"/>
    <dgm:cxn modelId="{85BB8109-FE0E-4210-B6E6-A48F332AEEEC}" type="presOf" srcId="{60DF2B4B-56DD-4804-9920-448014806F2D}" destId="{C15781E0-8601-492F-928C-E2965CDED191}" srcOrd="0" destOrd="0" presId="urn:microsoft.com/office/officeart/2005/8/layout/chevron2"/>
    <dgm:cxn modelId="{D1ED77CB-2D47-4E25-AA92-CDEE4FF23BA9}" type="presOf" srcId="{0EDE7EB7-479D-4EE2-A9A5-DAD60D2EF8F5}" destId="{9D9BEF41-1D84-4E9E-9B84-8E636D7B6FCE}" srcOrd="0" destOrd="0" presId="urn:microsoft.com/office/officeart/2005/8/layout/chevron2"/>
    <dgm:cxn modelId="{39204FF0-9E96-41A6-8DEA-41A484666E2C}" srcId="{2E26273B-784D-456E-B39E-4D179EB5B82B}" destId="{6B4C31D9-8B18-43AD-9B5A-8383A2A085A1}" srcOrd="4" destOrd="0" parTransId="{9D3807C5-E146-41EC-B8EA-C887CF5DE6BA}" sibTransId="{6F395123-6B15-47B2-8EAE-8BD7E3ABDD29}"/>
    <dgm:cxn modelId="{E0042AC4-3D8E-4796-9047-B88A72E89E5E}" type="presOf" srcId="{543514FC-820E-43B6-8A96-7A5B0B418F73}" destId="{0777185A-03F6-4B9F-AD4A-D6618B8384B0}" srcOrd="0" destOrd="2" presId="urn:microsoft.com/office/officeart/2005/8/layout/chevron2"/>
    <dgm:cxn modelId="{78595163-E5EA-4B4E-9749-5F71B0BB85F5}" srcId="{DC51D7B3-C58E-4BAA-9402-3A189884B30A}" destId="{852FD916-84A2-4615-96A2-227AEC060EA2}" srcOrd="0" destOrd="0" parTransId="{1AA59431-EBD7-40B7-ABE6-0979FFE428E7}" sibTransId="{CADBBA67-5E82-48ED-B514-F1B849A7E479}"/>
    <dgm:cxn modelId="{1498C679-0420-4B09-B66C-A83AE291DC5C}" type="presOf" srcId="{E87297F3-3DCD-4736-930C-10F13539BED1}" destId="{1E161FA5-6A61-478C-ABD0-72A64177593B}" srcOrd="0" destOrd="1" presId="urn:microsoft.com/office/officeart/2005/8/layout/chevron2"/>
    <dgm:cxn modelId="{E8D62C45-6099-44B7-A22A-830895467725}" srcId="{2E26273B-784D-456E-B39E-4D179EB5B82B}" destId="{DC51D7B3-C58E-4BAA-9402-3A189884B30A}" srcOrd="3" destOrd="0" parTransId="{8721FA8B-C8CF-435C-982D-38FED53665BE}" sibTransId="{79EFFDA1-40DA-4A99-807F-077848CCEC30}"/>
    <dgm:cxn modelId="{02ED2D40-FFB8-4815-B541-03C027B98D06}" type="presOf" srcId="{4A843830-53D3-4963-967D-BF78097B6C15}" destId="{0777185A-03F6-4B9F-AD4A-D6618B8384B0}" srcOrd="0" destOrd="1" presId="urn:microsoft.com/office/officeart/2005/8/layout/chevron2"/>
    <dgm:cxn modelId="{5CE54F5B-7CFD-40DC-897E-1BE30E700761}" srcId="{0EDE7EB7-479D-4EE2-A9A5-DAD60D2EF8F5}" destId="{E87297F3-3DCD-4736-930C-10F13539BED1}" srcOrd="1" destOrd="0" parTransId="{2E9E996A-8785-4134-AB2D-3E1BC18937D7}" sibTransId="{38B3A15A-FC1E-414B-BC4E-8FB3B2FE0EA8}"/>
    <dgm:cxn modelId="{CF4C5564-3908-4ECE-8D5C-DD1B8C447E07}" type="presOf" srcId="{6B4C31D9-8B18-43AD-9B5A-8383A2A085A1}" destId="{EAECEB05-A1F1-43CD-8876-352D6EC0138A}" srcOrd="0" destOrd="0" presId="urn:microsoft.com/office/officeart/2005/8/layout/chevron2"/>
    <dgm:cxn modelId="{685BBD77-9720-43FF-9B9E-E7F025D79DDE}" type="presOf" srcId="{FBC15EC0-CD71-4F81-9F1D-8B2ABD86A8BE}" destId="{993864C1-EAD8-4B6A-94B4-8C641FE8589D}" srcOrd="0" destOrd="0" presId="urn:microsoft.com/office/officeart/2005/8/layout/chevron2"/>
    <dgm:cxn modelId="{64EF1817-3FAE-469E-8967-13F3739A70DF}" srcId="{2E26273B-784D-456E-B39E-4D179EB5B82B}" destId="{60DF2B4B-56DD-4804-9920-448014806F2D}" srcOrd="1" destOrd="0" parTransId="{CCAEC915-31F5-413E-BBFE-EAE5CAB3F619}" sibTransId="{6539DB4D-1976-4FDA-B673-31BCD1409AFD}"/>
    <dgm:cxn modelId="{43D7F9ED-1CB1-44A9-B7B0-B9DBCE92E87E}" srcId="{0EDE7EB7-479D-4EE2-A9A5-DAD60D2EF8F5}" destId="{CA00B20D-6C0A-41C3-BFB2-D0A1B51A7675}" srcOrd="0" destOrd="0" parTransId="{CC53A6CA-C151-4DE3-93FB-77734BF6A2AE}" sibTransId="{208E574E-BD93-4BFA-A003-50322AFDFAF2}"/>
    <dgm:cxn modelId="{52BDF8DD-390B-4643-B849-D990C001C822}" srcId="{60DF2B4B-56DD-4804-9920-448014806F2D}" destId="{6055FA31-885E-43B4-B348-8247FE5F3A10}" srcOrd="0" destOrd="0" parTransId="{3B105B47-C06F-4981-BDE4-98969AF928F5}" sibTransId="{EF4D6A75-1B43-4A44-837A-1CEC70B4CE10}"/>
    <dgm:cxn modelId="{2EC9FF97-0582-4418-9C52-5038EE07C75C}" srcId="{2E26273B-784D-456E-B39E-4D179EB5B82B}" destId="{82A5811C-714C-4F5C-BE79-CE5ACE6730A6}" srcOrd="2" destOrd="0" parTransId="{F7CDAE0D-BC9B-42D1-BE5A-2C766AE9858C}" sibTransId="{AB77E433-D347-4710-8524-74C66289524E}"/>
    <dgm:cxn modelId="{5F0A871D-60BD-4A2A-8DA1-3B328200E501}" type="presOf" srcId="{852FD916-84A2-4615-96A2-227AEC060EA2}" destId="{2AFEAE9E-D326-41AA-B670-23A010EC5B00}" srcOrd="0" destOrd="0" presId="urn:microsoft.com/office/officeart/2005/8/layout/chevron2"/>
    <dgm:cxn modelId="{162DFB30-8361-4FA0-9653-25415D48F62E}" srcId="{82A5811C-714C-4F5C-BE79-CE5ACE6730A6}" destId="{4A843830-53D3-4963-967D-BF78097B6C15}" srcOrd="1" destOrd="0" parTransId="{DCEAA8CD-2DC2-4B21-86DE-2688F1301291}" sibTransId="{3D528AC5-5792-439B-A69A-A6ACB5016CD8}"/>
    <dgm:cxn modelId="{662D4F11-073A-4A3E-A5DB-A615EF6C8FCE}" srcId="{2E26273B-784D-456E-B39E-4D179EB5B82B}" destId="{0EDE7EB7-479D-4EE2-A9A5-DAD60D2EF8F5}" srcOrd="5" destOrd="0" parTransId="{CEEAE2D9-2E19-489A-8A20-25D8C00B80E2}" sibTransId="{6CF09CC9-4781-4911-ABB1-66E5C094CB99}"/>
    <dgm:cxn modelId="{68006901-99D9-4319-8661-1568964E51F3}" type="presOf" srcId="{DC51D7B3-C58E-4BAA-9402-3A189884B30A}" destId="{854413C4-EF68-4C62-8606-FC1E472B2A51}" srcOrd="0" destOrd="0" presId="urn:microsoft.com/office/officeart/2005/8/layout/chevron2"/>
    <dgm:cxn modelId="{EC3DE1DF-6528-4128-B363-66019C23D96E}" srcId="{0EDE7EB7-479D-4EE2-A9A5-DAD60D2EF8F5}" destId="{9E9F63D7-D64C-4ECA-ADA9-746A517B5ABA}" srcOrd="2" destOrd="0" parTransId="{E7D1B341-3C7A-479E-9913-D5C169A47222}" sibTransId="{92CEF9EA-048B-429C-BDD2-A5ED82E9AF9B}"/>
    <dgm:cxn modelId="{04050D7E-3558-4B73-AF2A-686902AE4577}" type="presOf" srcId="{82A5811C-714C-4F5C-BE79-CE5ACE6730A6}" destId="{ECEE96A3-A32B-4A2B-9218-470D176B8C08}" srcOrd="0" destOrd="0" presId="urn:microsoft.com/office/officeart/2005/8/layout/chevron2"/>
    <dgm:cxn modelId="{08FBA847-CBC5-496B-9E9D-49D2970E85A0}" type="presOf" srcId="{836733DC-FF06-4B6E-B04D-597A0D40D75E}" destId="{BC99C984-7726-4EC6-80F4-E9FE2355EA10}" srcOrd="0" destOrd="0" presId="urn:microsoft.com/office/officeart/2005/8/layout/chevron2"/>
    <dgm:cxn modelId="{07C95470-5750-4145-81C5-0F81AA2E4DD1}" type="presOf" srcId="{6055FA31-885E-43B4-B348-8247FE5F3A10}" destId="{8D11EA05-F3DB-4012-B641-BCD517C9D595}" srcOrd="0" destOrd="0" presId="urn:microsoft.com/office/officeart/2005/8/layout/chevron2"/>
    <dgm:cxn modelId="{CAD9A9C2-30BD-459E-995E-8B6D7B3B265A}" type="presOf" srcId="{26CE3153-2ADB-485A-A5CB-A0253B7ADDF5}" destId="{0777185A-03F6-4B9F-AD4A-D6618B8384B0}" srcOrd="0" destOrd="0" presId="urn:microsoft.com/office/officeart/2005/8/layout/chevron2"/>
    <dgm:cxn modelId="{AAA2FA84-1339-43C9-9678-CBC8FAD26484}" type="presOf" srcId="{CA00B20D-6C0A-41C3-BFB2-D0A1B51A7675}" destId="{1E161FA5-6A61-478C-ABD0-72A64177593B}" srcOrd="0" destOrd="0" presId="urn:microsoft.com/office/officeart/2005/8/layout/chevron2"/>
    <dgm:cxn modelId="{703D3519-64FA-4316-A712-AF4E82DD60D5}" srcId="{82A5811C-714C-4F5C-BE79-CE5ACE6730A6}" destId="{543514FC-820E-43B6-8A96-7A5B0B418F73}" srcOrd="2" destOrd="0" parTransId="{B9AF638D-887D-40E5-BED8-A37EC88B4E03}" sibTransId="{F31E08D8-FBA5-46BB-8AB1-A4379D225F4E}"/>
    <dgm:cxn modelId="{BD0EE973-B7CC-49B5-88F8-1AAEED3C6154}" srcId="{FBC15EC0-CD71-4F81-9F1D-8B2ABD86A8BE}" destId="{C9E7876D-832B-42D1-A262-D430344E80BF}" srcOrd="0" destOrd="0" parTransId="{5E0CB2EC-F620-47A3-AAB1-AB56C622DC88}" sibTransId="{69E351CD-E8D6-4644-876A-9BA6E7973BC2}"/>
    <dgm:cxn modelId="{BE0C37FE-55CE-45D4-8791-82EE01B9F3EF}" type="presParOf" srcId="{1B2A4222-53F5-4CAE-9107-2D83589F7AFA}" destId="{5179C303-1CF2-4AE2-B879-B1831E6718F8}" srcOrd="0" destOrd="0" presId="urn:microsoft.com/office/officeart/2005/8/layout/chevron2"/>
    <dgm:cxn modelId="{172BFCBC-0D93-47EA-8105-181BEA4A02F6}" type="presParOf" srcId="{5179C303-1CF2-4AE2-B879-B1831E6718F8}" destId="{993864C1-EAD8-4B6A-94B4-8C641FE8589D}" srcOrd="0" destOrd="0" presId="urn:microsoft.com/office/officeart/2005/8/layout/chevron2"/>
    <dgm:cxn modelId="{EB548EEC-F4A2-42E6-9E74-A5F20E2D40D2}" type="presParOf" srcId="{5179C303-1CF2-4AE2-B879-B1831E6718F8}" destId="{81730128-39D3-444E-9C11-C10E10E455C4}" srcOrd="1" destOrd="0" presId="urn:microsoft.com/office/officeart/2005/8/layout/chevron2"/>
    <dgm:cxn modelId="{7D69AC0F-F7C4-4945-B5A8-563BAE783891}" type="presParOf" srcId="{1B2A4222-53F5-4CAE-9107-2D83589F7AFA}" destId="{D736DA5D-4DA7-49FA-B4E2-733E3FB06F7F}" srcOrd="1" destOrd="0" presId="urn:microsoft.com/office/officeart/2005/8/layout/chevron2"/>
    <dgm:cxn modelId="{815DE3FC-8CAB-4D74-9DCC-87980E3F1E6F}" type="presParOf" srcId="{1B2A4222-53F5-4CAE-9107-2D83589F7AFA}" destId="{0AD5ACD9-BFE3-4705-A1E5-81A6E2A488BB}" srcOrd="2" destOrd="0" presId="urn:microsoft.com/office/officeart/2005/8/layout/chevron2"/>
    <dgm:cxn modelId="{2DF8AF25-2212-40D8-86B2-46E0B1123813}" type="presParOf" srcId="{0AD5ACD9-BFE3-4705-A1E5-81A6E2A488BB}" destId="{C15781E0-8601-492F-928C-E2965CDED191}" srcOrd="0" destOrd="0" presId="urn:microsoft.com/office/officeart/2005/8/layout/chevron2"/>
    <dgm:cxn modelId="{841EE95E-404A-4E99-B4AA-A75EF3F2AB4C}" type="presParOf" srcId="{0AD5ACD9-BFE3-4705-A1E5-81A6E2A488BB}" destId="{8D11EA05-F3DB-4012-B641-BCD517C9D595}" srcOrd="1" destOrd="0" presId="urn:microsoft.com/office/officeart/2005/8/layout/chevron2"/>
    <dgm:cxn modelId="{51FF17E1-9C58-463D-B737-142F3A80A908}" type="presParOf" srcId="{1B2A4222-53F5-4CAE-9107-2D83589F7AFA}" destId="{5F0FAE56-45ED-49BA-8AE6-0D0F935BD996}" srcOrd="3" destOrd="0" presId="urn:microsoft.com/office/officeart/2005/8/layout/chevron2"/>
    <dgm:cxn modelId="{B14D648C-5091-4E4D-ADCF-2810B6C58D29}" type="presParOf" srcId="{1B2A4222-53F5-4CAE-9107-2D83589F7AFA}" destId="{FE46909F-68B6-4AAE-9810-A199F73DFD5C}" srcOrd="4" destOrd="0" presId="urn:microsoft.com/office/officeart/2005/8/layout/chevron2"/>
    <dgm:cxn modelId="{EEDD65FC-099A-4622-A798-DFCCB8A70EBE}" type="presParOf" srcId="{FE46909F-68B6-4AAE-9810-A199F73DFD5C}" destId="{ECEE96A3-A32B-4A2B-9218-470D176B8C08}" srcOrd="0" destOrd="0" presId="urn:microsoft.com/office/officeart/2005/8/layout/chevron2"/>
    <dgm:cxn modelId="{27580A71-8732-4DC8-8732-287C81283F39}" type="presParOf" srcId="{FE46909F-68B6-4AAE-9810-A199F73DFD5C}" destId="{0777185A-03F6-4B9F-AD4A-D6618B8384B0}" srcOrd="1" destOrd="0" presId="urn:microsoft.com/office/officeart/2005/8/layout/chevron2"/>
    <dgm:cxn modelId="{F97BC98C-03D5-4DB7-904C-F3EF09A759C8}" type="presParOf" srcId="{1B2A4222-53F5-4CAE-9107-2D83589F7AFA}" destId="{E9B89920-5C79-488A-84E9-E67F9A060477}" srcOrd="5" destOrd="0" presId="urn:microsoft.com/office/officeart/2005/8/layout/chevron2"/>
    <dgm:cxn modelId="{EDF990CF-6F8C-49AD-A646-C9B347ED2B8E}" type="presParOf" srcId="{1B2A4222-53F5-4CAE-9107-2D83589F7AFA}" destId="{976B5F95-2BF9-4E24-81C3-9F2DA92B50CA}" srcOrd="6" destOrd="0" presId="urn:microsoft.com/office/officeart/2005/8/layout/chevron2"/>
    <dgm:cxn modelId="{ED81A2AB-00EE-4D9F-A359-26F91CB68E6E}" type="presParOf" srcId="{976B5F95-2BF9-4E24-81C3-9F2DA92B50CA}" destId="{854413C4-EF68-4C62-8606-FC1E472B2A51}" srcOrd="0" destOrd="0" presId="urn:microsoft.com/office/officeart/2005/8/layout/chevron2"/>
    <dgm:cxn modelId="{218D5487-82D7-460B-9D5A-DB800C69F1D7}" type="presParOf" srcId="{976B5F95-2BF9-4E24-81C3-9F2DA92B50CA}" destId="{2AFEAE9E-D326-41AA-B670-23A010EC5B00}" srcOrd="1" destOrd="0" presId="urn:microsoft.com/office/officeart/2005/8/layout/chevron2"/>
    <dgm:cxn modelId="{DDA4DDB8-3256-4BBD-8241-503253770FD4}" type="presParOf" srcId="{1B2A4222-53F5-4CAE-9107-2D83589F7AFA}" destId="{25096B71-0F26-4EE8-A78E-6E3095CB3F27}" srcOrd="7" destOrd="0" presId="urn:microsoft.com/office/officeart/2005/8/layout/chevron2"/>
    <dgm:cxn modelId="{F84CE66F-72E3-4691-840A-8BEAD9564538}" type="presParOf" srcId="{1B2A4222-53F5-4CAE-9107-2D83589F7AFA}" destId="{00A98BCD-0EF7-4807-94D6-EE64A6E5BB1E}" srcOrd="8" destOrd="0" presId="urn:microsoft.com/office/officeart/2005/8/layout/chevron2"/>
    <dgm:cxn modelId="{3A4AA13A-3B44-4872-8340-98C628CF0F1A}" type="presParOf" srcId="{00A98BCD-0EF7-4807-94D6-EE64A6E5BB1E}" destId="{EAECEB05-A1F1-43CD-8876-352D6EC0138A}" srcOrd="0" destOrd="0" presId="urn:microsoft.com/office/officeart/2005/8/layout/chevron2"/>
    <dgm:cxn modelId="{185D82C6-6A10-493B-83A1-A30EEC103D4E}" type="presParOf" srcId="{00A98BCD-0EF7-4807-94D6-EE64A6E5BB1E}" destId="{BC99C984-7726-4EC6-80F4-E9FE2355EA10}" srcOrd="1" destOrd="0" presId="urn:microsoft.com/office/officeart/2005/8/layout/chevron2"/>
    <dgm:cxn modelId="{5542E240-74F7-4503-8962-B7DC45741C4A}" type="presParOf" srcId="{1B2A4222-53F5-4CAE-9107-2D83589F7AFA}" destId="{C18EBF8C-3C28-4111-8488-F183CCAFA91A}" srcOrd="9" destOrd="0" presId="urn:microsoft.com/office/officeart/2005/8/layout/chevron2"/>
    <dgm:cxn modelId="{AFD264A5-176C-4445-8C3D-DF3032F13C8A}" type="presParOf" srcId="{1B2A4222-53F5-4CAE-9107-2D83589F7AFA}" destId="{2F2B1F2D-ED4C-46D1-A85B-D7A7559AF458}" srcOrd="10" destOrd="0" presId="urn:microsoft.com/office/officeart/2005/8/layout/chevron2"/>
    <dgm:cxn modelId="{3F112525-34D1-4167-80D0-0537B73F2C3C}" type="presParOf" srcId="{2F2B1F2D-ED4C-46D1-A85B-D7A7559AF458}" destId="{9D9BEF41-1D84-4E9E-9B84-8E636D7B6FCE}" srcOrd="0" destOrd="0" presId="urn:microsoft.com/office/officeart/2005/8/layout/chevron2"/>
    <dgm:cxn modelId="{63ECE59A-D92D-4689-8C6D-0092BFCEDD2D}" type="presParOf" srcId="{2F2B1F2D-ED4C-46D1-A85B-D7A7559AF458}" destId="{1E161FA5-6A61-478C-ABD0-72A64177593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B2D7E3B-78E1-4413-8700-1B09BF783E45}" type="doc">
      <dgm:prSet loTypeId="urn:microsoft.com/office/officeart/2005/8/layout/arrow2" loCatId="process" qsTypeId="urn:microsoft.com/office/officeart/2005/8/quickstyle/simple1" qsCatId="simple" csTypeId="urn:microsoft.com/office/officeart/2005/8/colors/accent1_2" csCatId="accent1" phldr="1"/>
      <dgm:spPr/>
    </dgm:pt>
    <dgm:pt modelId="{E16DD2F6-E09F-4EDF-91C1-C4B044C4E3E7}">
      <dgm:prSet phldrT="[Texte]" custT="1"/>
      <dgm:spPr/>
      <dgm:t>
        <a:bodyPr/>
        <a:lstStyle/>
        <a:p>
          <a:pPr rtl="1"/>
          <a:r>
            <a:rPr lang="ar-DZ" sz="1800" b="1" dirty="0" smtClean="0"/>
            <a:t> شعبـة </a:t>
          </a:r>
          <a:r>
            <a:rPr lang="ar-DZ" sz="1800" b="1" dirty="0" err="1" smtClean="0"/>
            <a:t>البكــالوريا</a:t>
          </a:r>
          <a:r>
            <a:rPr lang="ar-DZ" sz="1800" b="1" dirty="0" smtClean="0"/>
            <a:t> والمعدل المحصل عليه بمراعات الشروط الإضـافية </a:t>
          </a:r>
          <a:endParaRPr lang="fr-FR" sz="1800" b="1" dirty="0"/>
        </a:p>
      </dgm:t>
    </dgm:pt>
    <dgm:pt modelId="{614F0C41-316D-4420-9805-78961F47E861}" type="parTrans" cxnId="{DA5B1629-EFC9-4B10-945F-E56F5C6061E9}">
      <dgm:prSet/>
      <dgm:spPr/>
      <dgm:t>
        <a:bodyPr/>
        <a:lstStyle/>
        <a:p>
          <a:endParaRPr lang="fr-FR"/>
        </a:p>
      </dgm:t>
    </dgm:pt>
    <dgm:pt modelId="{C6FB0CD9-C4A7-482E-86D2-2A840C495121}" type="sibTrans" cxnId="{DA5B1629-EFC9-4B10-945F-E56F5C6061E9}">
      <dgm:prSet/>
      <dgm:spPr/>
      <dgm:t>
        <a:bodyPr/>
        <a:lstStyle/>
        <a:p>
          <a:endParaRPr lang="fr-FR"/>
        </a:p>
      </dgm:t>
    </dgm:pt>
    <dgm:pt modelId="{331F311B-5E5F-4D83-BE52-E329E3D000A2}">
      <dgm:prSet phldrT="[Texte]" custT="1"/>
      <dgm:spPr/>
      <dgm:t>
        <a:bodyPr anchor="ctr"/>
        <a:lstStyle/>
        <a:p>
          <a:r>
            <a:rPr lang="ar-DZ" sz="1800" b="1" dirty="0" smtClean="0"/>
            <a:t>المقاعد </a:t>
          </a:r>
          <a:r>
            <a:rPr lang="ar-DZ" sz="1800" b="1" dirty="0" err="1" smtClean="0"/>
            <a:t>البيدغــوجيــة</a:t>
          </a:r>
          <a:r>
            <a:rPr lang="ar-DZ" sz="1800" b="1" dirty="0" smtClean="0"/>
            <a:t> المتاحـة</a:t>
          </a:r>
          <a:endParaRPr lang="fr-FR" sz="1800" b="1" dirty="0"/>
        </a:p>
      </dgm:t>
    </dgm:pt>
    <dgm:pt modelId="{BFE3B33A-8ED6-49C6-994E-EA6BF2958C34}" type="parTrans" cxnId="{F3CF0A9F-4D81-49EF-B922-23CD1DB428C9}">
      <dgm:prSet/>
      <dgm:spPr/>
      <dgm:t>
        <a:bodyPr/>
        <a:lstStyle/>
        <a:p>
          <a:endParaRPr lang="fr-FR"/>
        </a:p>
      </dgm:t>
    </dgm:pt>
    <dgm:pt modelId="{41D888F7-7503-47D9-9E10-BC5C00E66D47}" type="sibTrans" cxnId="{F3CF0A9F-4D81-49EF-B922-23CD1DB428C9}">
      <dgm:prSet/>
      <dgm:spPr/>
      <dgm:t>
        <a:bodyPr/>
        <a:lstStyle/>
        <a:p>
          <a:endParaRPr lang="fr-FR"/>
        </a:p>
      </dgm:t>
    </dgm:pt>
    <dgm:pt modelId="{9E19CA04-6514-496D-B247-51AE567982EC}">
      <dgm:prSet phldrT="[Texte]" custT="1"/>
      <dgm:spPr/>
      <dgm:t>
        <a:bodyPr/>
        <a:lstStyle/>
        <a:p>
          <a:r>
            <a:rPr lang="ar-DZ" sz="1800" b="1" dirty="0" smtClean="0"/>
            <a:t>الدوائر الجغــرافيــة</a:t>
          </a:r>
          <a:endParaRPr lang="fr-FR" sz="1800" b="1" dirty="0"/>
        </a:p>
      </dgm:t>
    </dgm:pt>
    <dgm:pt modelId="{D17ADAAD-7DDA-4117-8DEC-CDB52DA87487}" type="parTrans" cxnId="{E0F39C19-09B8-4F81-80A1-7F151ACB5923}">
      <dgm:prSet/>
      <dgm:spPr/>
      <dgm:t>
        <a:bodyPr/>
        <a:lstStyle/>
        <a:p>
          <a:endParaRPr lang="fr-FR"/>
        </a:p>
      </dgm:t>
    </dgm:pt>
    <dgm:pt modelId="{F17523F9-256B-4703-AFD5-5BF8F4BA4D02}" type="sibTrans" cxnId="{E0F39C19-09B8-4F81-80A1-7F151ACB5923}">
      <dgm:prSet/>
      <dgm:spPr/>
      <dgm:t>
        <a:bodyPr/>
        <a:lstStyle/>
        <a:p>
          <a:endParaRPr lang="fr-FR"/>
        </a:p>
      </dgm:t>
    </dgm:pt>
    <dgm:pt modelId="{56DD0665-6FDD-41FA-A98B-CEEDFFBF3CA6}">
      <dgm:prSet phldrT="[Texte]" custT="1"/>
      <dgm:spPr/>
      <dgm:t>
        <a:bodyPr/>
        <a:lstStyle/>
        <a:p>
          <a:r>
            <a:rPr lang="ar-DZ" sz="1800" b="1" dirty="0" smtClean="0"/>
            <a:t>اختيــارات حامل</a:t>
          </a:r>
        </a:p>
        <a:p>
          <a:r>
            <a:rPr lang="ar-DZ" sz="1800" b="1" dirty="0" smtClean="0"/>
            <a:t> شهادة البكالوريا</a:t>
          </a:r>
          <a:endParaRPr lang="fr-FR" sz="1800" b="1" dirty="0"/>
        </a:p>
      </dgm:t>
    </dgm:pt>
    <dgm:pt modelId="{D6029C5C-BA0F-457C-BB22-C928904E01B2}" type="parTrans" cxnId="{657B07E8-0E3C-4BD9-926C-E8F633AAD05C}">
      <dgm:prSet/>
      <dgm:spPr/>
      <dgm:t>
        <a:bodyPr/>
        <a:lstStyle/>
        <a:p>
          <a:endParaRPr lang="fr-FR"/>
        </a:p>
      </dgm:t>
    </dgm:pt>
    <dgm:pt modelId="{9B8BFAF1-D047-470D-A29E-55555C83F193}" type="sibTrans" cxnId="{657B07E8-0E3C-4BD9-926C-E8F633AAD05C}">
      <dgm:prSet/>
      <dgm:spPr/>
      <dgm:t>
        <a:bodyPr/>
        <a:lstStyle/>
        <a:p>
          <a:endParaRPr lang="fr-FR"/>
        </a:p>
      </dgm:t>
    </dgm:pt>
    <dgm:pt modelId="{F05A82E7-1484-4B48-AE59-EE5952A45A57}" type="pres">
      <dgm:prSet presAssocID="{DB2D7E3B-78E1-4413-8700-1B09BF783E45}" presName="arrowDiagram" presStyleCnt="0">
        <dgm:presLayoutVars>
          <dgm:chMax val="5"/>
          <dgm:dir/>
          <dgm:resizeHandles val="exact"/>
        </dgm:presLayoutVars>
      </dgm:prSet>
      <dgm:spPr/>
    </dgm:pt>
    <dgm:pt modelId="{E30B1CF3-B162-46F4-B984-01516DE5E5BC}" type="pres">
      <dgm:prSet presAssocID="{DB2D7E3B-78E1-4413-8700-1B09BF783E45}" presName="arrow" presStyleLbl="bgShp" presStyleIdx="0" presStyleCnt="1"/>
      <dgm:spPr/>
    </dgm:pt>
    <dgm:pt modelId="{310E5958-07CC-4CD1-834E-C5ADD9F2960C}" type="pres">
      <dgm:prSet presAssocID="{DB2D7E3B-78E1-4413-8700-1B09BF783E45}" presName="arrowDiagram4" presStyleCnt="0"/>
      <dgm:spPr/>
    </dgm:pt>
    <dgm:pt modelId="{8956488F-422D-4F6E-AF87-86D730E3427E}" type="pres">
      <dgm:prSet presAssocID="{E16DD2F6-E09F-4EDF-91C1-C4B044C4E3E7}" presName="bullet4a" presStyleLbl="node1" presStyleIdx="0" presStyleCnt="4"/>
      <dgm:spPr/>
    </dgm:pt>
    <dgm:pt modelId="{524C7B7D-BE5D-4AF1-B1E8-782C2098C5D9}" type="pres">
      <dgm:prSet presAssocID="{E16DD2F6-E09F-4EDF-91C1-C4B044C4E3E7}" presName="textBox4a" presStyleLbl="revTx" presStyleIdx="0" presStyleCnt="4" custScaleX="219606" custScaleY="54087" custLinFactNeighborX="74580" custLinFactNeighborY="-37863">
        <dgm:presLayoutVars>
          <dgm:bulletEnabled val="1"/>
        </dgm:presLayoutVars>
      </dgm:prSet>
      <dgm:spPr/>
      <dgm:t>
        <a:bodyPr/>
        <a:lstStyle/>
        <a:p>
          <a:endParaRPr lang="fr-FR"/>
        </a:p>
      </dgm:t>
    </dgm:pt>
    <dgm:pt modelId="{8D96A007-3AD9-4385-B05C-F6A31D39951F}" type="pres">
      <dgm:prSet presAssocID="{56DD0665-6FDD-41FA-A98B-CEEDFFBF3CA6}" presName="bullet4b" presStyleLbl="node1" presStyleIdx="1" presStyleCnt="4"/>
      <dgm:spPr/>
    </dgm:pt>
    <dgm:pt modelId="{71E808CD-2952-4955-8DD6-75ED8B7AE677}" type="pres">
      <dgm:prSet presAssocID="{56DD0665-6FDD-41FA-A98B-CEEDFFBF3CA6}" presName="textBox4b" presStyleLbl="revTx" presStyleIdx="1" presStyleCnt="4" custScaleX="179686" custScaleY="26441" custLinFactNeighborX="50143" custLinFactNeighborY="-43309">
        <dgm:presLayoutVars>
          <dgm:bulletEnabled val="1"/>
        </dgm:presLayoutVars>
      </dgm:prSet>
      <dgm:spPr/>
      <dgm:t>
        <a:bodyPr/>
        <a:lstStyle/>
        <a:p>
          <a:endParaRPr lang="fr-FR"/>
        </a:p>
      </dgm:t>
    </dgm:pt>
    <dgm:pt modelId="{2E328199-DD86-461F-975A-216D80FB1B95}" type="pres">
      <dgm:prSet presAssocID="{331F311B-5E5F-4D83-BE52-E329E3D000A2}" presName="bullet4c" presStyleLbl="node1" presStyleIdx="2" presStyleCnt="4"/>
      <dgm:spPr/>
    </dgm:pt>
    <dgm:pt modelId="{3B6A65BA-EBFA-4BE0-AE6E-734E9F5E3C11}" type="pres">
      <dgm:prSet presAssocID="{331F311B-5E5F-4D83-BE52-E329E3D000A2}" presName="textBox4c" presStyleLbl="revTx" presStyleIdx="2" presStyleCnt="4" custScaleX="187375" custScaleY="17308" custLinFactNeighborX="48789" custLinFactNeighborY="-47801">
        <dgm:presLayoutVars>
          <dgm:bulletEnabled val="1"/>
        </dgm:presLayoutVars>
      </dgm:prSet>
      <dgm:spPr/>
      <dgm:t>
        <a:bodyPr/>
        <a:lstStyle/>
        <a:p>
          <a:endParaRPr lang="fr-FR"/>
        </a:p>
      </dgm:t>
    </dgm:pt>
    <dgm:pt modelId="{6143088C-7837-4152-83A2-6AECBB5B122E}" type="pres">
      <dgm:prSet presAssocID="{9E19CA04-6514-496D-B247-51AE567982EC}" presName="bullet4d" presStyleLbl="node1" presStyleIdx="3" presStyleCnt="4"/>
      <dgm:spPr/>
    </dgm:pt>
    <dgm:pt modelId="{CD74AA7D-0E55-4498-9F22-3269982B9680}" type="pres">
      <dgm:prSet presAssocID="{9E19CA04-6514-496D-B247-51AE567982EC}" presName="textBox4d" presStyleLbl="revTx" presStyleIdx="3" presStyleCnt="4" custScaleX="106064" custScaleY="9279" custLinFactNeighborX="7074" custLinFactNeighborY="-50523">
        <dgm:presLayoutVars>
          <dgm:bulletEnabled val="1"/>
        </dgm:presLayoutVars>
      </dgm:prSet>
      <dgm:spPr/>
      <dgm:t>
        <a:bodyPr/>
        <a:lstStyle/>
        <a:p>
          <a:endParaRPr lang="fr-FR"/>
        </a:p>
      </dgm:t>
    </dgm:pt>
  </dgm:ptLst>
  <dgm:cxnLst>
    <dgm:cxn modelId="{B3FC0BB7-98DB-4EE8-B7A0-8F4BEC381F02}" type="presOf" srcId="{9E19CA04-6514-496D-B247-51AE567982EC}" destId="{CD74AA7D-0E55-4498-9F22-3269982B9680}" srcOrd="0" destOrd="0" presId="urn:microsoft.com/office/officeart/2005/8/layout/arrow2"/>
    <dgm:cxn modelId="{963792DA-600C-4E12-8A61-58F709536162}" type="presOf" srcId="{331F311B-5E5F-4D83-BE52-E329E3D000A2}" destId="{3B6A65BA-EBFA-4BE0-AE6E-734E9F5E3C11}" srcOrd="0" destOrd="0" presId="urn:microsoft.com/office/officeart/2005/8/layout/arrow2"/>
    <dgm:cxn modelId="{DA5B1629-EFC9-4B10-945F-E56F5C6061E9}" srcId="{DB2D7E3B-78E1-4413-8700-1B09BF783E45}" destId="{E16DD2F6-E09F-4EDF-91C1-C4B044C4E3E7}" srcOrd="0" destOrd="0" parTransId="{614F0C41-316D-4420-9805-78961F47E861}" sibTransId="{C6FB0CD9-C4A7-482E-86D2-2A840C495121}"/>
    <dgm:cxn modelId="{657B07E8-0E3C-4BD9-926C-E8F633AAD05C}" srcId="{DB2D7E3B-78E1-4413-8700-1B09BF783E45}" destId="{56DD0665-6FDD-41FA-A98B-CEEDFFBF3CA6}" srcOrd="1" destOrd="0" parTransId="{D6029C5C-BA0F-457C-BB22-C928904E01B2}" sibTransId="{9B8BFAF1-D047-470D-A29E-55555C83F193}"/>
    <dgm:cxn modelId="{A62A8808-A516-4F0D-97BE-43A869844A32}" type="presOf" srcId="{E16DD2F6-E09F-4EDF-91C1-C4B044C4E3E7}" destId="{524C7B7D-BE5D-4AF1-B1E8-782C2098C5D9}" srcOrd="0" destOrd="0" presId="urn:microsoft.com/office/officeart/2005/8/layout/arrow2"/>
    <dgm:cxn modelId="{44D46219-04F9-4C9D-901B-9AC23879A4FE}" type="presOf" srcId="{56DD0665-6FDD-41FA-A98B-CEEDFFBF3CA6}" destId="{71E808CD-2952-4955-8DD6-75ED8B7AE677}" srcOrd="0" destOrd="0" presId="urn:microsoft.com/office/officeart/2005/8/layout/arrow2"/>
    <dgm:cxn modelId="{D35F0EC4-5244-47C3-811F-86AD6A5298FC}" type="presOf" srcId="{DB2D7E3B-78E1-4413-8700-1B09BF783E45}" destId="{F05A82E7-1484-4B48-AE59-EE5952A45A57}" srcOrd="0" destOrd="0" presId="urn:microsoft.com/office/officeart/2005/8/layout/arrow2"/>
    <dgm:cxn modelId="{F3CF0A9F-4D81-49EF-B922-23CD1DB428C9}" srcId="{DB2D7E3B-78E1-4413-8700-1B09BF783E45}" destId="{331F311B-5E5F-4D83-BE52-E329E3D000A2}" srcOrd="2" destOrd="0" parTransId="{BFE3B33A-8ED6-49C6-994E-EA6BF2958C34}" sibTransId="{41D888F7-7503-47D9-9E10-BC5C00E66D47}"/>
    <dgm:cxn modelId="{E0F39C19-09B8-4F81-80A1-7F151ACB5923}" srcId="{DB2D7E3B-78E1-4413-8700-1B09BF783E45}" destId="{9E19CA04-6514-496D-B247-51AE567982EC}" srcOrd="3" destOrd="0" parTransId="{D17ADAAD-7DDA-4117-8DEC-CDB52DA87487}" sibTransId="{F17523F9-256B-4703-AFD5-5BF8F4BA4D02}"/>
    <dgm:cxn modelId="{21EE544F-A466-4BBE-B3C1-3C2E4807303C}" type="presParOf" srcId="{F05A82E7-1484-4B48-AE59-EE5952A45A57}" destId="{E30B1CF3-B162-46F4-B984-01516DE5E5BC}" srcOrd="0" destOrd="0" presId="urn:microsoft.com/office/officeart/2005/8/layout/arrow2"/>
    <dgm:cxn modelId="{70E2C72C-9F97-421C-A053-F0781CF2790C}" type="presParOf" srcId="{F05A82E7-1484-4B48-AE59-EE5952A45A57}" destId="{310E5958-07CC-4CD1-834E-C5ADD9F2960C}" srcOrd="1" destOrd="0" presId="urn:microsoft.com/office/officeart/2005/8/layout/arrow2"/>
    <dgm:cxn modelId="{FEC72E99-61B8-49B1-938D-C2E96545420D}" type="presParOf" srcId="{310E5958-07CC-4CD1-834E-C5ADD9F2960C}" destId="{8956488F-422D-4F6E-AF87-86D730E3427E}" srcOrd="0" destOrd="0" presId="urn:microsoft.com/office/officeart/2005/8/layout/arrow2"/>
    <dgm:cxn modelId="{743E1FEC-A1E1-4EC4-A6CB-CDBCB476493D}" type="presParOf" srcId="{310E5958-07CC-4CD1-834E-C5ADD9F2960C}" destId="{524C7B7D-BE5D-4AF1-B1E8-782C2098C5D9}" srcOrd="1" destOrd="0" presId="urn:microsoft.com/office/officeart/2005/8/layout/arrow2"/>
    <dgm:cxn modelId="{E68EA3C1-EBF3-437F-AEA3-78FD63E70F02}" type="presParOf" srcId="{310E5958-07CC-4CD1-834E-C5ADD9F2960C}" destId="{8D96A007-3AD9-4385-B05C-F6A31D39951F}" srcOrd="2" destOrd="0" presId="urn:microsoft.com/office/officeart/2005/8/layout/arrow2"/>
    <dgm:cxn modelId="{B68BE4B1-6719-4208-9B51-01533EBD4540}" type="presParOf" srcId="{310E5958-07CC-4CD1-834E-C5ADD9F2960C}" destId="{71E808CD-2952-4955-8DD6-75ED8B7AE677}" srcOrd="3" destOrd="0" presId="urn:microsoft.com/office/officeart/2005/8/layout/arrow2"/>
    <dgm:cxn modelId="{B3A1E36F-3F09-469E-AB31-F603CB23EEB9}" type="presParOf" srcId="{310E5958-07CC-4CD1-834E-C5ADD9F2960C}" destId="{2E328199-DD86-461F-975A-216D80FB1B95}" srcOrd="4" destOrd="0" presId="urn:microsoft.com/office/officeart/2005/8/layout/arrow2"/>
    <dgm:cxn modelId="{9CCA407F-B75B-4AA5-973B-2F4E7EE9D392}" type="presParOf" srcId="{310E5958-07CC-4CD1-834E-C5ADD9F2960C}" destId="{3B6A65BA-EBFA-4BE0-AE6E-734E9F5E3C11}" srcOrd="5" destOrd="0" presId="urn:microsoft.com/office/officeart/2005/8/layout/arrow2"/>
    <dgm:cxn modelId="{408FC562-0272-46C3-88F7-BCCA1291D5BF}" type="presParOf" srcId="{310E5958-07CC-4CD1-834E-C5ADD9F2960C}" destId="{6143088C-7837-4152-83A2-6AECBB5B122E}" srcOrd="6" destOrd="0" presId="urn:microsoft.com/office/officeart/2005/8/layout/arrow2"/>
    <dgm:cxn modelId="{A8107F3B-1931-4468-872C-023A8115808C}" type="presParOf" srcId="{310E5958-07CC-4CD1-834E-C5ADD9F2960C}" destId="{CD74AA7D-0E55-4498-9F22-3269982B9680}"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37A330-6BDB-49E7-A987-FCD0963A9EE0}" type="doc">
      <dgm:prSet loTypeId="urn:microsoft.com/office/officeart/2005/8/layout/pyramid2" loCatId="pyramid" qsTypeId="urn:microsoft.com/office/officeart/2005/8/quickstyle/simple1" qsCatId="simple" csTypeId="urn:microsoft.com/office/officeart/2005/8/colors/accent1_2" csCatId="accent1" phldr="1"/>
      <dgm:spPr/>
    </dgm:pt>
    <dgm:pt modelId="{6F5A14B3-611F-4535-A9AD-4A506E654FDB}" type="pres">
      <dgm:prSet presAssocID="{1437A330-6BDB-49E7-A987-FCD0963A9EE0}" presName="compositeShape" presStyleCnt="0">
        <dgm:presLayoutVars>
          <dgm:dir/>
          <dgm:resizeHandles/>
        </dgm:presLayoutVars>
      </dgm:prSet>
      <dgm:spPr/>
    </dgm:pt>
  </dgm:ptLst>
  <dgm:cxnLst>
    <dgm:cxn modelId="{29BCA622-9BF0-4915-B5EC-C7CC4CD3A7DF}" type="presOf" srcId="{1437A330-6BDB-49E7-A987-FCD0963A9EE0}" destId="{6F5A14B3-611F-4535-A9AD-4A506E654FDB}" srcOrd="0"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74E09D-C4E0-44EE-A9D1-46D071F4CD2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fr-FR"/>
        </a:p>
      </dgm:t>
    </dgm:pt>
    <dgm:pt modelId="{A567C6A3-5A53-44E7-86D7-327668ED3A3F}">
      <dgm:prSet phldrT="[Texte]" custT="1"/>
      <dgm:spPr>
        <a:solidFill>
          <a:schemeClr val="accent4">
            <a:lumMod val="20000"/>
            <a:lumOff val="80000"/>
          </a:schemeClr>
        </a:solidFill>
      </dgm:spPr>
      <dgm:t>
        <a:bodyPr/>
        <a:lstStyle/>
        <a:p>
          <a:pPr rtl="1"/>
          <a:r>
            <a:rPr lang="ar-DZ" sz="1600" b="0" dirty="0" smtClean="0">
              <a:solidFill>
                <a:schemeClr val="tx1"/>
              </a:solidFill>
              <a:latin typeface="+mn-lt"/>
            </a:rPr>
            <a:t>أقوم بمطابقة شعبة البكالوريا التي بحوزتي مع شعب البكالوريا الأخرى الممنوحة من طرف وزارة التربية الوطنية.</a:t>
          </a:r>
          <a:endParaRPr lang="fr-FR" sz="1600" b="0" dirty="0">
            <a:solidFill>
              <a:schemeClr val="tx1"/>
            </a:solidFill>
            <a:latin typeface="+mn-lt"/>
          </a:endParaRPr>
        </a:p>
      </dgm:t>
    </dgm:pt>
    <dgm:pt modelId="{157DF721-C130-4E65-81C8-C8478D9C8664}" type="parTrans" cxnId="{E40B835B-DEC4-4C7C-81EB-687D009F039D}">
      <dgm:prSet/>
      <dgm:spPr/>
      <dgm:t>
        <a:bodyPr/>
        <a:lstStyle/>
        <a:p>
          <a:pPr rtl="1"/>
          <a:endParaRPr lang="fr-FR" sz="2400"/>
        </a:p>
      </dgm:t>
    </dgm:pt>
    <dgm:pt modelId="{3B32BFE9-BCF8-451D-89B5-F1ED8A309A27}" type="sibTrans" cxnId="{E40B835B-DEC4-4C7C-81EB-687D009F039D}">
      <dgm:prSet/>
      <dgm:spPr/>
      <dgm:t>
        <a:bodyPr/>
        <a:lstStyle/>
        <a:p>
          <a:pPr rtl="1"/>
          <a:endParaRPr lang="fr-FR" sz="2400"/>
        </a:p>
      </dgm:t>
    </dgm:pt>
    <dgm:pt modelId="{884C918E-4F41-4B4E-89B1-2C9BA901733E}">
      <dgm:prSet phldrT="[Texte]" custT="1"/>
      <dgm:spPr>
        <a:solidFill>
          <a:schemeClr val="accent4">
            <a:lumMod val="40000"/>
            <a:lumOff val="60000"/>
          </a:schemeClr>
        </a:solidFill>
      </dgm:spPr>
      <dgm:t>
        <a:bodyPr/>
        <a:lstStyle/>
        <a:p>
          <a:pPr algn="ctr" rtl="1"/>
          <a:r>
            <a:rPr lang="ar-DZ" sz="1600" b="0" dirty="0" smtClean="0">
              <a:solidFill>
                <a:schemeClr val="tx1"/>
              </a:solidFill>
              <a:latin typeface="+mn-lt"/>
            </a:rPr>
            <a:t>- حسب شعبة البكالوريا التي بحوزتي، ومعدّلي العام </a:t>
          </a:r>
          <a:r>
            <a:rPr lang="ar-DZ" sz="1600" b="0" dirty="0" err="1" smtClean="0">
              <a:solidFill>
                <a:schemeClr val="tx1"/>
              </a:solidFill>
              <a:latin typeface="+mn-lt"/>
            </a:rPr>
            <a:t>و</a:t>
          </a:r>
          <a:r>
            <a:rPr lang="ar-DZ" sz="1600" b="0" dirty="0" smtClean="0">
              <a:solidFill>
                <a:schemeClr val="tx1"/>
              </a:solidFill>
              <a:latin typeface="+mn-lt"/>
            </a:rPr>
            <a:t> النقاط التي تحصلت عليها في البكالوريا، </a:t>
          </a:r>
          <a:endParaRPr lang="fr-FR" sz="1600" b="0" dirty="0" smtClean="0">
            <a:solidFill>
              <a:schemeClr val="tx1"/>
            </a:solidFill>
            <a:latin typeface="+mn-lt"/>
          </a:endParaRPr>
        </a:p>
        <a:p>
          <a:pPr algn="ctr" rtl="1"/>
          <a:r>
            <a:rPr lang="ar-DZ" sz="1600" b="0" dirty="0" smtClean="0">
              <a:solidFill>
                <a:schemeClr val="tx1"/>
              </a:solidFill>
              <a:latin typeface="+mn-lt"/>
            </a:rPr>
            <a:t>- وشروط الالتحاق المنصوص عليها  في منشـــور التسجيل الأولي </a:t>
          </a:r>
          <a:r>
            <a:rPr lang="ar-DZ" sz="1600" b="0" dirty="0" err="1" smtClean="0">
              <a:solidFill>
                <a:schemeClr val="tx1"/>
              </a:solidFill>
              <a:latin typeface="+mn-lt"/>
            </a:rPr>
            <a:t>و</a:t>
          </a:r>
          <a:r>
            <a:rPr lang="ar-DZ" sz="1600" b="0" dirty="0" smtClean="0">
              <a:solidFill>
                <a:schemeClr val="tx1"/>
              </a:solidFill>
              <a:latin typeface="+mn-lt"/>
            </a:rPr>
            <a:t> توجيه حاملي شهادة البكالوريا الجدد</a:t>
          </a:r>
        </a:p>
        <a:p>
          <a:pPr algn="ctr" rtl="0"/>
          <a:r>
            <a:rPr lang="ar-DZ" sz="1600" b="0" dirty="0" smtClean="0">
              <a:solidFill>
                <a:schemeClr val="tx1"/>
              </a:solidFill>
              <a:latin typeface="+mn-lt"/>
            </a:rPr>
            <a:t>- والمعدلات الدنيا للالتحاق بمختلف التكوينات من خلال تصفحها على الموقع الإلكتروني لــوزارة التعليــم العـالي و البحث العلمي </a:t>
          </a:r>
          <a:r>
            <a:rPr lang="fr-FR" sz="1600" b="0" dirty="0" smtClean="0">
              <a:solidFill>
                <a:schemeClr val="tx1"/>
              </a:solidFill>
              <a:latin typeface="+mn-lt"/>
              <a:hlinkClick xmlns:r="http://schemas.openxmlformats.org/officeDocument/2006/relationships" r:id="rId1"/>
            </a:rPr>
            <a:t>www.mesrs.dz</a:t>
          </a:r>
          <a:r>
            <a:rPr lang="fr-FR" sz="1600" b="0" dirty="0" smtClean="0">
              <a:solidFill>
                <a:schemeClr val="tx1"/>
              </a:solidFill>
              <a:latin typeface="+mn-lt"/>
            </a:rPr>
            <a:t>, </a:t>
          </a:r>
          <a:r>
            <a:rPr lang="fr-FR" sz="1600" b="1" i="1" u="sng" dirty="0" smtClean="0">
              <a:solidFill>
                <a:schemeClr val="tx2"/>
              </a:solidFill>
            </a:rPr>
            <a:t>bac2018.mesrs.dz</a:t>
          </a:r>
          <a:endParaRPr lang="fr-FR" sz="1600" b="0" dirty="0">
            <a:solidFill>
              <a:schemeClr val="tx2"/>
            </a:solidFill>
            <a:latin typeface="+mn-lt"/>
          </a:endParaRPr>
        </a:p>
      </dgm:t>
    </dgm:pt>
    <dgm:pt modelId="{DAAE522D-190F-4390-9B6C-1DC35A8EF07C}" type="parTrans" cxnId="{D25F3751-4AA8-4CC5-A8BD-E6817B5FED95}">
      <dgm:prSet/>
      <dgm:spPr/>
      <dgm:t>
        <a:bodyPr/>
        <a:lstStyle/>
        <a:p>
          <a:pPr rtl="1"/>
          <a:endParaRPr lang="fr-FR" sz="2400"/>
        </a:p>
      </dgm:t>
    </dgm:pt>
    <dgm:pt modelId="{02EC87AF-2F0D-477A-AFB2-08476ADB683E}" type="sibTrans" cxnId="{D25F3751-4AA8-4CC5-A8BD-E6817B5FED95}">
      <dgm:prSet/>
      <dgm:spPr/>
      <dgm:t>
        <a:bodyPr/>
        <a:lstStyle/>
        <a:p>
          <a:pPr rtl="1"/>
          <a:endParaRPr lang="fr-FR" sz="2400"/>
        </a:p>
      </dgm:t>
    </dgm:pt>
    <dgm:pt modelId="{CDB73A3C-6424-4FB8-9EFD-D94B60B07841}">
      <dgm:prSet phldrT="[Texte]" custT="1"/>
      <dgm:spPr>
        <a:solidFill>
          <a:schemeClr val="tx2">
            <a:lumMod val="20000"/>
            <a:lumOff val="80000"/>
          </a:schemeClr>
        </a:solidFill>
      </dgm:spPr>
      <dgm:t>
        <a:bodyPr/>
        <a:lstStyle/>
        <a:p>
          <a:pPr algn="ctr" rtl="1"/>
          <a:r>
            <a:rPr lang="ar-DZ" sz="1600" b="1" dirty="0" smtClean="0">
              <a:solidFill>
                <a:schemeClr val="tx1"/>
              </a:solidFill>
            </a:rPr>
            <a:t>أختار تكوينا في مؤسسة جامعية وأ</a:t>
          </a:r>
          <a:r>
            <a:rPr lang="ar-DZ" sz="1600" b="1" dirty="0" smtClean="0">
              <a:solidFill>
                <a:schemeClr val="tx1"/>
              </a:solidFill>
              <a:latin typeface="+mn-lt"/>
            </a:rPr>
            <a:t>قوم بالتسجيل فيها مباشرة</a:t>
          </a:r>
        </a:p>
        <a:p>
          <a:pPr algn="ctr" rtl="1"/>
          <a:r>
            <a:rPr lang="ar-DZ" sz="1600" b="1" dirty="0" smtClean="0">
              <a:solidFill>
                <a:srgbClr val="FF0000"/>
              </a:solidFill>
            </a:rPr>
            <a:t>من 02 إلى 16 سبتمبر 2018</a:t>
          </a:r>
          <a:endParaRPr lang="ar-DZ" sz="1600" b="1" dirty="0" smtClean="0">
            <a:solidFill>
              <a:schemeClr val="tx1"/>
            </a:solidFill>
            <a:latin typeface="+mn-lt"/>
          </a:endParaRPr>
        </a:p>
      </dgm:t>
    </dgm:pt>
    <dgm:pt modelId="{EE431D9D-1FD6-4DFF-830D-EAAE82B7E2EE}" type="parTrans" cxnId="{0DFA730B-CC60-4233-8669-BD6D8885A73F}">
      <dgm:prSet/>
      <dgm:spPr/>
      <dgm:t>
        <a:bodyPr/>
        <a:lstStyle/>
        <a:p>
          <a:pPr rtl="1"/>
          <a:endParaRPr lang="fr-FR" sz="2400"/>
        </a:p>
      </dgm:t>
    </dgm:pt>
    <dgm:pt modelId="{7711946A-4A9A-4D7C-9309-EC5479DB9F17}" type="sibTrans" cxnId="{0DFA730B-CC60-4233-8669-BD6D8885A73F}">
      <dgm:prSet/>
      <dgm:spPr/>
      <dgm:t>
        <a:bodyPr/>
        <a:lstStyle/>
        <a:p>
          <a:pPr rtl="1"/>
          <a:endParaRPr lang="fr-FR" sz="2400"/>
        </a:p>
      </dgm:t>
    </dgm:pt>
    <dgm:pt modelId="{3DA4C681-8ED5-413B-B837-1BAB69B4C8ED}">
      <dgm:prSet phldrT="[Texte]" custT="1"/>
      <dgm:spPr>
        <a:solidFill>
          <a:schemeClr val="accent4">
            <a:lumMod val="20000"/>
            <a:lumOff val="80000"/>
          </a:schemeClr>
        </a:solidFill>
      </dgm:spPr>
      <dgm:t>
        <a:bodyPr/>
        <a:lstStyle/>
        <a:p>
          <a:pPr rtl="1"/>
          <a:r>
            <a:rPr lang="ar-DZ" sz="1600" dirty="0" smtClean="0">
              <a:solidFill>
                <a:schemeClr val="tx1"/>
              </a:solidFill>
            </a:rPr>
            <a:t>أن أتصفح المنشـــور التوجيهي لحاملي شهادة البكلوريا الجدد 2018 في شكله الرقمي التطبيقي ”</a:t>
          </a:r>
          <a:r>
            <a:rPr lang="fr-FR" sz="1600" dirty="0" smtClean="0">
              <a:solidFill>
                <a:schemeClr val="tx1"/>
              </a:solidFill>
            </a:rPr>
            <a:t>TESDJILCOM 2018</a:t>
          </a:r>
          <a:r>
            <a:rPr lang="ar-DZ" sz="1600" dirty="0" smtClean="0">
              <a:solidFill>
                <a:schemeClr val="tx1"/>
              </a:solidFill>
            </a:rPr>
            <a:t>“ على المواقع:</a:t>
          </a:r>
        </a:p>
        <a:p>
          <a:pPr rtl="1"/>
          <a:r>
            <a:rPr lang="fr-FR" sz="1600" b="1" i="1" u="sng" dirty="0" smtClean="0">
              <a:solidFill>
                <a:schemeClr val="tx1"/>
              </a:solidFill>
              <a:hlinkClick xmlns:r="http://schemas.openxmlformats.org/officeDocument/2006/relationships" r:id="rId1"/>
            </a:rPr>
            <a:t>www.mesrs.dz</a:t>
          </a:r>
          <a:r>
            <a:rPr lang="fr-FR" sz="1600" b="1" i="1" dirty="0" smtClean="0">
              <a:solidFill>
                <a:schemeClr val="tx1"/>
              </a:solidFill>
            </a:rPr>
            <a:t>, </a:t>
          </a:r>
          <a:r>
            <a:rPr lang="fr-FR" sz="1600" b="1" i="1" u="sng" dirty="0" smtClean="0">
              <a:solidFill>
                <a:schemeClr val="tx2"/>
              </a:solidFill>
            </a:rPr>
            <a:t>bac2018.mesrs.dz</a:t>
          </a:r>
          <a:endParaRPr lang="fr-FR" sz="1600" b="1" i="1" u="sng" dirty="0">
            <a:solidFill>
              <a:schemeClr val="tx2"/>
            </a:solidFill>
          </a:endParaRPr>
        </a:p>
      </dgm:t>
    </dgm:pt>
    <dgm:pt modelId="{61694DBF-D51B-4FB4-B589-D28A494ABDE1}" type="sibTrans" cxnId="{0D0A789B-5B7A-4BFC-8332-97E02B1C1A47}">
      <dgm:prSet/>
      <dgm:spPr/>
      <dgm:t>
        <a:bodyPr/>
        <a:lstStyle/>
        <a:p>
          <a:pPr rtl="1"/>
          <a:endParaRPr lang="fr-FR"/>
        </a:p>
      </dgm:t>
    </dgm:pt>
    <dgm:pt modelId="{18E14FBE-101C-4FC7-B2AC-FAFE109B5C0C}" type="parTrans" cxnId="{0D0A789B-5B7A-4BFC-8332-97E02B1C1A47}">
      <dgm:prSet/>
      <dgm:spPr/>
      <dgm:t>
        <a:bodyPr/>
        <a:lstStyle/>
        <a:p>
          <a:pPr rtl="1"/>
          <a:endParaRPr lang="fr-FR"/>
        </a:p>
      </dgm:t>
    </dgm:pt>
    <dgm:pt modelId="{3146D012-2D6A-4F85-AEBB-F112EE13A324}" type="pres">
      <dgm:prSet presAssocID="{8F74E09D-C4E0-44EE-A9D1-46D071F4CD22}" presName="Name0" presStyleCnt="0">
        <dgm:presLayoutVars>
          <dgm:dir/>
          <dgm:animLvl val="lvl"/>
          <dgm:resizeHandles val="exact"/>
        </dgm:presLayoutVars>
      </dgm:prSet>
      <dgm:spPr/>
      <dgm:t>
        <a:bodyPr/>
        <a:lstStyle/>
        <a:p>
          <a:endParaRPr lang="fr-FR"/>
        </a:p>
      </dgm:t>
    </dgm:pt>
    <dgm:pt modelId="{EB233166-13CB-485F-8EAD-31CBCD6BB93A}" type="pres">
      <dgm:prSet presAssocID="{CDB73A3C-6424-4FB8-9EFD-D94B60B07841}" presName="boxAndChildren" presStyleCnt="0"/>
      <dgm:spPr/>
    </dgm:pt>
    <dgm:pt modelId="{73BA1DB3-7BF9-4B27-8F8C-496A01F97038}" type="pres">
      <dgm:prSet presAssocID="{CDB73A3C-6424-4FB8-9EFD-D94B60B07841}" presName="parentTextBox" presStyleLbl="node1" presStyleIdx="0" presStyleCnt="4" custScaleY="43912"/>
      <dgm:spPr/>
      <dgm:t>
        <a:bodyPr/>
        <a:lstStyle/>
        <a:p>
          <a:endParaRPr lang="fr-FR"/>
        </a:p>
      </dgm:t>
    </dgm:pt>
    <dgm:pt modelId="{76EFF3E2-5085-4686-AA7C-6424A518BCBF}" type="pres">
      <dgm:prSet presAssocID="{02EC87AF-2F0D-477A-AFB2-08476ADB683E}" presName="sp" presStyleCnt="0"/>
      <dgm:spPr/>
    </dgm:pt>
    <dgm:pt modelId="{C681FA3B-3815-4F2C-972A-98B0886A9362}" type="pres">
      <dgm:prSet presAssocID="{884C918E-4F41-4B4E-89B1-2C9BA901733E}" presName="arrowAndChildren" presStyleCnt="0"/>
      <dgm:spPr/>
    </dgm:pt>
    <dgm:pt modelId="{56C1D25C-2EBA-4390-9EB6-7411562360AD}" type="pres">
      <dgm:prSet presAssocID="{884C918E-4F41-4B4E-89B1-2C9BA901733E}" presName="parentTextArrow" presStyleLbl="node1" presStyleIdx="1" presStyleCnt="4" custScaleY="84759"/>
      <dgm:spPr/>
      <dgm:t>
        <a:bodyPr/>
        <a:lstStyle/>
        <a:p>
          <a:endParaRPr lang="fr-FR"/>
        </a:p>
      </dgm:t>
    </dgm:pt>
    <dgm:pt modelId="{A9031DCA-BC75-4CA0-93BE-A23705523928}" type="pres">
      <dgm:prSet presAssocID="{3B32BFE9-BCF8-451D-89B5-F1ED8A309A27}" presName="sp" presStyleCnt="0"/>
      <dgm:spPr/>
    </dgm:pt>
    <dgm:pt modelId="{0C330C47-28D3-44C9-B139-C4D2831647FF}" type="pres">
      <dgm:prSet presAssocID="{A567C6A3-5A53-44E7-86D7-327668ED3A3F}" presName="arrowAndChildren" presStyleCnt="0"/>
      <dgm:spPr/>
    </dgm:pt>
    <dgm:pt modelId="{7F84748E-121B-4644-8ED9-5CCF4111BE73}" type="pres">
      <dgm:prSet presAssocID="{A567C6A3-5A53-44E7-86D7-327668ED3A3F}" presName="parentTextArrow" presStyleLbl="node1" presStyleIdx="2" presStyleCnt="4" custScaleY="35727"/>
      <dgm:spPr/>
      <dgm:t>
        <a:bodyPr/>
        <a:lstStyle/>
        <a:p>
          <a:endParaRPr lang="fr-FR"/>
        </a:p>
      </dgm:t>
    </dgm:pt>
    <dgm:pt modelId="{D679282A-530B-48E2-BFDA-118E569177F6}" type="pres">
      <dgm:prSet presAssocID="{61694DBF-D51B-4FB4-B589-D28A494ABDE1}" presName="sp" presStyleCnt="0"/>
      <dgm:spPr/>
    </dgm:pt>
    <dgm:pt modelId="{22784834-2A06-41B5-A435-C3E5FF4F39AE}" type="pres">
      <dgm:prSet presAssocID="{3DA4C681-8ED5-413B-B837-1BAB69B4C8ED}" presName="arrowAndChildren" presStyleCnt="0"/>
      <dgm:spPr/>
    </dgm:pt>
    <dgm:pt modelId="{09B93ED4-06F8-4EB8-80CC-2B36A9FADB84}" type="pres">
      <dgm:prSet presAssocID="{3DA4C681-8ED5-413B-B837-1BAB69B4C8ED}" presName="parentTextArrow" presStyleLbl="node1" presStyleIdx="3" presStyleCnt="4" custScaleY="40546"/>
      <dgm:spPr/>
      <dgm:t>
        <a:bodyPr/>
        <a:lstStyle/>
        <a:p>
          <a:endParaRPr lang="fr-FR"/>
        </a:p>
      </dgm:t>
    </dgm:pt>
  </dgm:ptLst>
  <dgm:cxnLst>
    <dgm:cxn modelId="{BCDED183-C0A4-4D6D-8737-FAF3863F3928}" type="presOf" srcId="{8F74E09D-C4E0-44EE-A9D1-46D071F4CD22}" destId="{3146D012-2D6A-4F85-AEBB-F112EE13A324}" srcOrd="0" destOrd="0" presId="urn:microsoft.com/office/officeart/2005/8/layout/process4"/>
    <dgm:cxn modelId="{83A18C29-4342-4A79-B64B-3D8072F93C9B}" type="presOf" srcId="{CDB73A3C-6424-4FB8-9EFD-D94B60B07841}" destId="{73BA1DB3-7BF9-4B27-8F8C-496A01F97038}" srcOrd="0" destOrd="0" presId="urn:microsoft.com/office/officeart/2005/8/layout/process4"/>
    <dgm:cxn modelId="{D25F3751-4AA8-4CC5-A8BD-E6817B5FED95}" srcId="{8F74E09D-C4E0-44EE-A9D1-46D071F4CD22}" destId="{884C918E-4F41-4B4E-89B1-2C9BA901733E}" srcOrd="2" destOrd="0" parTransId="{DAAE522D-190F-4390-9B6C-1DC35A8EF07C}" sibTransId="{02EC87AF-2F0D-477A-AFB2-08476ADB683E}"/>
    <dgm:cxn modelId="{1B533A08-BF9C-4A7E-ACAF-6A5240BF8BB5}" type="presOf" srcId="{3DA4C681-8ED5-413B-B837-1BAB69B4C8ED}" destId="{09B93ED4-06F8-4EB8-80CC-2B36A9FADB84}" srcOrd="0" destOrd="0" presId="urn:microsoft.com/office/officeart/2005/8/layout/process4"/>
    <dgm:cxn modelId="{0D0A789B-5B7A-4BFC-8332-97E02B1C1A47}" srcId="{8F74E09D-C4E0-44EE-A9D1-46D071F4CD22}" destId="{3DA4C681-8ED5-413B-B837-1BAB69B4C8ED}" srcOrd="0" destOrd="0" parTransId="{18E14FBE-101C-4FC7-B2AC-FAFE109B5C0C}" sibTransId="{61694DBF-D51B-4FB4-B589-D28A494ABDE1}"/>
    <dgm:cxn modelId="{7ACE8EF6-1029-4698-A50D-557683241484}" type="presOf" srcId="{A567C6A3-5A53-44E7-86D7-327668ED3A3F}" destId="{7F84748E-121B-4644-8ED9-5CCF4111BE73}" srcOrd="0" destOrd="0" presId="urn:microsoft.com/office/officeart/2005/8/layout/process4"/>
    <dgm:cxn modelId="{E40B835B-DEC4-4C7C-81EB-687D009F039D}" srcId="{8F74E09D-C4E0-44EE-A9D1-46D071F4CD22}" destId="{A567C6A3-5A53-44E7-86D7-327668ED3A3F}" srcOrd="1" destOrd="0" parTransId="{157DF721-C130-4E65-81C8-C8478D9C8664}" sibTransId="{3B32BFE9-BCF8-451D-89B5-F1ED8A309A27}"/>
    <dgm:cxn modelId="{A63E1575-A860-4C5C-95F0-6090C475732A}" type="presOf" srcId="{884C918E-4F41-4B4E-89B1-2C9BA901733E}" destId="{56C1D25C-2EBA-4390-9EB6-7411562360AD}" srcOrd="0" destOrd="0" presId="urn:microsoft.com/office/officeart/2005/8/layout/process4"/>
    <dgm:cxn modelId="{0DFA730B-CC60-4233-8669-BD6D8885A73F}" srcId="{8F74E09D-C4E0-44EE-A9D1-46D071F4CD22}" destId="{CDB73A3C-6424-4FB8-9EFD-D94B60B07841}" srcOrd="3" destOrd="0" parTransId="{EE431D9D-1FD6-4DFF-830D-EAAE82B7E2EE}" sibTransId="{7711946A-4A9A-4D7C-9309-EC5479DB9F17}"/>
    <dgm:cxn modelId="{C8410A8A-FA96-4BF0-A6A1-0ACFDA83899F}" type="presParOf" srcId="{3146D012-2D6A-4F85-AEBB-F112EE13A324}" destId="{EB233166-13CB-485F-8EAD-31CBCD6BB93A}" srcOrd="0" destOrd="0" presId="urn:microsoft.com/office/officeart/2005/8/layout/process4"/>
    <dgm:cxn modelId="{5D94A0E3-7080-4841-A7DA-7E6C8DF7595A}" type="presParOf" srcId="{EB233166-13CB-485F-8EAD-31CBCD6BB93A}" destId="{73BA1DB3-7BF9-4B27-8F8C-496A01F97038}" srcOrd="0" destOrd="0" presId="urn:microsoft.com/office/officeart/2005/8/layout/process4"/>
    <dgm:cxn modelId="{9ECFD297-8A59-48EA-A7E2-063064419336}" type="presParOf" srcId="{3146D012-2D6A-4F85-AEBB-F112EE13A324}" destId="{76EFF3E2-5085-4686-AA7C-6424A518BCBF}" srcOrd="1" destOrd="0" presId="urn:microsoft.com/office/officeart/2005/8/layout/process4"/>
    <dgm:cxn modelId="{D94AA93C-2AE4-4C4F-9BE6-C6EF82B28ED0}" type="presParOf" srcId="{3146D012-2D6A-4F85-AEBB-F112EE13A324}" destId="{C681FA3B-3815-4F2C-972A-98B0886A9362}" srcOrd="2" destOrd="0" presId="urn:microsoft.com/office/officeart/2005/8/layout/process4"/>
    <dgm:cxn modelId="{CD0A2FDD-EEA2-42E0-8C66-3B5B0FCCAEF7}" type="presParOf" srcId="{C681FA3B-3815-4F2C-972A-98B0886A9362}" destId="{56C1D25C-2EBA-4390-9EB6-7411562360AD}" srcOrd="0" destOrd="0" presId="urn:microsoft.com/office/officeart/2005/8/layout/process4"/>
    <dgm:cxn modelId="{ECA44145-A759-4527-BAFA-B9C42DC8540E}" type="presParOf" srcId="{3146D012-2D6A-4F85-AEBB-F112EE13A324}" destId="{A9031DCA-BC75-4CA0-93BE-A23705523928}" srcOrd="3" destOrd="0" presId="urn:microsoft.com/office/officeart/2005/8/layout/process4"/>
    <dgm:cxn modelId="{AE78FDD9-E0B9-4B58-9CA9-5662DD342FDF}" type="presParOf" srcId="{3146D012-2D6A-4F85-AEBB-F112EE13A324}" destId="{0C330C47-28D3-44C9-B139-C4D2831647FF}" srcOrd="4" destOrd="0" presId="urn:microsoft.com/office/officeart/2005/8/layout/process4"/>
    <dgm:cxn modelId="{C9F56AB4-A118-46B0-A1E4-BD259DD87AFA}" type="presParOf" srcId="{0C330C47-28D3-44C9-B139-C4D2831647FF}" destId="{7F84748E-121B-4644-8ED9-5CCF4111BE73}" srcOrd="0" destOrd="0" presId="urn:microsoft.com/office/officeart/2005/8/layout/process4"/>
    <dgm:cxn modelId="{8E5AC19B-5544-46EA-A10A-F24E14D385D9}" type="presParOf" srcId="{3146D012-2D6A-4F85-AEBB-F112EE13A324}" destId="{D679282A-530B-48E2-BFDA-118E569177F6}" srcOrd="5" destOrd="0" presId="urn:microsoft.com/office/officeart/2005/8/layout/process4"/>
    <dgm:cxn modelId="{7D637C10-FD03-4AE9-9047-679C3EAAD4F4}" type="presParOf" srcId="{3146D012-2D6A-4F85-AEBB-F112EE13A324}" destId="{22784834-2A06-41B5-A435-C3E5FF4F39AE}" srcOrd="6" destOrd="0" presId="urn:microsoft.com/office/officeart/2005/8/layout/process4"/>
    <dgm:cxn modelId="{6E2CA713-CF72-472C-B41B-9802FC234FFF}" type="presParOf" srcId="{22784834-2A06-41B5-A435-C3E5FF4F39AE}" destId="{09B93ED4-06F8-4EB8-80CC-2B36A9FADB84}" srcOrd="0" destOrd="0" presId="urn:microsoft.com/office/officeart/2005/8/layout/process4"/>
  </dgm:cxnLst>
  <dgm:bg>
    <a:solidFill>
      <a:schemeClr val="accent5">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F74E09D-C4E0-44EE-A9D1-46D071F4CD2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fr-FR"/>
        </a:p>
      </dgm:t>
    </dgm:pt>
    <dgm:pt modelId="{A567C6A3-5A53-44E7-86D7-327668ED3A3F}">
      <dgm:prSet phldrT="[Texte]" custT="1"/>
      <dgm:spPr>
        <a:solidFill>
          <a:schemeClr val="accent4">
            <a:lumMod val="20000"/>
            <a:lumOff val="80000"/>
          </a:schemeClr>
        </a:solidFill>
      </dgm:spPr>
      <dgm:t>
        <a:bodyPr/>
        <a:lstStyle/>
        <a:p>
          <a:r>
            <a:rPr lang="ar-DZ" sz="1600" b="1" dirty="0" smtClean="0">
              <a:solidFill>
                <a:schemeClr val="tx1"/>
              </a:solidFill>
            </a:rPr>
            <a:t>أترشح إذا لم أكن قد استفدت إطلاقا من تسجيل جامعي قبل 2018 </a:t>
          </a:r>
        </a:p>
      </dgm:t>
    </dgm:pt>
    <dgm:pt modelId="{157DF721-C130-4E65-81C8-C8478D9C8664}" type="parTrans" cxnId="{E40B835B-DEC4-4C7C-81EB-687D009F039D}">
      <dgm:prSet/>
      <dgm:spPr/>
      <dgm:t>
        <a:bodyPr/>
        <a:lstStyle/>
        <a:p>
          <a:endParaRPr lang="fr-FR" sz="2400"/>
        </a:p>
      </dgm:t>
    </dgm:pt>
    <dgm:pt modelId="{3B32BFE9-BCF8-451D-89B5-F1ED8A309A27}" type="sibTrans" cxnId="{E40B835B-DEC4-4C7C-81EB-687D009F039D}">
      <dgm:prSet/>
      <dgm:spPr/>
      <dgm:t>
        <a:bodyPr/>
        <a:lstStyle/>
        <a:p>
          <a:endParaRPr lang="fr-FR" sz="2400"/>
        </a:p>
      </dgm:t>
    </dgm:pt>
    <dgm:pt modelId="{884C918E-4F41-4B4E-89B1-2C9BA901733E}">
      <dgm:prSet phldrT="[Texte]" custT="1"/>
      <dgm:spPr>
        <a:solidFill>
          <a:schemeClr val="accent4">
            <a:lumMod val="40000"/>
            <a:lumOff val="60000"/>
          </a:schemeClr>
        </a:solidFill>
      </dgm:spPr>
      <dgm:t>
        <a:bodyPr/>
        <a:lstStyle/>
        <a:p>
          <a:pPr rtl="0"/>
          <a:r>
            <a:rPr lang="ar-DZ" sz="1600" dirty="0" smtClean="0">
              <a:solidFill>
                <a:schemeClr val="tx1"/>
              </a:solidFill>
            </a:rPr>
            <a:t>- حسب شعبة البكالوريا التي بحوزتي، ومعدّلي العام </a:t>
          </a:r>
          <a:r>
            <a:rPr lang="ar-DZ" sz="1600" dirty="0" err="1" smtClean="0">
              <a:solidFill>
                <a:schemeClr val="tx1"/>
              </a:solidFill>
            </a:rPr>
            <a:t>و</a:t>
          </a:r>
          <a:r>
            <a:rPr lang="ar-DZ" sz="1600" dirty="0" smtClean="0">
              <a:solidFill>
                <a:schemeClr val="tx1"/>
              </a:solidFill>
            </a:rPr>
            <a:t> النقاط التي تحصلت عليها في البكالوريا،  </a:t>
          </a:r>
          <a:r>
            <a:rPr lang="ar-DZ" sz="1600" b="1" dirty="0" smtClean="0">
              <a:solidFill>
                <a:schemeClr val="tx1"/>
              </a:solidFill>
            </a:rPr>
            <a:t> </a:t>
          </a:r>
        </a:p>
        <a:p>
          <a:pPr rtl="0"/>
          <a:r>
            <a:rPr lang="ar-DZ" sz="1600" b="1" dirty="0" smtClean="0">
              <a:solidFill>
                <a:schemeClr val="tx1"/>
              </a:solidFill>
            </a:rPr>
            <a:t>(+ شهادة معادلة في حالة بكالوريا أجنبية) </a:t>
          </a:r>
        </a:p>
      </dgm:t>
    </dgm:pt>
    <dgm:pt modelId="{DAAE522D-190F-4390-9B6C-1DC35A8EF07C}" type="parTrans" cxnId="{D25F3751-4AA8-4CC5-A8BD-E6817B5FED95}">
      <dgm:prSet/>
      <dgm:spPr/>
      <dgm:t>
        <a:bodyPr/>
        <a:lstStyle/>
        <a:p>
          <a:endParaRPr lang="fr-FR" sz="2400"/>
        </a:p>
      </dgm:t>
    </dgm:pt>
    <dgm:pt modelId="{02EC87AF-2F0D-477A-AFB2-08476ADB683E}" type="sibTrans" cxnId="{D25F3751-4AA8-4CC5-A8BD-E6817B5FED95}">
      <dgm:prSet/>
      <dgm:spPr/>
      <dgm:t>
        <a:bodyPr/>
        <a:lstStyle/>
        <a:p>
          <a:endParaRPr lang="fr-FR" sz="2400"/>
        </a:p>
      </dgm:t>
    </dgm:pt>
    <dgm:pt modelId="{583A2757-83BC-4AE2-920E-A34107D27FEF}">
      <dgm:prSet phldrT="[Texte]" custT="1"/>
      <dgm:spPr>
        <a:solidFill>
          <a:schemeClr val="accent3">
            <a:lumMod val="60000"/>
            <a:lumOff val="40000"/>
          </a:schemeClr>
        </a:solidFill>
      </dgm:spPr>
      <dgm:t>
        <a:bodyPr/>
        <a:lstStyle/>
        <a:p>
          <a:pPr>
            <a:spcAft>
              <a:spcPts val="0"/>
            </a:spcAft>
          </a:pPr>
          <a:r>
            <a:rPr lang="ar-DZ" sz="1600" b="1" dirty="0" smtClean="0">
              <a:solidFill>
                <a:schemeClr val="tx1"/>
              </a:solidFill>
              <a:latin typeface="+mn-lt"/>
            </a:rPr>
            <a:t> </a:t>
          </a:r>
          <a:r>
            <a:rPr lang="ar-DZ" sz="1600" dirty="0" smtClean="0">
              <a:solidFill>
                <a:schemeClr val="tx1"/>
              </a:solidFill>
            </a:rPr>
            <a:t>- أتعرّف على شروط الالتحاق المنصوص عليها  في منشـــور التسجيل الأولي </a:t>
          </a:r>
          <a:r>
            <a:rPr lang="ar-DZ" sz="1600" dirty="0" err="1" smtClean="0">
              <a:solidFill>
                <a:schemeClr val="tx1"/>
              </a:solidFill>
            </a:rPr>
            <a:t>و</a:t>
          </a:r>
          <a:r>
            <a:rPr lang="ar-DZ" sz="1600" dirty="0" smtClean="0">
              <a:solidFill>
                <a:schemeClr val="tx1"/>
              </a:solidFill>
            </a:rPr>
            <a:t> توجيه حاملي شهادة البكالوريا الجدد</a:t>
          </a:r>
        </a:p>
        <a:p>
          <a:pPr>
            <a:spcAft>
              <a:spcPts val="0"/>
            </a:spcAft>
          </a:pPr>
          <a:r>
            <a:rPr lang="ar-DZ" sz="1600" dirty="0" smtClean="0">
              <a:solidFill>
                <a:schemeClr val="tx1"/>
              </a:solidFill>
            </a:rPr>
            <a:t> والمعدلات </a:t>
          </a:r>
          <a:r>
            <a:rPr lang="ar-DZ" sz="1600" smtClean="0">
              <a:solidFill>
                <a:schemeClr val="tx1"/>
              </a:solidFill>
            </a:rPr>
            <a:t>الدنيا لعام </a:t>
          </a:r>
          <a:r>
            <a:rPr lang="ar-DZ" sz="1600" dirty="0" smtClean="0">
              <a:solidFill>
                <a:schemeClr val="tx1"/>
              </a:solidFill>
            </a:rPr>
            <a:t>حصولي على البكالوريا </a:t>
          </a:r>
          <a:endParaRPr lang="ar-DZ" sz="1600" b="1" dirty="0" smtClean="0">
            <a:solidFill>
              <a:schemeClr val="tx1"/>
            </a:solidFill>
            <a:latin typeface="+mn-lt"/>
          </a:endParaRPr>
        </a:p>
      </dgm:t>
    </dgm:pt>
    <dgm:pt modelId="{DEAFD801-9936-41F1-802F-DF3EB06B90C3}" type="parTrans" cxnId="{22B43163-C682-430E-AEC5-9FB36859704A}">
      <dgm:prSet/>
      <dgm:spPr/>
      <dgm:t>
        <a:bodyPr/>
        <a:lstStyle/>
        <a:p>
          <a:endParaRPr lang="fr-FR" sz="2400"/>
        </a:p>
      </dgm:t>
    </dgm:pt>
    <dgm:pt modelId="{2F8A7AAA-BBD1-4442-8C3C-EE6DD3342E11}" type="sibTrans" cxnId="{22B43163-C682-430E-AEC5-9FB36859704A}">
      <dgm:prSet/>
      <dgm:spPr/>
      <dgm:t>
        <a:bodyPr/>
        <a:lstStyle/>
        <a:p>
          <a:endParaRPr lang="fr-FR" sz="2400"/>
        </a:p>
      </dgm:t>
    </dgm:pt>
    <dgm:pt modelId="{67605614-F434-4F13-9CE1-1C3EF65013A5}">
      <dgm:prSet phldrT="[Texte]" custT="1"/>
      <dgm:spPr>
        <a:solidFill>
          <a:schemeClr val="accent2">
            <a:lumMod val="40000"/>
            <a:lumOff val="60000"/>
          </a:schemeClr>
        </a:solidFill>
      </dgm:spPr>
      <dgm:t>
        <a:bodyPr/>
        <a:lstStyle/>
        <a:p>
          <a:pPr rtl="1"/>
          <a:r>
            <a:rPr lang="ar-DZ" sz="1600" b="1" dirty="0" smtClean="0">
              <a:solidFill>
                <a:schemeClr val="tx1"/>
              </a:solidFill>
            </a:rPr>
            <a:t>أختار تكوينا في مؤسسة جامعية </a:t>
          </a:r>
        </a:p>
        <a:p>
          <a:pPr rtl="1"/>
          <a:r>
            <a:rPr lang="ar-DZ" sz="1600" b="1" dirty="0" smtClean="0">
              <a:solidFill>
                <a:schemeClr val="tx1"/>
              </a:solidFill>
            </a:rPr>
            <a:t>(مع إيداع طلب الترشح في المؤسسة الجامعية المعنية مباشرة) </a:t>
          </a:r>
        </a:p>
      </dgm:t>
    </dgm:pt>
    <dgm:pt modelId="{D90A4455-C3C8-4A54-897C-202135DDE370}" type="parTrans" cxnId="{A8606CF8-D347-4DF2-AA29-5331591EFAE3}">
      <dgm:prSet/>
      <dgm:spPr/>
      <dgm:t>
        <a:bodyPr/>
        <a:lstStyle/>
        <a:p>
          <a:endParaRPr lang="fr-FR" sz="2400"/>
        </a:p>
      </dgm:t>
    </dgm:pt>
    <dgm:pt modelId="{16A14F5F-AE07-47F7-88B6-B82B030FC861}" type="sibTrans" cxnId="{A8606CF8-D347-4DF2-AA29-5331591EFAE3}">
      <dgm:prSet/>
      <dgm:spPr/>
      <dgm:t>
        <a:bodyPr/>
        <a:lstStyle/>
        <a:p>
          <a:endParaRPr lang="fr-FR" sz="2400"/>
        </a:p>
      </dgm:t>
    </dgm:pt>
    <dgm:pt modelId="{CDB73A3C-6424-4FB8-9EFD-D94B60B07841}">
      <dgm:prSet phldrT="[Texte]" custT="1"/>
      <dgm:spPr>
        <a:solidFill>
          <a:srgbClr val="92D050"/>
        </a:solidFill>
      </dgm:spPr>
      <dgm:t>
        <a:bodyPr/>
        <a:lstStyle/>
        <a:p>
          <a:pPr rtl="1"/>
          <a:r>
            <a:rPr lang="ar-DZ" sz="1600" b="1" dirty="0" smtClean="0">
              <a:solidFill>
                <a:schemeClr val="tx1"/>
              </a:solidFill>
              <a:latin typeface="+mn-lt"/>
            </a:rPr>
            <a:t>أسجل نهائيا في الجامعة</a:t>
          </a:r>
        </a:p>
        <a:p>
          <a:pPr rtl="1"/>
          <a:r>
            <a:rPr lang="ar-DZ" sz="1600" b="1" dirty="0" smtClean="0">
              <a:solidFill>
                <a:srgbClr val="FF0000"/>
              </a:solidFill>
            </a:rPr>
            <a:t>من 02 إلى 16 سبتمبر 2018</a:t>
          </a:r>
          <a:endParaRPr lang="ar-DZ" sz="1600" b="1" dirty="0" smtClean="0">
            <a:solidFill>
              <a:schemeClr val="tx1"/>
            </a:solidFill>
          </a:endParaRPr>
        </a:p>
      </dgm:t>
    </dgm:pt>
    <dgm:pt modelId="{EE431D9D-1FD6-4DFF-830D-EAAE82B7E2EE}" type="parTrans" cxnId="{0DFA730B-CC60-4233-8669-BD6D8885A73F}">
      <dgm:prSet/>
      <dgm:spPr/>
      <dgm:t>
        <a:bodyPr/>
        <a:lstStyle/>
        <a:p>
          <a:endParaRPr lang="fr-FR" sz="2400"/>
        </a:p>
      </dgm:t>
    </dgm:pt>
    <dgm:pt modelId="{7711946A-4A9A-4D7C-9309-EC5479DB9F17}" type="sibTrans" cxnId="{0DFA730B-CC60-4233-8669-BD6D8885A73F}">
      <dgm:prSet/>
      <dgm:spPr/>
      <dgm:t>
        <a:bodyPr/>
        <a:lstStyle/>
        <a:p>
          <a:endParaRPr lang="fr-FR" sz="2400"/>
        </a:p>
      </dgm:t>
    </dgm:pt>
    <dgm:pt modelId="{3146D012-2D6A-4F85-AEBB-F112EE13A324}" type="pres">
      <dgm:prSet presAssocID="{8F74E09D-C4E0-44EE-A9D1-46D071F4CD22}" presName="Name0" presStyleCnt="0">
        <dgm:presLayoutVars>
          <dgm:dir/>
          <dgm:animLvl val="lvl"/>
          <dgm:resizeHandles val="exact"/>
        </dgm:presLayoutVars>
      </dgm:prSet>
      <dgm:spPr/>
      <dgm:t>
        <a:bodyPr/>
        <a:lstStyle/>
        <a:p>
          <a:endParaRPr lang="fr-FR"/>
        </a:p>
      </dgm:t>
    </dgm:pt>
    <dgm:pt modelId="{EB233166-13CB-485F-8EAD-31CBCD6BB93A}" type="pres">
      <dgm:prSet presAssocID="{CDB73A3C-6424-4FB8-9EFD-D94B60B07841}" presName="boxAndChildren" presStyleCnt="0"/>
      <dgm:spPr/>
    </dgm:pt>
    <dgm:pt modelId="{73BA1DB3-7BF9-4B27-8F8C-496A01F97038}" type="pres">
      <dgm:prSet presAssocID="{CDB73A3C-6424-4FB8-9EFD-D94B60B07841}" presName="parentTextBox" presStyleLbl="node1" presStyleIdx="0" presStyleCnt="5" custScaleY="146920" custLinFactNeighborY="31063"/>
      <dgm:spPr/>
      <dgm:t>
        <a:bodyPr/>
        <a:lstStyle/>
        <a:p>
          <a:endParaRPr lang="fr-FR"/>
        </a:p>
      </dgm:t>
    </dgm:pt>
    <dgm:pt modelId="{F2DF935F-B82F-4C18-B0C0-A5CBBF8C276C}" type="pres">
      <dgm:prSet presAssocID="{16A14F5F-AE07-47F7-88B6-B82B030FC861}" presName="sp" presStyleCnt="0"/>
      <dgm:spPr/>
    </dgm:pt>
    <dgm:pt modelId="{6D3713E3-54DB-4710-ADDD-81575394152E}" type="pres">
      <dgm:prSet presAssocID="{67605614-F434-4F13-9CE1-1C3EF65013A5}" presName="arrowAndChildren" presStyleCnt="0"/>
      <dgm:spPr/>
    </dgm:pt>
    <dgm:pt modelId="{735A571B-852B-4EF7-A4B3-DCA4C2AC7BA6}" type="pres">
      <dgm:prSet presAssocID="{67605614-F434-4F13-9CE1-1C3EF65013A5}" presName="parentTextArrow" presStyleLbl="node1" presStyleIdx="1" presStyleCnt="5"/>
      <dgm:spPr/>
      <dgm:t>
        <a:bodyPr/>
        <a:lstStyle/>
        <a:p>
          <a:endParaRPr lang="fr-FR"/>
        </a:p>
      </dgm:t>
    </dgm:pt>
    <dgm:pt modelId="{2071CC2A-E584-4B61-B1AF-A507902D3672}" type="pres">
      <dgm:prSet presAssocID="{2F8A7AAA-BBD1-4442-8C3C-EE6DD3342E11}" presName="sp" presStyleCnt="0"/>
      <dgm:spPr/>
    </dgm:pt>
    <dgm:pt modelId="{242F571C-53D3-4F72-A9EA-03C4550F9364}" type="pres">
      <dgm:prSet presAssocID="{583A2757-83BC-4AE2-920E-A34107D27FEF}" presName="arrowAndChildren" presStyleCnt="0"/>
      <dgm:spPr/>
    </dgm:pt>
    <dgm:pt modelId="{D39E5E4A-C315-4C36-8A67-6D339368E0AA}" type="pres">
      <dgm:prSet presAssocID="{583A2757-83BC-4AE2-920E-A34107D27FEF}" presName="parentTextArrow" presStyleLbl="node1" presStyleIdx="2" presStyleCnt="5" custScaleY="176838"/>
      <dgm:spPr/>
      <dgm:t>
        <a:bodyPr/>
        <a:lstStyle/>
        <a:p>
          <a:endParaRPr lang="fr-FR"/>
        </a:p>
      </dgm:t>
    </dgm:pt>
    <dgm:pt modelId="{76EFF3E2-5085-4686-AA7C-6424A518BCBF}" type="pres">
      <dgm:prSet presAssocID="{02EC87AF-2F0D-477A-AFB2-08476ADB683E}" presName="sp" presStyleCnt="0"/>
      <dgm:spPr/>
    </dgm:pt>
    <dgm:pt modelId="{C681FA3B-3815-4F2C-972A-98B0886A9362}" type="pres">
      <dgm:prSet presAssocID="{884C918E-4F41-4B4E-89B1-2C9BA901733E}" presName="arrowAndChildren" presStyleCnt="0"/>
      <dgm:spPr/>
    </dgm:pt>
    <dgm:pt modelId="{56C1D25C-2EBA-4390-9EB6-7411562360AD}" type="pres">
      <dgm:prSet presAssocID="{884C918E-4F41-4B4E-89B1-2C9BA901733E}" presName="parentTextArrow" presStyleLbl="node1" presStyleIdx="3" presStyleCnt="5" custScaleY="156321"/>
      <dgm:spPr/>
      <dgm:t>
        <a:bodyPr/>
        <a:lstStyle/>
        <a:p>
          <a:endParaRPr lang="fr-FR"/>
        </a:p>
      </dgm:t>
    </dgm:pt>
    <dgm:pt modelId="{A9031DCA-BC75-4CA0-93BE-A23705523928}" type="pres">
      <dgm:prSet presAssocID="{3B32BFE9-BCF8-451D-89B5-F1ED8A309A27}" presName="sp" presStyleCnt="0"/>
      <dgm:spPr/>
    </dgm:pt>
    <dgm:pt modelId="{0C330C47-28D3-44C9-B139-C4D2831647FF}" type="pres">
      <dgm:prSet presAssocID="{A567C6A3-5A53-44E7-86D7-327668ED3A3F}" presName="arrowAndChildren" presStyleCnt="0"/>
      <dgm:spPr/>
    </dgm:pt>
    <dgm:pt modelId="{7F84748E-121B-4644-8ED9-5CCF4111BE73}" type="pres">
      <dgm:prSet presAssocID="{A567C6A3-5A53-44E7-86D7-327668ED3A3F}" presName="parentTextArrow" presStyleLbl="node1" presStyleIdx="4" presStyleCnt="5" custLinFactNeighborY="-10133"/>
      <dgm:spPr/>
      <dgm:t>
        <a:bodyPr/>
        <a:lstStyle/>
        <a:p>
          <a:endParaRPr lang="fr-FR"/>
        </a:p>
      </dgm:t>
    </dgm:pt>
  </dgm:ptLst>
  <dgm:cxnLst>
    <dgm:cxn modelId="{D25F3751-4AA8-4CC5-A8BD-E6817B5FED95}" srcId="{8F74E09D-C4E0-44EE-A9D1-46D071F4CD22}" destId="{884C918E-4F41-4B4E-89B1-2C9BA901733E}" srcOrd="1" destOrd="0" parTransId="{DAAE522D-190F-4390-9B6C-1DC35A8EF07C}" sibTransId="{02EC87AF-2F0D-477A-AFB2-08476ADB683E}"/>
    <dgm:cxn modelId="{2A24D9C9-DE30-4B15-8CAF-BC7C766B649E}" type="presOf" srcId="{884C918E-4F41-4B4E-89B1-2C9BA901733E}" destId="{56C1D25C-2EBA-4390-9EB6-7411562360AD}" srcOrd="0" destOrd="0" presId="urn:microsoft.com/office/officeart/2005/8/layout/process4"/>
    <dgm:cxn modelId="{86B5FB29-FC46-451A-8468-01B208591849}" type="presOf" srcId="{A567C6A3-5A53-44E7-86D7-327668ED3A3F}" destId="{7F84748E-121B-4644-8ED9-5CCF4111BE73}" srcOrd="0" destOrd="0" presId="urn:microsoft.com/office/officeart/2005/8/layout/process4"/>
    <dgm:cxn modelId="{45C387E8-7475-4946-81E1-2F7DECA6B688}" type="presOf" srcId="{67605614-F434-4F13-9CE1-1C3EF65013A5}" destId="{735A571B-852B-4EF7-A4B3-DCA4C2AC7BA6}" srcOrd="0" destOrd="0" presId="urn:microsoft.com/office/officeart/2005/8/layout/process4"/>
    <dgm:cxn modelId="{A8606CF8-D347-4DF2-AA29-5331591EFAE3}" srcId="{8F74E09D-C4E0-44EE-A9D1-46D071F4CD22}" destId="{67605614-F434-4F13-9CE1-1C3EF65013A5}" srcOrd="3" destOrd="0" parTransId="{D90A4455-C3C8-4A54-897C-202135DDE370}" sibTransId="{16A14F5F-AE07-47F7-88B6-B82B030FC861}"/>
    <dgm:cxn modelId="{22B43163-C682-430E-AEC5-9FB36859704A}" srcId="{8F74E09D-C4E0-44EE-A9D1-46D071F4CD22}" destId="{583A2757-83BC-4AE2-920E-A34107D27FEF}" srcOrd="2" destOrd="0" parTransId="{DEAFD801-9936-41F1-802F-DF3EB06B90C3}" sibTransId="{2F8A7AAA-BBD1-4442-8C3C-EE6DD3342E11}"/>
    <dgm:cxn modelId="{E40B835B-DEC4-4C7C-81EB-687D009F039D}" srcId="{8F74E09D-C4E0-44EE-A9D1-46D071F4CD22}" destId="{A567C6A3-5A53-44E7-86D7-327668ED3A3F}" srcOrd="0" destOrd="0" parTransId="{157DF721-C130-4E65-81C8-C8478D9C8664}" sibTransId="{3B32BFE9-BCF8-451D-89B5-F1ED8A309A27}"/>
    <dgm:cxn modelId="{0DFA730B-CC60-4233-8669-BD6D8885A73F}" srcId="{8F74E09D-C4E0-44EE-A9D1-46D071F4CD22}" destId="{CDB73A3C-6424-4FB8-9EFD-D94B60B07841}" srcOrd="4" destOrd="0" parTransId="{EE431D9D-1FD6-4DFF-830D-EAAE82B7E2EE}" sibTransId="{7711946A-4A9A-4D7C-9309-EC5479DB9F17}"/>
    <dgm:cxn modelId="{6847D20C-D5EE-4C40-9EF5-B181F60ED64B}" type="presOf" srcId="{8F74E09D-C4E0-44EE-A9D1-46D071F4CD22}" destId="{3146D012-2D6A-4F85-AEBB-F112EE13A324}" srcOrd="0" destOrd="0" presId="urn:microsoft.com/office/officeart/2005/8/layout/process4"/>
    <dgm:cxn modelId="{94CDF26C-821C-4B8C-989C-0B1100086D97}" type="presOf" srcId="{583A2757-83BC-4AE2-920E-A34107D27FEF}" destId="{D39E5E4A-C315-4C36-8A67-6D339368E0AA}" srcOrd="0" destOrd="0" presId="urn:microsoft.com/office/officeart/2005/8/layout/process4"/>
    <dgm:cxn modelId="{B4894651-8336-4407-8B8C-FCCC80F1FC78}" type="presOf" srcId="{CDB73A3C-6424-4FB8-9EFD-D94B60B07841}" destId="{73BA1DB3-7BF9-4B27-8F8C-496A01F97038}" srcOrd="0" destOrd="0" presId="urn:microsoft.com/office/officeart/2005/8/layout/process4"/>
    <dgm:cxn modelId="{D073B5FD-3E83-46EB-98B4-8EE53BBA6A24}" type="presParOf" srcId="{3146D012-2D6A-4F85-AEBB-F112EE13A324}" destId="{EB233166-13CB-485F-8EAD-31CBCD6BB93A}" srcOrd="0" destOrd="0" presId="urn:microsoft.com/office/officeart/2005/8/layout/process4"/>
    <dgm:cxn modelId="{0191CA50-0D46-4BAE-B99A-FE40796FD648}" type="presParOf" srcId="{EB233166-13CB-485F-8EAD-31CBCD6BB93A}" destId="{73BA1DB3-7BF9-4B27-8F8C-496A01F97038}" srcOrd="0" destOrd="0" presId="urn:microsoft.com/office/officeart/2005/8/layout/process4"/>
    <dgm:cxn modelId="{4459A7D4-6BE2-4392-9DEC-D4940DFBCFC3}" type="presParOf" srcId="{3146D012-2D6A-4F85-AEBB-F112EE13A324}" destId="{F2DF935F-B82F-4C18-B0C0-A5CBBF8C276C}" srcOrd="1" destOrd="0" presId="urn:microsoft.com/office/officeart/2005/8/layout/process4"/>
    <dgm:cxn modelId="{E4C7358A-D52E-4740-B545-01745AA7A59E}" type="presParOf" srcId="{3146D012-2D6A-4F85-AEBB-F112EE13A324}" destId="{6D3713E3-54DB-4710-ADDD-81575394152E}" srcOrd="2" destOrd="0" presId="urn:microsoft.com/office/officeart/2005/8/layout/process4"/>
    <dgm:cxn modelId="{37F660C8-30AA-44CF-B2A1-B9C96080842A}" type="presParOf" srcId="{6D3713E3-54DB-4710-ADDD-81575394152E}" destId="{735A571B-852B-4EF7-A4B3-DCA4C2AC7BA6}" srcOrd="0" destOrd="0" presId="urn:microsoft.com/office/officeart/2005/8/layout/process4"/>
    <dgm:cxn modelId="{D51BA9C9-91B3-4E41-886D-78D1F37AB509}" type="presParOf" srcId="{3146D012-2D6A-4F85-AEBB-F112EE13A324}" destId="{2071CC2A-E584-4B61-B1AF-A507902D3672}" srcOrd="3" destOrd="0" presId="urn:microsoft.com/office/officeart/2005/8/layout/process4"/>
    <dgm:cxn modelId="{DB587D80-1CAE-4E75-A5EE-A4B6C4E715D4}" type="presParOf" srcId="{3146D012-2D6A-4F85-AEBB-F112EE13A324}" destId="{242F571C-53D3-4F72-A9EA-03C4550F9364}" srcOrd="4" destOrd="0" presId="urn:microsoft.com/office/officeart/2005/8/layout/process4"/>
    <dgm:cxn modelId="{CA711E74-160D-4209-BD36-FC485C5A59DC}" type="presParOf" srcId="{242F571C-53D3-4F72-A9EA-03C4550F9364}" destId="{D39E5E4A-C315-4C36-8A67-6D339368E0AA}" srcOrd="0" destOrd="0" presId="urn:microsoft.com/office/officeart/2005/8/layout/process4"/>
    <dgm:cxn modelId="{7806495B-CF6E-49F7-B658-4DDFB1CE9497}" type="presParOf" srcId="{3146D012-2D6A-4F85-AEBB-F112EE13A324}" destId="{76EFF3E2-5085-4686-AA7C-6424A518BCBF}" srcOrd="5" destOrd="0" presId="urn:microsoft.com/office/officeart/2005/8/layout/process4"/>
    <dgm:cxn modelId="{0EA8F3C3-5BF8-4B31-B6D8-E0AADDB478BE}" type="presParOf" srcId="{3146D012-2D6A-4F85-AEBB-F112EE13A324}" destId="{C681FA3B-3815-4F2C-972A-98B0886A9362}" srcOrd="6" destOrd="0" presId="urn:microsoft.com/office/officeart/2005/8/layout/process4"/>
    <dgm:cxn modelId="{9473DEE8-451D-4C1A-A60B-9909EBCCA0C9}" type="presParOf" srcId="{C681FA3B-3815-4F2C-972A-98B0886A9362}" destId="{56C1D25C-2EBA-4390-9EB6-7411562360AD}" srcOrd="0" destOrd="0" presId="urn:microsoft.com/office/officeart/2005/8/layout/process4"/>
    <dgm:cxn modelId="{9D74A51D-0DA6-48FA-8D3B-4D6AA76CEC36}" type="presParOf" srcId="{3146D012-2D6A-4F85-AEBB-F112EE13A324}" destId="{A9031DCA-BC75-4CA0-93BE-A23705523928}" srcOrd="7" destOrd="0" presId="urn:microsoft.com/office/officeart/2005/8/layout/process4"/>
    <dgm:cxn modelId="{02B354BB-1EF6-458B-8D59-19F06B302F3D}" type="presParOf" srcId="{3146D012-2D6A-4F85-AEBB-F112EE13A324}" destId="{0C330C47-28D3-44C9-B139-C4D2831647FF}" srcOrd="8" destOrd="0" presId="urn:microsoft.com/office/officeart/2005/8/layout/process4"/>
    <dgm:cxn modelId="{BEB4172F-B81D-46D4-9B88-8531684108EC}" type="presParOf" srcId="{0C330C47-28D3-44C9-B139-C4D2831647FF}" destId="{7F84748E-121B-4644-8ED9-5CCF4111BE73}" srcOrd="0" destOrd="0" presId="urn:microsoft.com/office/officeart/2005/8/layout/process4"/>
  </dgm:cxnLst>
  <dgm:bg>
    <a:solidFill>
      <a:schemeClr val="accent5">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8C82D14-6125-407E-AAD1-C8472753C7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B35A1AAF-7198-4ACD-B06A-2040075C00CA}">
      <dgm:prSet phldrT="[Texte]" custT="1"/>
      <dgm:spPr>
        <a:solidFill>
          <a:schemeClr val="accent5">
            <a:lumMod val="20000"/>
            <a:lumOff val="80000"/>
          </a:schemeClr>
        </a:solidFill>
        <a:ln>
          <a:solidFill>
            <a:schemeClr val="accent5">
              <a:lumMod val="40000"/>
              <a:lumOff val="60000"/>
            </a:schemeClr>
          </a:solidFill>
        </a:ln>
      </dgm:spPr>
      <dgm:t>
        <a:bodyPr/>
        <a:lstStyle/>
        <a:p>
          <a:pPr algn="r" rtl="1"/>
          <a:r>
            <a:rPr lang="ar-DZ" sz="2400" b="1" dirty="0" smtClean="0">
              <a:solidFill>
                <a:schemeClr val="tx1"/>
              </a:solidFill>
            </a:rPr>
            <a:t>كشــف النقــاط الأصــلي </a:t>
          </a:r>
          <a:r>
            <a:rPr lang="ar-DZ" sz="2400" b="1" dirty="0" err="1" smtClean="0">
              <a:solidFill>
                <a:schemeClr val="tx1"/>
              </a:solidFill>
            </a:rPr>
            <a:t>للباكالوريا</a:t>
          </a:r>
          <a:r>
            <a:rPr lang="ar-DZ" sz="2400" b="1" dirty="0" smtClean="0">
              <a:solidFill>
                <a:schemeClr val="tx1"/>
              </a:solidFill>
            </a:rPr>
            <a:t> </a:t>
          </a:r>
        </a:p>
        <a:p>
          <a:pPr algn="r" rtl="1"/>
          <a:r>
            <a:rPr lang="ar-DZ" sz="2400" b="1" dirty="0" smtClean="0">
              <a:solidFill>
                <a:schemeClr val="tx1"/>
              </a:solidFill>
            </a:rPr>
            <a:t>(ينصح </a:t>
          </a:r>
          <a:r>
            <a:rPr lang="ar-DZ" sz="2400" b="1" dirty="0" err="1" smtClean="0">
              <a:solidFill>
                <a:schemeClr val="tx1"/>
              </a:solidFill>
            </a:rPr>
            <a:t>باستخــرج</a:t>
          </a:r>
          <a:r>
            <a:rPr lang="ar-DZ" sz="2400" b="1" dirty="0" smtClean="0">
              <a:solidFill>
                <a:schemeClr val="tx1"/>
              </a:solidFill>
            </a:rPr>
            <a:t> عــدة نســخ لاستعمــالها لاحقــا)</a:t>
          </a:r>
        </a:p>
      </dgm:t>
    </dgm:pt>
    <dgm:pt modelId="{750D87C5-3578-451B-800D-EAD9F017C184}" type="parTrans" cxnId="{A7CFE0B4-ABED-41E6-8458-7B0D8ADF5E54}">
      <dgm:prSet/>
      <dgm:spPr/>
      <dgm:t>
        <a:bodyPr/>
        <a:lstStyle/>
        <a:p>
          <a:endParaRPr lang="fr-FR" sz="1800"/>
        </a:p>
      </dgm:t>
    </dgm:pt>
    <dgm:pt modelId="{A2FD84AB-5B74-4EA8-B10D-54A189C9D34B}" type="sibTrans" cxnId="{A7CFE0B4-ABED-41E6-8458-7B0D8ADF5E54}">
      <dgm:prSet/>
      <dgm:spPr/>
      <dgm:t>
        <a:bodyPr/>
        <a:lstStyle/>
        <a:p>
          <a:endParaRPr lang="fr-FR" sz="1800"/>
        </a:p>
      </dgm:t>
    </dgm:pt>
    <dgm:pt modelId="{3230261B-96CA-462D-BB82-7BF81CFEE876}">
      <dgm:prSet phldrT="[Texte]" custT="1"/>
      <dgm:spPr>
        <a:solidFill>
          <a:schemeClr val="accent5">
            <a:lumMod val="20000"/>
            <a:lumOff val="80000"/>
          </a:schemeClr>
        </a:solidFill>
        <a:ln>
          <a:solidFill>
            <a:schemeClr val="accent5">
              <a:lumMod val="40000"/>
              <a:lumOff val="60000"/>
            </a:schemeClr>
          </a:solidFill>
        </a:ln>
      </dgm:spPr>
      <dgm:t>
        <a:bodyPr/>
        <a:lstStyle/>
        <a:p>
          <a:pPr algn="r"/>
          <a:r>
            <a:rPr lang="ar-DZ" sz="2400" b="1" dirty="0" smtClean="0">
              <a:solidFill>
                <a:schemeClr val="tx1"/>
              </a:solidFill>
            </a:rPr>
            <a:t>صــورتــان (02) شمسيتان </a:t>
          </a:r>
          <a:endParaRPr lang="fr-FR" sz="2400" b="1" dirty="0">
            <a:solidFill>
              <a:schemeClr val="tx1"/>
            </a:solidFill>
          </a:endParaRPr>
        </a:p>
      </dgm:t>
    </dgm:pt>
    <dgm:pt modelId="{B04423D3-B386-4323-BF47-F23D718D5353}" type="parTrans" cxnId="{020A22EB-1225-4973-9E40-F6B00ACA11DE}">
      <dgm:prSet/>
      <dgm:spPr/>
      <dgm:t>
        <a:bodyPr/>
        <a:lstStyle/>
        <a:p>
          <a:endParaRPr lang="fr-FR" sz="1800"/>
        </a:p>
      </dgm:t>
    </dgm:pt>
    <dgm:pt modelId="{CB19315D-E95B-4579-9A59-70C2269A46B9}" type="sibTrans" cxnId="{020A22EB-1225-4973-9E40-F6B00ACA11DE}">
      <dgm:prSet/>
      <dgm:spPr/>
      <dgm:t>
        <a:bodyPr/>
        <a:lstStyle/>
        <a:p>
          <a:endParaRPr lang="fr-FR" sz="1800"/>
        </a:p>
      </dgm:t>
    </dgm:pt>
    <dgm:pt modelId="{AE440761-1B81-40F5-8465-9E9483FE2C46}">
      <dgm:prSet phldrT="[Texte]" custT="1"/>
      <dgm:spPr>
        <a:solidFill>
          <a:schemeClr val="accent5">
            <a:lumMod val="20000"/>
            <a:lumOff val="80000"/>
          </a:schemeClr>
        </a:solidFill>
        <a:ln>
          <a:solidFill>
            <a:schemeClr val="accent5">
              <a:lumMod val="40000"/>
              <a:lumOff val="60000"/>
            </a:schemeClr>
          </a:solidFill>
        </a:ln>
      </dgm:spPr>
      <dgm:t>
        <a:bodyPr/>
        <a:lstStyle/>
        <a:p>
          <a:pPr algn="r" rtl="1"/>
          <a:r>
            <a:rPr lang="ar-DZ" sz="2400" b="1" dirty="0" smtClean="0">
              <a:solidFill>
                <a:schemeClr val="tx1"/>
              </a:solidFill>
            </a:rPr>
            <a:t>وصل دفــع حقــوق التسجيــل بقيمــة (200 د.ج) </a:t>
          </a:r>
          <a:endParaRPr lang="fr-FR" sz="2400" b="1" dirty="0">
            <a:solidFill>
              <a:srgbClr val="FF0000"/>
            </a:solidFill>
          </a:endParaRPr>
        </a:p>
      </dgm:t>
    </dgm:pt>
    <dgm:pt modelId="{3006151E-95EA-48ED-AF4F-175F4E6F1AF6}" type="parTrans" cxnId="{7703244F-981E-48EE-ACEA-02B3903FF9AF}">
      <dgm:prSet/>
      <dgm:spPr/>
      <dgm:t>
        <a:bodyPr/>
        <a:lstStyle/>
        <a:p>
          <a:endParaRPr lang="fr-FR" sz="1800"/>
        </a:p>
      </dgm:t>
    </dgm:pt>
    <dgm:pt modelId="{517CFB8E-56A3-4364-83FF-B056429EC8A6}" type="sibTrans" cxnId="{7703244F-981E-48EE-ACEA-02B3903FF9AF}">
      <dgm:prSet/>
      <dgm:spPr/>
      <dgm:t>
        <a:bodyPr/>
        <a:lstStyle/>
        <a:p>
          <a:endParaRPr lang="fr-FR" sz="1800"/>
        </a:p>
      </dgm:t>
    </dgm:pt>
    <dgm:pt modelId="{F300B4BD-E04C-46C0-B911-423085895A00}" type="pres">
      <dgm:prSet presAssocID="{C8C82D14-6125-407E-AAD1-C8472753C739}" presName="linear" presStyleCnt="0">
        <dgm:presLayoutVars>
          <dgm:dir/>
          <dgm:animLvl val="lvl"/>
          <dgm:resizeHandles val="exact"/>
        </dgm:presLayoutVars>
      </dgm:prSet>
      <dgm:spPr/>
      <dgm:t>
        <a:bodyPr/>
        <a:lstStyle/>
        <a:p>
          <a:endParaRPr lang="fr-FR"/>
        </a:p>
      </dgm:t>
    </dgm:pt>
    <dgm:pt modelId="{72373C15-95F9-447A-8BFF-4CF76A71F5D3}" type="pres">
      <dgm:prSet presAssocID="{B35A1AAF-7198-4ACD-B06A-2040075C00CA}" presName="parentLin" presStyleCnt="0"/>
      <dgm:spPr/>
    </dgm:pt>
    <dgm:pt modelId="{875ED9A9-AF9F-42D9-81CF-FC366C8E69AF}" type="pres">
      <dgm:prSet presAssocID="{B35A1AAF-7198-4ACD-B06A-2040075C00CA}" presName="parentLeftMargin" presStyleLbl="node1" presStyleIdx="0" presStyleCnt="3"/>
      <dgm:spPr/>
      <dgm:t>
        <a:bodyPr/>
        <a:lstStyle/>
        <a:p>
          <a:endParaRPr lang="fr-FR"/>
        </a:p>
      </dgm:t>
    </dgm:pt>
    <dgm:pt modelId="{AFE63C20-40F2-4BBB-A78F-691F2EA12531}" type="pres">
      <dgm:prSet presAssocID="{B35A1AAF-7198-4ACD-B06A-2040075C00CA}" presName="parentText" presStyleLbl="node1" presStyleIdx="0" presStyleCnt="3" custAng="0" custScaleX="142857" custScaleY="164429" custLinFactNeighborX="122" custLinFactNeighborY="-76634">
        <dgm:presLayoutVars>
          <dgm:chMax val="0"/>
          <dgm:bulletEnabled val="1"/>
        </dgm:presLayoutVars>
      </dgm:prSet>
      <dgm:spPr/>
      <dgm:t>
        <a:bodyPr/>
        <a:lstStyle/>
        <a:p>
          <a:endParaRPr lang="fr-FR"/>
        </a:p>
      </dgm:t>
    </dgm:pt>
    <dgm:pt modelId="{610CED6A-1985-4298-88C7-152003100811}" type="pres">
      <dgm:prSet presAssocID="{B35A1AAF-7198-4ACD-B06A-2040075C00CA}" presName="negativeSpace" presStyleCnt="0"/>
      <dgm:spPr/>
    </dgm:pt>
    <dgm:pt modelId="{16EC397E-6AD2-407C-AC01-F182E0956C5F}" type="pres">
      <dgm:prSet presAssocID="{B35A1AAF-7198-4ACD-B06A-2040075C00CA}" presName="childText" presStyleLbl="conFgAcc1" presStyleIdx="0" presStyleCnt="3">
        <dgm:presLayoutVars>
          <dgm:bulletEnabled val="1"/>
        </dgm:presLayoutVars>
      </dgm:prSet>
      <dgm:spPr/>
    </dgm:pt>
    <dgm:pt modelId="{962923DC-8404-4263-8C6B-238E7D6E9D13}" type="pres">
      <dgm:prSet presAssocID="{A2FD84AB-5B74-4EA8-B10D-54A189C9D34B}" presName="spaceBetweenRectangles" presStyleCnt="0"/>
      <dgm:spPr/>
    </dgm:pt>
    <dgm:pt modelId="{F42C05BA-51EF-4560-AA64-DFE9D808DE19}" type="pres">
      <dgm:prSet presAssocID="{3230261B-96CA-462D-BB82-7BF81CFEE876}" presName="parentLin" presStyleCnt="0"/>
      <dgm:spPr/>
    </dgm:pt>
    <dgm:pt modelId="{3262380D-032D-4F82-ADE6-BF1AF06A6B92}" type="pres">
      <dgm:prSet presAssocID="{3230261B-96CA-462D-BB82-7BF81CFEE876}" presName="parentLeftMargin" presStyleLbl="node1" presStyleIdx="0" presStyleCnt="3"/>
      <dgm:spPr/>
      <dgm:t>
        <a:bodyPr/>
        <a:lstStyle/>
        <a:p>
          <a:endParaRPr lang="fr-FR"/>
        </a:p>
      </dgm:t>
    </dgm:pt>
    <dgm:pt modelId="{59DA52F5-F202-4037-A53A-07D0073813CD}" type="pres">
      <dgm:prSet presAssocID="{3230261B-96CA-462D-BB82-7BF81CFEE876}" presName="parentText" presStyleLbl="node1" presStyleIdx="1" presStyleCnt="3" custAng="0" custScaleX="142997" custScaleY="160635" custLinFactNeighborX="13658" custLinFactNeighborY="8530">
        <dgm:presLayoutVars>
          <dgm:chMax val="0"/>
          <dgm:bulletEnabled val="1"/>
        </dgm:presLayoutVars>
      </dgm:prSet>
      <dgm:spPr/>
      <dgm:t>
        <a:bodyPr/>
        <a:lstStyle/>
        <a:p>
          <a:endParaRPr lang="fr-FR"/>
        </a:p>
      </dgm:t>
    </dgm:pt>
    <dgm:pt modelId="{9488C5F5-36AA-4E50-BDC7-C39D0DF9275F}" type="pres">
      <dgm:prSet presAssocID="{3230261B-96CA-462D-BB82-7BF81CFEE876}" presName="negativeSpace" presStyleCnt="0"/>
      <dgm:spPr/>
    </dgm:pt>
    <dgm:pt modelId="{34B910CD-C7E8-42DE-852C-E45BA207D7EE}" type="pres">
      <dgm:prSet presAssocID="{3230261B-96CA-462D-BB82-7BF81CFEE876}" presName="childText" presStyleLbl="conFgAcc1" presStyleIdx="1" presStyleCnt="3">
        <dgm:presLayoutVars>
          <dgm:bulletEnabled val="1"/>
        </dgm:presLayoutVars>
      </dgm:prSet>
      <dgm:spPr/>
    </dgm:pt>
    <dgm:pt modelId="{EBDA8687-C952-4287-8073-A5D845786F0C}" type="pres">
      <dgm:prSet presAssocID="{CB19315D-E95B-4579-9A59-70C2269A46B9}" presName="spaceBetweenRectangles" presStyleCnt="0"/>
      <dgm:spPr/>
    </dgm:pt>
    <dgm:pt modelId="{74CA14D0-0BB3-484A-BF61-FBEE1E742AE1}" type="pres">
      <dgm:prSet presAssocID="{AE440761-1B81-40F5-8465-9E9483FE2C46}" presName="parentLin" presStyleCnt="0"/>
      <dgm:spPr/>
    </dgm:pt>
    <dgm:pt modelId="{1E77D4E1-D4B6-4373-9750-9AEDD3144D3A}" type="pres">
      <dgm:prSet presAssocID="{AE440761-1B81-40F5-8465-9E9483FE2C46}" presName="parentLeftMargin" presStyleLbl="node1" presStyleIdx="1" presStyleCnt="3"/>
      <dgm:spPr/>
      <dgm:t>
        <a:bodyPr/>
        <a:lstStyle/>
        <a:p>
          <a:endParaRPr lang="fr-FR"/>
        </a:p>
      </dgm:t>
    </dgm:pt>
    <dgm:pt modelId="{2B222EB6-D3FE-4990-8F35-14261AE9352C}" type="pres">
      <dgm:prSet presAssocID="{AE440761-1B81-40F5-8465-9E9483FE2C46}" presName="parentText" presStyleLbl="node1" presStyleIdx="2" presStyleCnt="3" custAng="0" custScaleX="142997" custScaleY="188767">
        <dgm:presLayoutVars>
          <dgm:chMax val="0"/>
          <dgm:bulletEnabled val="1"/>
        </dgm:presLayoutVars>
      </dgm:prSet>
      <dgm:spPr/>
      <dgm:t>
        <a:bodyPr/>
        <a:lstStyle/>
        <a:p>
          <a:endParaRPr lang="fr-FR"/>
        </a:p>
      </dgm:t>
    </dgm:pt>
    <dgm:pt modelId="{AD0A5CED-02E0-446C-9810-B3C5F7DCEF4A}" type="pres">
      <dgm:prSet presAssocID="{AE440761-1B81-40F5-8465-9E9483FE2C46}" presName="negativeSpace" presStyleCnt="0"/>
      <dgm:spPr/>
    </dgm:pt>
    <dgm:pt modelId="{DE061A72-0795-485B-9192-A1ED74BAFC02}" type="pres">
      <dgm:prSet presAssocID="{AE440761-1B81-40F5-8465-9E9483FE2C46}" presName="childText" presStyleLbl="conFgAcc1" presStyleIdx="2" presStyleCnt="3">
        <dgm:presLayoutVars>
          <dgm:bulletEnabled val="1"/>
        </dgm:presLayoutVars>
      </dgm:prSet>
      <dgm:spPr/>
    </dgm:pt>
  </dgm:ptLst>
  <dgm:cxnLst>
    <dgm:cxn modelId="{7703244F-981E-48EE-ACEA-02B3903FF9AF}" srcId="{C8C82D14-6125-407E-AAD1-C8472753C739}" destId="{AE440761-1B81-40F5-8465-9E9483FE2C46}" srcOrd="2" destOrd="0" parTransId="{3006151E-95EA-48ED-AF4F-175F4E6F1AF6}" sibTransId="{517CFB8E-56A3-4364-83FF-B056429EC8A6}"/>
    <dgm:cxn modelId="{7B95B2F4-A6D2-45BD-8F1C-A121F03A00BA}" type="presOf" srcId="{3230261B-96CA-462D-BB82-7BF81CFEE876}" destId="{59DA52F5-F202-4037-A53A-07D0073813CD}" srcOrd="1" destOrd="0" presId="urn:microsoft.com/office/officeart/2005/8/layout/list1"/>
    <dgm:cxn modelId="{020A22EB-1225-4973-9E40-F6B00ACA11DE}" srcId="{C8C82D14-6125-407E-AAD1-C8472753C739}" destId="{3230261B-96CA-462D-BB82-7BF81CFEE876}" srcOrd="1" destOrd="0" parTransId="{B04423D3-B386-4323-BF47-F23D718D5353}" sibTransId="{CB19315D-E95B-4579-9A59-70C2269A46B9}"/>
    <dgm:cxn modelId="{5EF4F9D3-AB59-470C-8CFD-4682EB4FF7C1}" type="presOf" srcId="{B35A1AAF-7198-4ACD-B06A-2040075C00CA}" destId="{875ED9A9-AF9F-42D9-81CF-FC366C8E69AF}" srcOrd="0" destOrd="0" presId="urn:microsoft.com/office/officeart/2005/8/layout/list1"/>
    <dgm:cxn modelId="{97498B6B-200C-43A8-A226-49506F038956}" type="presOf" srcId="{3230261B-96CA-462D-BB82-7BF81CFEE876}" destId="{3262380D-032D-4F82-ADE6-BF1AF06A6B92}" srcOrd="0" destOrd="0" presId="urn:microsoft.com/office/officeart/2005/8/layout/list1"/>
    <dgm:cxn modelId="{E12EEB11-14A8-4995-B9A1-526D73C221F7}" type="presOf" srcId="{B35A1AAF-7198-4ACD-B06A-2040075C00CA}" destId="{AFE63C20-40F2-4BBB-A78F-691F2EA12531}" srcOrd="1" destOrd="0" presId="urn:microsoft.com/office/officeart/2005/8/layout/list1"/>
    <dgm:cxn modelId="{5B0BA9F4-A328-47CA-BED5-775B67C74F19}" type="presOf" srcId="{AE440761-1B81-40F5-8465-9E9483FE2C46}" destId="{1E77D4E1-D4B6-4373-9750-9AEDD3144D3A}" srcOrd="0" destOrd="0" presId="urn:microsoft.com/office/officeart/2005/8/layout/list1"/>
    <dgm:cxn modelId="{A7CFE0B4-ABED-41E6-8458-7B0D8ADF5E54}" srcId="{C8C82D14-6125-407E-AAD1-C8472753C739}" destId="{B35A1AAF-7198-4ACD-B06A-2040075C00CA}" srcOrd="0" destOrd="0" parTransId="{750D87C5-3578-451B-800D-EAD9F017C184}" sibTransId="{A2FD84AB-5B74-4EA8-B10D-54A189C9D34B}"/>
    <dgm:cxn modelId="{628430B2-9E47-48AF-B2A9-C9348D70B4A3}" type="presOf" srcId="{AE440761-1B81-40F5-8465-9E9483FE2C46}" destId="{2B222EB6-D3FE-4990-8F35-14261AE9352C}" srcOrd="1" destOrd="0" presId="urn:microsoft.com/office/officeart/2005/8/layout/list1"/>
    <dgm:cxn modelId="{4BCED343-C371-4A2D-9076-1FB9997B2E15}" type="presOf" srcId="{C8C82D14-6125-407E-AAD1-C8472753C739}" destId="{F300B4BD-E04C-46C0-B911-423085895A00}" srcOrd="0" destOrd="0" presId="urn:microsoft.com/office/officeart/2005/8/layout/list1"/>
    <dgm:cxn modelId="{6403E7F4-F700-411E-B384-7FEEE4331262}" type="presParOf" srcId="{F300B4BD-E04C-46C0-B911-423085895A00}" destId="{72373C15-95F9-447A-8BFF-4CF76A71F5D3}" srcOrd="0" destOrd="0" presId="urn:microsoft.com/office/officeart/2005/8/layout/list1"/>
    <dgm:cxn modelId="{F7D6ABF5-3BDA-44BB-8155-DCEAE4AA2C15}" type="presParOf" srcId="{72373C15-95F9-447A-8BFF-4CF76A71F5D3}" destId="{875ED9A9-AF9F-42D9-81CF-FC366C8E69AF}" srcOrd="0" destOrd="0" presId="urn:microsoft.com/office/officeart/2005/8/layout/list1"/>
    <dgm:cxn modelId="{C52BA0D9-105D-4CC1-B5EC-45E13882CAC1}" type="presParOf" srcId="{72373C15-95F9-447A-8BFF-4CF76A71F5D3}" destId="{AFE63C20-40F2-4BBB-A78F-691F2EA12531}" srcOrd="1" destOrd="0" presId="urn:microsoft.com/office/officeart/2005/8/layout/list1"/>
    <dgm:cxn modelId="{758DC930-DF71-4533-B3E7-656FF7DED1DA}" type="presParOf" srcId="{F300B4BD-E04C-46C0-B911-423085895A00}" destId="{610CED6A-1985-4298-88C7-152003100811}" srcOrd="1" destOrd="0" presId="urn:microsoft.com/office/officeart/2005/8/layout/list1"/>
    <dgm:cxn modelId="{CFC5CE28-14A0-4648-846C-7C583E52E0F0}" type="presParOf" srcId="{F300B4BD-E04C-46C0-B911-423085895A00}" destId="{16EC397E-6AD2-407C-AC01-F182E0956C5F}" srcOrd="2" destOrd="0" presId="urn:microsoft.com/office/officeart/2005/8/layout/list1"/>
    <dgm:cxn modelId="{DC380EE9-A4FC-44FD-AA11-986F4370A8BB}" type="presParOf" srcId="{F300B4BD-E04C-46C0-B911-423085895A00}" destId="{962923DC-8404-4263-8C6B-238E7D6E9D13}" srcOrd="3" destOrd="0" presId="urn:microsoft.com/office/officeart/2005/8/layout/list1"/>
    <dgm:cxn modelId="{175B456B-A3AF-4347-BB25-BC2D7BFBCD9F}" type="presParOf" srcId="{F300B4BD-E04C-46C0-B911-423085895A00}" destId="{F42C05BA-51EF-4560-AA64-DFE9D808DE19}" srcOrd="4" destOrd="0" presId="urn:microsoft.com/office/officeart/2005/8/layout/list1"/>
    <dgm:cxn modelId="{9CE3D208-5BF3-47D1-9AF3-17D2C185AA0C}" type="presParOf" srcId="{F42C05BA-51EF-4560-AA64-DFE9D808DE19}" destId="{3262380D-032D-4F82-ADE6-BF1AF06A6B92}" srcOrd="0" destOrd="0" presId="urn:microsoft.com/office/officeart/2005/8/layout/list1"/>
    <dgm:cxn modelId="{40ECEC41-EF66-42CD-ABB8-0D5097366061}" type="presParOf" srcId="{F42C05BA-51EF-4560-AA64-DFE9D808DE19}" destId="{59DA52F5-F202-4037-A53A-07D0073813CD}" srcOrd="1" destOrd="0" presId="urn:microsoft.com/office/officeart/2005/8/layout/list1"/>
    <dgm:cxn modelId="{429622B4-5CF9-4F9E-BC4D-346038A504DD}" type="presParOf" srcId="{F300B4BD-E04C-46C0-B911-423085895A00}" destId="{9488C5F5-36AA-4E50-BDC7-C39D0DF9275F}" srcOrd="5" destOrd="0" presId="urn:microsoft.com/office/officeart/2005/8/layout/list1"/>
    <dgm:cxn modelId="{57A105F5-3558-4337-85C6-BB224C450DB1}" type="presParOf" srcId="{F300B4BD-E04C-46C0-B911-423085895A00}" destId="{34B910CD-C7E8-42DE-852C-E45BA207D7EE}" srcOrd="6" destOrd="0" presId="urn:microsoft.com/office/officeart/2005/8/layout/list1"/>
    <dgm:cxn modelId="{A4974463-5373-4CDA-BB82-8D76FC41D8AE}" type="presParOf" srcId="{F300B4BD-E04C-46C0-B911-423085895A00}" destId="{EBDA8687-C952-4287-8073-A5D845786F0C}" srcOrd="7" destOrd="0" presId="urn:microsoft.com/office/officeart/2005/8/layout/list1"/>
    <dgm:cxn modelId="{74DEB6CB-06D7-46EC-AEE7-D22E33FE251A}" type="presParOf" srcId="{F300B4BD-E04C-46C0-B911-423085895A00}" destId="{74CA14D0-0BB3-484A-BF61-FBEE1E742AE1}" srcOrd="8" destOrd="0" presId="urn:microsoft.com/office/officeart/2005/8/layout/list1"/>
    <dgm:cxn modelId="{091C400F-FFAA-42C7-BFEA-D10C3BB7AC37}" type="presParOf" srcId="{74CA14D0-0BB3-484A-BF61-FBEE1E742AE1}" destId="{1E77D4E1-D4B6-4373-9750-9AEDD3144D3A}" srcOrd="0" destOrd="0" presId="urn:microsoft.com/office/officeart/2005/8/layout/list1"/>
    <dgm:cxn modelId="{FD7D0B3C-B0B9-4E6C-958F-EDC0CA744E24}" type="presParOf" srcId="{74CA14D0-0BB3-484A-BF61-FBEE1E742AE1}" destId="{2B222EB6-D3FE-4990-8F35-14261AE9352C}" srcOrd="1" destOrd="0" presId="urn:microsoft.com/office/officeart/2005/8/layout/list1"/>
    <dgm:cxn modelId="{8198F039-2459-484E-9297-45A46D387A0F}" type="presParOf" srcId="{F300B4BD-E04C-46C0-B911-423085895A00}" destId="{AD0A5CED-02E0-446C-9810-B3C5F7DCEF4A}" srcOrd="9" destOrd="0" presId="urn:microsoft.com/office/officeart/2005/8/layout/list1"/>
    <dgm:cxn modelId="{9BD50C29-88B5-4240-BD71-6AAB6DC5934C}" type="presParOf" srcId="{F300B4BD-E04C-46C0-B911-423085895A00}" destId="{DE061A72-0795-485B-9192-A1ED74BAFC02}" srcOrd="10" destOrd="0" presId="urn:microsoft.com/office/officeart/2005/8/layout/list1"/>
  </dgm:cxnLst>
  <dgm:bg>
    <a:solidFill>
      <a:schemeClr val="accent4">
        <a:lumMod val="40000"/>
        <a:lumOff val="6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D584562-FBDB-4FD2-8812-664AD661F562}"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fr-FR"/>
        </a:p>
      </dgm:t>
    </dgm:pt>
    <dgm:pt modelId="{F854F386-BBB5-4274-B768-47A1EBD41716}">
      <dgm:prSet/>
      <dgm:spPr/>
      <dgm:t>
        <a:bodyPr/>
        <a:lstStyle/>
        <a:p>
          <a:pPr rtl="1"/>
          <a:r>
            <a:rPr lang="ar-DZ" b="1" dirty="0" smtClean="0"/>
            <a:t>المنحة</a:t>
          </a:r>
          <a:endParaRPr lang="fr-FR" dirty="0"/>
        </a:p>
      </dgm:t>
    </dgm:pt>
    <dgm:pt modelId="{7EFD59F5-0CCD-4B5E-B4E6-64DCBB366987}" type="parTrans" cxnId="{F82FE615-2B6B-4CDB-9019-264D41161083}">
      <dgm:prSet/>
      <dgm:spPr/>
      <dgm:t>
        <a:bodyPr/>
        <a:lstStyle/>
        <a:p>
          <a:endParaRPr lang="fr-FR"/>
        </a:p>
      </dgm:t>
    </dgm:pt>
    <dgm:pt modelId="{2EBD7590-C0EA-4708-B7BE-CDD35DECA5BF}" type="sibTrans" cxnId="{F82FE615-2B6B-4CDB-9019-264D41161083}">
      <dgm:prSet/>
      <dgm:spPr/>
      <dgm:t>
        <a:bodyPr/>
        <a:lstStyle/>
        <a:p>
          <a:endParaRPr lang="fr-FR"/>
        </a:p>
      </dgm:t>
    </dgm:pt>
    <dgm:pt modelId="{78B9F102-7915-47C2-BB97-263783A7C8FF}">
      <dgm:prSet/>
      <dgm:spPr/>
      <dgm:t>
        <a:bodyPr/>
        <a:lstStyle/>
        <a:p>
          <a:pPr rtl="1"/>
          <a:r>
            <a:rPr lang="ar-DZ" b="1" dirty="0" smtClean="0"/>
            <a:t>الإيــواء</a:t>
          </a:r>
          <a:endParaRPr lang="fr-FR" dirty="0"/>
        </a:p>
      </dgm:t>
    </dgm:pt>
    <dgm:pt modelId="{D7871B14-50FB-4287-9C85-38780DCA1899}" type="parTrans" cxnId="{2671F4B1-F605-45D6-8BDC-C759BAC1212A}">
      <dgm:prSet/>
      <dgm:spPr/>
      <dgm:t>
        <a:bodyPr/>
        <a:lstStyle/>
        <a:p>
          <a:endParaRPr lang="fr-FR"/>
        </a:p>
      </dgm:t>
    </dgm:pt>
    <dgm:pt modelId="{64A7492E-1A38-45E7-9BCB-57D056B877DC}" type="sibTrans" cxnId="{2671F4B1-F605-45D6-8BDC-C759BAC1212A}">
      <dgm:prSet/>
      <dgm:spPr/>
      <dgm:t>
        <a:bodyPr/>
        <a:lstStyle/>
        <a:p>
          <a:endParaRPr lang="fr-FR"/>
        </a:p>
      </dgm:t>
    </dgm:pt>
    <dgm:pt modelId="{BA3EFB55-F377-476A-AD47-3E9AFC2C69B6}">
      <dgm:prSet/>
      <dgm:spPr/>
      <dgm:t>
        <a:bodyPr/>
        <a:lstStyle/>
        <a:p>
          <a:pPr rtl="1"/>
          <a:r>
            <a:rPr lang="ar-DZ" b="1" dirty="0" smtClean="0"/>
            <a:t>الإطعام</a:t>
          </a:r>
          <a:endParaRPr lang="fr-FR" dirty="0"/>
        </a:p>
      </dgm:t>
    </dgm:pt>
    <dgm:pt modelId="{57A205AB-551C-42D0-8B5E-CDAB92603046}" type="parTrans" cxnId="{3E268250-5145-4585-8936-E27F3BCF37F5}">
      <dgm:prSet/>
      <dgm:spPr/>
      <dgm:t>
        <a:bodyPr/>
        <a:lstStyle/>
        <a:p>
          <a:endParaRPr lang="fr-FR"/>
        </a:p>
      </dgm:t>
    </dgm:pt>
    <dgm:pt modelId="{B2862E54-F805-4612-BDAE-99DCAE40A1A7}" type="sibTrans" cxnId="{3E268250-5145-4585-8936-E27F3BCF37F5}">
      <dgm:prSet/>
      <dgm:spPr/>
      <dgm:t>
        <a:bodyPr/>
        <a:lstStyle/>
        <a:p>
          <a:endParaRPr lang="fr-FR"/>
        </a:p>
      </dgm:t>
    </dgm:pt>
    <dgm:pt modelId="{8FA81A5C-8D8C-4C32-B9B7-122E3F117B71}">
      <dgm:prSet/>
      <dgm:spPr/>
      <dgm:t>
        <a:bodyPr/>
        <a:lstStyle/>
        <a:p>
          <a:pPr rtl="1"/>
          <a:r>
            <a:rPr lang="ar-DZ" b="1" dirty="0" smtClean="0"/>
            <a:t>النقل</a:t>
          </a:r>
          <a:endParaRPr lang="fr-FR" dirty="0"/>
        </a:p>
      </dgm:t>
    </dgm:pt>
    <dgm:pt modelId="{B3EC9F6D-960F-4587-9DC6-23035BFE6C73}" type="parTrans" cxnId="{1146FE09-3341-4844-98D7-CCA2BE167A8A}">
      <dgm:prSet/>
      <dgm:spPr/>
      <dgm:t>
        <a:bodyPr/>
        <a:lstStyle/>
        <a:p>
          <a:endParaRPr lang="fr-FR"/>
        </a:p>
      </dgm:t>
    </dgm:pt>
    <dgm:pt modelId="{844D9B3B-36C3-472E-A7EF-A8DAFCB6C038}" type="sibTrans" cxnId="{1146FE09-3341-4844-98D7-CCA2BE167A8A}">
      <dgm:prSet/>
      <dgm:spPr/>
      <dgm:t>
        <a:bodyPr/>
        <a:lstStyle/>
        <a:p>
          <a:endParaRPr lang="fr-FR"/>
        </a:p>
      </dgm:t>
    </dgm:pt>
    <dgm:pt modelId="{298B009B-D771-4FFF-BD7E-F4058FC048D5}">
      <dgm:prSet/>
      <dgm:spPr/>
      <dgm:t>
        <a:bodyPr/>
        <a:lstStyle/>
        <a:p>
          <a:pPr rtl="1"/>
          <a:r>
            <a:rPr lang="ar-DZ" b="1" dirty="0" smtClean="0"/>
            <a:t>النشاطات العلميـة، والثقافية، والرياضية</a:t>
          </a:r>
          <a:endParaRPr lang="fr-FR" dirty="0"/>
        </a:p>
      </dgm:t>
    </dgm:pt>
    <dgm:pt modelId="{F9C9A916-411B-4471-8FBC-688458DDBAE7}" type="parTrans" cxnId="{035ED13B-B0EF-40E1-AA2A-2981C1E7E461}">
      <dgm:prSet/>
      <dgm:spPr/>
      <dgm:t>
        <a:bodyPr/>
        <a:lstStyle/>
        <a:p>
          <a:endParaRPr lang="fr-FR"/>
        </a:p>
      </dgm:t>
    </dgm:pt>
    <dgm:pt modelId="{AE08896C-7907-4B92-8D7F-0E919A07F894}" type="sibTrans" cxnId="{035ED13B-B0EF-40E1-AA2A-2981C1E7E461}">
      <dgm:prSet/>
      <dgm:spPr/>
      <dgm:t>
        <a:bodyPr/>
        <a:lstStyle/>
        <a:p>
          <a:endParaRPr lang="fr-FR"/>
        </a:p>
      </dgm:t>
    </dgm:pt>
    <dgm:pt modelId="{345FAFB6-4C0C-4850-B356-8FC6046636C2}">
      <dgm:prSet/>
      <dgm:spPr/>
      <dgm:t>
        <a:bodyPr/>
        <a:lstStyle/>
        <a:p>
          <a:pPr rtl="1"/>
          <a:r>
            <a:rPr lang="ar-DZ" b="1" dirty="0" smtClean="0"/>
            <a:t>الوقاية الصحية</a:t>
          </a:r>
          <a:endParaRPr lang="ar-DZ" b="1" dirty="0"/>
        </a:p>
      </dgm:t>
    </dgm:pt>
    <dgm:pt modelId="{9395C9DD-EB70-4AF6-94A2-734D35B25591}" type="parTrans" cxnId="{96F56B9F-A324-4764-97A8-35289D3E49C8}">
      <dgm:prSet/>
      <dgm:spPr/>
      <dgm:t>
        <a:bodyPr/>
        <a:lstStyle/>
        <a:p>
          <a:endParaRPr lang="fr-FR"/>
        </a:p>
      </dgm:t>
    </dgm:pt>
    <dgm:pt modelId="{5ED49ABB-C049-45F4-8402-297CACB6D5DA}" type="sibTrans" cxnId="{96F56B9F-A324-4764-97A8-35289D3E49C8}">
      <dgm:prSet/>
      <dgm:spPr/>
      <dgm:t>
        <a:bodyPr/>
        <a:lstStyle/>
        <a:p>
          <a:endParaRPr lang="fr-FR"/>
        </a:p>
      </dgm:t>
    </dgm:pt>
    <dgm:pt modelId="{8F58F2F3-1E10-4D04-A1D1-9A15D5E20E76}" type="pres">
      <dgm:prSet presAssocID="{1D584562-FBDB-4FD2-8812-664AD661F562}" presName="linear" presStyleCnt="0">
        <dgm:presLayoutVars>
          <dgm:animLvl val="lvl"/>
          <dgm:resizeHandles val="exact"/>
        </dgm:presLayoutVars>
      </dgm:prSet>
      <dgm:spPr/>
      <dgm:t>
        <a:bodyPr/>
        <a:lstStyle/>
        <a:p>
          <a:endParaRPr lang="fr-FR"/>
        </a:p>
      </dgm:t>
    </dgm:pt>
    <dgm:pt modelId="{6E88780F-7260-4410-872A-818AA571F8D8}" type="pres">
      <dgm:prSet presAssocID="{F854F386-BBB5-4274-B768-47A1EBD41716}" presName="parentText" presStyleLbl="node1" presStyleIdx="0" presStyleCnt="6" custLinFactY="-5459" custLinFactNeighborY="-100000">
        <dgm:presLayoutVars>
          <dgm:chMax val="0"/>
          <dgm:bulletEnabled val="1"/>
        </dgm:presLayoutVars>
      </dgm:prSet>
      <dgm:spPr/>
      <dgm:t>
        <a:bodyPr/>
        <a:lstStyle/>
        <a:p>
          <a:endParaRPr lang="fr-FR"/>
        </a:p>
      </dgm:t>
    </dgm:pt>
    <dgm:pt modelId="{23411964-D154-401A-BDAA-FCA1D5A8EE82}" type="pres">
      <dgm:prSet presAssocID="{2EBD7590-C0EA-4708-B7BE-CDD35DECA5BF}" presName="spacer" presStyleCnt="0"/>
      <dgm:spPr/>
    </dgm:pt>
    <dgm:pt modelId="{846C61F2-1C80-401A-936D-1183CF01411F}" type="pres">
      <dgm:prSet presAssocID="{78B9F102-7915-47C2-BB97-263783A7C8FF}" presName="parentText" presStyleLbl="node1" presStyleIdx="1" presStyleCnt="6" custLinFactNeighborY="24163">
        <dgm:presLayoutVars>
          <dgm:chMax val="0"/>
          <dgm:bulletEnabled val="1"/>
        </dgm:presLayoutVars>
      </dgm:prSet>
      <dgm:spPr/>
      <dgm:t>
        <a:bodyPr/>
        <a:lstStyle/>
        <a:p>
          <a:endParaRPr lang="fr-FR"/>
        </a:p>
      </dgm:t>
    </dgm:pt>
    <dgm:pt modelId="{92777E4F-FD37-46F1-B8B1-B88EC3FC4EBB}" type="pres">
      <dgm:prSet presAssocID="{64A7492E-1A38-45E7-9BCB-57D056B877DC}" presName="spacer" presStyleCnt="0"/>
      <dgm:spPr/>
    </dgm:pt>
    <dgm:pt modelId="{AF009A4B-FB1F-446F-B431-E094F04BE9DA}" type="pres">
      <dgm:prSet presAssocID="{BA3EFB55-F377-476A-AD47-3E9AFC2C69B6}" presName="parentText" presStyleLbl="node1" presStyleIdx="2" presStyleCnt="6">
        <dgm:presLayoutVars>
          <dgm:chMax val="0"/>
          <dgm:bulletEnabled val="1"/>
        </dgm:presLayoutVars>
      </dgm:prSet>
      <dgm:spPr/>
      <dgm:t>
        <a:bodyPr/>
        <a:lstStyle/>
        <a:p>
          <a:endParaRPr lang="fr-FR"/>
        </a:p>
      </dgm:t>
    </dgm:pt>
    <dgm:pt modelId="{8C280D74-A478-46B2-9FEA-261832689260}" type="pres">
      <dgm:prSet presAssocID="{B2862E54-F805-4612-BDAE-99DCAE40A1A7}" presName="spacer" presStyleCnt="0"/>
      <dgm:spPr/>
    </dgm:pt>
    <dgm:pt modelId="{76E21A5E-0CCA-44D8-AE96-5C8B7BEA75B5}" type="pres">
      <dgm:prSet presAssocID="{8FA81A5C-8D8C-4C32-B9B7-122E3F117B71}" presName="parentText" presStyleLbl="node1" presStyleIdx="3" presStyleCnt="6">
        <dgm:presLayoutVars>
          <dgm:chMax val="0"/>
          <dgm:bulletEnabled val="1"/>
        </dgm:presLayoutVars>
      </dgm:prSet>
      <dgm:spPr/>
      <dgm:t>
        <a:bodyPr/>
        <a:lstStyle/>
        <a:p>
          <a:endParaRPr lang="fr-FR"/>
        </a:p>
      </dgm:t>
    </dgm:pt>
    <dgm:pt modelId="{DF7F9384-DA26-4AB4-A74C-21D8908CE579}" type="pres">
      <dgm:prSet presAssocID="{844D9B3B-36C3-472E-A7EF-A8DAFCB6C038}" presName="spacer" presStyleCnt="0"/>
      <dgm:spPr/>
    </dgm:pt>
    <dgm:pt modelId="{D8601386-4509-4913-930A-56433F00939C}" type="pres">
      <dgm:prSet presAssocID="{298B009B-D771-4FFF-BD7E-F4058FC048D5}" presName="parentText" presStyleLbl="node1" presStyleIdx="4" presStyleCnt="6">
        <dgm:presLayoutVars>
          <dgm:chMax val="0"/>
          <dgm:bulletEnabled val="1"/>
        </dgm:presLayoutVars>
      </dgm:prSet>
      <dgm:spPr/>
      <dgm:t>
        <a:bodyPr/>
        <a:lstStyle/>
        <a:p>
          <a:endParaRPr lang="fr-FR"/>
        </a:p>
      </dgm:t>
    </dgm:pt>
    <dgm:pt modelId="{AAB707BC-DD36-4A3E-BB19-C15FFB3990B2}" type="pres">
      <dgm:prSet presAssocID="{AE08896C-7907-4B92-8D7F-0E919A07F894}" presName="spacer" presStyleCnt="0"/>
      <dgm:spPr/>
    </dgm:pt>
    <dgm:pt modelId="{730D36BF-77B1-4DCA-A006-A17ACFE2898E}" type="pres">
      <dgm:prSet presAssocID="{345FAFB6-4C0C-4850-B356-8FC6046636C2}" presName="parentText" presStyleLbl="node1" presStyleIdx="5" presStyleCnt="6">
        <dgm:presLayoutVars>
          <dgm:chMax val="0"/>
          <dgm:bulletEnabled val="1"/>
        </dgm:presLayoutVars>
      </dgm:prSet>
      <dgm:spPr/>
      <dgm:t>
        <a:bodyPr/>
        <a:lstStyle/>
        <a:p>
          <a:endParaRPr lang="fr-FR"/>
        </a:p>
      </dgm:t>
    </dgm:pt>
  </dgm:ptLst>
  <dgm:cxnLst>
    <dgm:cxn modelId="{F82FE615-2B6B-4CDB-9019-264D41161083}" srcId="{1D584562-FBDB-4FD2-8812-664AD661F562}" destId="{F854F386-BBB5-4274-B768-47A1EBD41716}" srcOrd="0" destOrd="0" parTransId="{7EFD59F5-0CCD-4B5E-B4E6-64DCBB366987}" sibTransId="{2EBD7590-C0EA-4708-B7BE-CDD35DECA5BF}"/>
    <dgm:cxn modelId="{34514492-39F1-4ED9-B001-3B67C7916B88}" type="presOf" srcId="{78B9F102-7915-47C2-BB97-263783A7C8FF}" destId="{846C61F2-1C80-401A-936D-1183CF01411F}" srcOrd="0" destOrd="0" presId="urn:microsoft.com/office/officeart/2005/8/layout/vList2"/>
    <dgm:cxn modelId="{DE8E9B6C-DFB8-471F-92D2-F66BA95057D4}" type="presOf" srcId="{8FA81A5C-8D8C-4C32-B9B7-122E3F117B71}" destId="{76E21A5E-0CCA-44D8-AE96-5C8B7BEA75B5}" srcOrd="0" destOrd="0" presId="urn:microsoft.com/office/officeart/2005/8/layout/vList2"/>
    <dgm:cxn modelId="{2671F4B1-F605-45D6-8BDC-C759BAC1212A}" srcId="{1D584562-FBDB-4FD2-8812-664AD661F562}" destId="{78B9F102-7915-47C2-BB97-263783A7C8FF}" srcOrd="1" destOrd="0" parTransId="{D7871B14-50FB-4287-9C85-38780DCA1899}" sibTransId="{64A7492E-1A38-45E7-9BCB-57D056B877DC}"/>
    <dgm:cxn modelId="{96F56B9F-A324-4764-97A8-35289D3E49C8}" srcId="{1D584562-FBDB-4FD2-8812-664AD661F562}" destId="{345FAFB6-4C0C-4850-B356-8FC6046636C2}" srcOrd="5" destOrd="0" parTransId="{9395C9DD-EB70-4AF6-94A2-734D35B25591}" sibTransId="{5ED49ABB-C049-45F4-8402-297CACB6D5DA}"/>
    <dgm:cxn modelId="{6514CCD9-9257-4BB1-AF98-6D62834A6755}" type="presOf" srcId="{298B009B-D771-4FFF-BD7E-F4058FC048D5}" destId="{D8601386-4509-4913-930A-56433F00939C}" srcOrd="0" destOrd="0" presId="urn:microsoft.com/office/officeart/2005/8/layout/vList2"/>
    <dgm:cxn modelId="{1146FE09-3341-4844-98D7-CCA2BE167A8A}" srcId="{1D584562-FBDB-4FD2-8812-664AD661F562}" destId="{8FA81A5C-8D8C-4C32-B9B7-122E3F117B71}" srcOrd="3" destOrd="0" parTransId="{B3EC9F6D-960F-4587-9DC6-23035BFE6C73}" sibTransId="{844D9B3B-36C3-472E-A7EF-A8DAFCB6C038}"/>
    <dgm:cxn modelId="{25709661-4465-490A-B376-BD95F1D02EB5}" type="presOf" srcId="{BA3EFB55-F377-476A-AD47-3E9AFC2C69B6}" destId="{AF009A4B-FB1F-446F-B431-E094F04BE9DA}" srcOrd="0" destOrd="0" presId="urn:microsoft.com/office/officeart/2005/8/layout/vList2"/>
    <dgm:cxn modelId="{3E268250-5145-4585-8936-E27F3BCF37F5}" srcId="{1D584562-FBDB-4FD2-8812-664AD661F562}" destId="{BA3EFB55-F377-476A-AD47-3E9AFC2C69B6}" srcOrd="2" destOrd="0" parTransId="{57A205AB-551C-42D0-8B5E-CDAB92603046}" sibTransId="{B2862E54-F805-4612-BDAE-99DCAE40A1A7}"/>
    <dgm:cxn modelId="{035ED13B-B0EF-40E1-AA2A-2981C1E7E461}" srcId="{1D584562-FBDB-4FD2-8812-664AD661F562}" destId="{298B009B-D771-4FFF-BD7E-F4058FC048D5}" srcOrd="4" destOrd="0" parTransId="{F9C9A916-411B-4471-8FBC-688458DDBAE7}" sibTransId="{AE08896C-7907-4B92-8D7F-0E919A07F894}"/>
    <dgm:cxn modelId="{93F00A8F-DADE-49F8-810D-B0018FE6DC6F}" type="presOf" srcId="{345FAFB6-4C0C-4850-B356-8FC6046636C2}" destId="{730D36BF-77B1-4DCA-A006-A17ACFE2898E}" srcOrd="0" destOrd="0" presId="urn:microsoft.com/office/officeart/2005/8/layout/vList2"/>
    <dgm:cxn modelId="{96E86A09-E7C7-4715-8AF6-88EF2C33BF03}" type="presOf" srcId="{1D584562-FBDB-4FD2-8812-664AD661F562}" destId="{8F58F2F3-1E10-4D04-A1D1-9A15D5E20E76}" srcOrd="0" destOrd="0" presId="urn:microsoft.com/office/officeart/2005/8/layout/vList2"/>
    <dgm:cxn modelId="{2AA2B128-F640-4096-96AD-47187F4CCEB9}" type="presOf" srcId="{F854F386-BBB5-4274-B768-47A1EBD41716}" destId="{6E88780F-7260-4410-872A-818AA571F8D8}" srcOrd="0" destOrd="0" presId="urn:microsoft.com/office/officeart/2005/8/layout/vList2"/>
    <dgm:cxn modelId="{B1422D64-6611-4F73-8EC4-FB067DEA6855}" type="presParOf" srcId="{8F58F2F3-1E10-4D04-A1D1-9A15D5E20E76}" destId="{6E88780F-7260-4410-872A-818AA571F8D8}" srcOrd="0" destOrd="0" presId="urn:microsoft.com/office/officeart/2005/8/layout/vList2"/>
    <dgm:cxn modelId="{8AFB861B-7A5E-42E8-82CE-531A0D7F9D6C}" type="presParOf" srcId="{8F58F2F3-1E10-4D04-A1D1-9A15D5E20E76}" destId="{23411964-D154-401A-BDAA-FCA1D5A8EE82}" srcOrd="1" destOrd="0" presId="urn:microsoft.com/office/officeart/2005/8/layout/vList2"/>
    <dgm:cxn modelId="{EAD95FBE-DE61-4E67-AEFA-69248BD03EF0}" type="presParOf" srcId="{8F58F2F3-1E10-4D04-A1D1-9A15D5E20E76}" destId="{846C61F2-1C80-401A-936D-1183CF01411F}" srcOrd="2" destOrd="0" presId="urn:microsoft.com/office/officeart/2005/8/layout/vList2"/>
    <dgm:cxn modelId="{2EEB2462-5A6E-434A-800E-B5B84F0CC2D3}" type="presParOf" srcId="{8F58F2F3-1E10-4D04-A1D1-9A15D5E20E76}" destId="{92777E4F-FD37-46F1-B8B1-B88EC3FC4EBB}" srcOrd="3" destOrd="0" presId="urn:microsoft.com/office/officeart/2005/8/layout/vList2"/>
    <dgm:cxn modelId="{1D78F905-AEA2-4542-A323-033023D3FAEC}" type="presParOf" srcId="{8F58F2F3-1E10-4D04-A1D1-9A15D5E20E76}" destId="{AF009A4B-FB1F-446F-B431-E094F04BE9DA}" srcOrd="4" destOrd="0" presId="urn:microsoft.com/office/officeart/2005/8/layout/vList2"/>
    <dgm:cxn modelId="{0A4A798A-A48E-4783-BCC9-12EF8FB35656}" type="presParOf" srcId="{8F58F2F3-1E10-4D04-A1D1-9A15D5E20E76}" destId="{8C280D74-A478-46B2-9FEA-261832689260}" srcOrd="5" destOrd="0" presId="urn:microsoft.com/office/officeart/2005/8/layout/vList2"/>
    <dgm:cxn modelId="{FD7D9777-3FD2-425D-8FAF-38F03A6B1A61}" type="presParOf" srcId="{8F58F2F3-1E10-4D04-A1D1-9A15D5E20E76}" destId="{76E21A5E-0CCA-44D8-AE96-5C8B7BEA75B5}" srcOrd="6" destOrd="0" presId="urn:microsoft.com/office/officeart/2005/8/layout/vList2"/>
    <dgm:cxn modelId="{C7FD75DE-B71D-49EF-AE63-6E49B7206FC7}" type="presParOf" srcId="{8F58F2F3-1E10-4D04-A1D1-9A15D5E20E76}" destId="{DF7F9384-DA26-4AB4-A74C-21D8908CE579}" srcOrd="7" destOrd="0" presId="urn:microsoft.com/office/officeart/2005/8/layout/vList2"/>
    <dgm:cxn modelId="{2707AA99-3CAA-4EEE-AA17-CD969FEB7DEB}" type="presParOf" srcId="{8F58F2F3-1E10-4D04-A1D1-9A15D5E20E76}" destId="{D8601386-4509-4913-930A-56433F00939C}" srcOrd="8" destOrd="0" presId="urn:microsoft.com/office/officeart/2005/8/layout/vList2"/>
    <dgm:cxn modelId="{9A71B176-D173-4972-9AED-55A1F44D10A0}" type="presParOf" srcId="{8F58F2F3-1E10-4D04-A1D1-9A15D5E20E76}" destId="{AAB707BC-DD36-4A3E-BB19-C15FFB3990B2}" srcOrd="9" destOrd="0" presId="urn:microsoft.com/office/officeart/2005/8/layout/vList2"/>
    <dgm:cxn modelId="{F7E6F12E-E0D5-42DE-9D57-4EAB9EF6CDE1}" type="presParOf" srcId="{8F58F2F3-1E10-4D04-A1D1-9A15D5E20E76}" destId="{730D36BF-77B1-4DCA-A006-A17ACFE2898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BF6C9AE-9CF5-41D9-AEFC-85D39B75124E}"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DD960F17-5CBA-4E2F-B393-EA08DFD941F1}">
      <dgm:prSet phldrT="[Texte]" custT="1"/>
      <dgm:spPr>
        <a:solidFill>
          <a:schemeClr val="accent4">
            <a:lumMod val="40000"/>
            <a:lumOff val="60000"/>
          </a:schemeClr>
        </a:solidFill>
      </dgm:spPr>
      <dgm:t>
        <a:bodyPr/>
        <a:lstStyle/>
        <a:p>
          <a:pPr rtl="1"/>
          <a:r>
            <a:rPr lang="fr-FR" sz="1600" b="0" i="0" dirty="0" smtClean="0">
              <a:solidFill>
                <a:schemeClr val="tx1"/>
              </a:solidFill>
            </a:rPr>
            <a:t> </a:t>
          </a:r>
          <a:r>
            <a:rPr lang="ar-DZ" sz="1600" b="1" i="0" dirty="0" smtClean="0">
              <a:solidFill>
                <a:schemeClr val="tx1"/>
              </a:solidFill>
            </a:rPr>
            <a:t>النــــقـل</a:t>
          </a:r>
          <a:endParaRPr lang="fr-FR" sz="1600" dirty="0">
            <a:solidFill>
              <a:schemeClr val="tx1"/>
            </a:solidFill>
          </a:endParaRPr>
        </a:p>
      </dgm:t>
    </dgm:pt>
    <dgm:pt modelId="{1E259DC2-D2E8-4BE5-B879-BC8FE4390744}" type="parTrans" cxnId="{B0EA49B9-5B47-4ACE-990A-AC9977508E00}">
      <dgm:prSet/>
      <dgm:spPr/>
      <dgm:t>
        <a:bodyPr/>
        <a:lstStyle/>
        <a:p>
          <a:endParaRPr lang="fr-FR">
            <a:solidFill>
              <a:schemeClr val="tx1"/>
            </a:solidFill>
          </a:endParaRPr>
        </a:p>
      </dgm:t>
    </dgm:pt>
    <dgm:pt modelId="{B421D324-A73E-4D2B-B1E6-BDC377584540}" type="sibTrans" cxnId="{B0EA49B9-5B47-4ACE-990A-AC9977508E00}">
      <dgm:prSet/>
      <dgm:spPr/>
      <dgm:t>
        <a:bodyPr/>
        <a:lstStyle/>
        <a:p>
          <a:endParaRPr lang="fr-FR">
            <a:solidFill>
              <a:schemeClr val="tx1"/>
            </a:solidFill>
          </a:endParaRPr>
        </a:p>
      </dgm:t>
    </dgm:pt>
    <dgm:pt modelId="{4A4A15A0-E4C1-450A-8B88-B9909AF96376}">
      <dgm:prSet phldrT="[Texte]" custT="1"/>
      <dgm:spPr>
        <a:solidFill>
          <a:schemeClr val="accent4">
            <a:lumMod val="40000"/>
            <a:lumOff val="60000"/>
          </a:schemeClr>
        </a:solidFill>
      </dgm:spPr>
      <dgm:t>
        <a:bodyPr/>
        <a:lstStyle/>
        <a:p>
          <a:pPr rtl="1"/>
          <a:r>
            <a:rPr lang="fr-FR" sz="1600" b="0" i="0" dirty="0" smtClean="0">
              <a:solidFill>
                <a:schemeClr val="tx1"/>
              </a:solidFill>
            </a:rPr>
            <a:t> </a:t>
          </a:r>
          <a:r>
            <a:rPr lang="ar-DZ" sz="1600" b="1" i="0" dirty="0" smtClean="0">
              <a:solidFill>
                <a:schemeClr val="tx1"/>
              </a:solidFill>
            </a:rPr>
            <a:t>الوقايــة الصحيــة</a:t>
          </a:r>
          <a:r>
            <a:rPr lang="fr-FR" sz="1600" b="0" i="0" dirty="0" smtClean="0">
              <a:solidFill>
                <a:schemeClr val="tx1"/>
              </a:solidFill>
            </a:rPr>
            <a:t> </a:t>
          </a:r>
          <a:endParaRPr lang="fr-FR" sz="1600" dirty="0">
            <a:solidFill>
              <a:schemeClr val="tx1"/>
            </a:solidFill>
          </a:endParaRPr>
        </a:p>
      </dgm:t>
    </dgm:pt>
    <dgm:pt modelId="{FD71BF1E-3AC6-49B5-B7EF-E22E70EB5098}" type="parTrans" cxnId="{D7F8F52E-7EC3-4AE8-B777-0B111E1F12E4}">
      <dgm:prSet/>
      <dgm:spPr/>
      <dgm:t>
        <a:bodyPr/>
        <a:lstStyle/>
        <a:p>
          <a:endParaRPr lang="fr-FR">
            <a:solidFill>
              <a:schemeClr val="tx1"/>
            </a:solidFill>
          </a:endParaRPr>
        </a:p>
      </dgm:t>
    </dgm:pt>
    <dgm:pt modelId="{39E88933-52FD-431F-83D6-9DA81DDE1C34}" type="sibTrans" cxnId="{D7F8F52E-7EC3-4AE8-B777-0B111E1F12E4}">
      <dgm:prSet/>
      <dgm:spPr/>
      <dgm:t>
        <a:bodyPr/>
        <a:lstStyle/>
        <a:p>
          <a:endParaRPr lang="fr-FR">
            <a:solidFill>
              <a:schemeClr val="tx1"/>
            </a:solidFill>
          </a:endParaRPr>
        </a:p>
      </dgm:t>
    </dgm:pt>
    <dgm:pt modelId="{68D6B5A8-482A-4B25-A9C3-D4EB3EE97A71}">
      <dgm:prSet phldrT="[Texte]" custT="1"/>
      <dgm:spPr>
        <a:solidFill>
          <a:schemeClr val="accent4">
            <a:lumMod val="40000"/>
            <a:lumOff val="60000"/>
          </a:schemeClr>
        </a:solidFill>
      </dgm:spPr>
      <dgm:t>
        <a:bodyPr/>
        <a:lstStyle/>
        <a:p>
          <a:pPr rtl="1"/>
          <a:r>
            <a:rPr lang="fr-FR" sz="1600" b="0" i="0" dirty="0" smtClean="0">
              <a:solidFill>
                <a:schemeClr val="tx1"/>
              </a:solidFill>
            </a:rPr>
            <a:t> </a:t>
          </a:r>
          <a:r>
            <a:rPr lang="ar-DZ" sz="1600" b="1" i="0" dirty="0" smtClean="0">
              <a:solidFill>
                <a:schemeClr val="tx1"/>
              </a:solidFill>
            </a:rPr>
            <a:t>النشــاطات العلميــة، والثقــافية </a:t>
          </a:r>
          <a:r>
            <a:rPr lang="ar-DZ" sz="1600" b="1" i="0" dirty="0" err="1" smtClean="0">
              <a:solidFill>
                <a:schemeClr val="tx1"/>
              </a:solidFill>
            </a:rPr>
            <a:t>و</a:t>
          </a:r>
          <a:r>
            <a:rPr lang="ar-DZ" sz="1600" b="1" i="0" dirty="0" smtClean="0">
              <a:solidFill>
                <a:schemeClr val="tx1"/>
              </a:solidFill>
            </a:rPr>
            <a:t> الريــاضيــة </a:t>
          </a:r>
          <a:endParaRPr lang="fr-FR" sz="1600" dirty="0">
            <a:solidFill>
              <a:schemeClr val="tx1"/>
            </a:solidFill>
          </a:endParaRPr>
        </a:p>
      </dgm:t>
    </dgm:pt>
    <dgm:pt modelId="{63865174-356F-4337-9B9C-E2EA1DD1D50C}" type="parTrans" cxnId="{13E4D148-5DB7-49AB-AD98-D22182A1ED49}">
      <dgm:prSet/>
      <dgm:spPr/>
      <dgm:t>
        <a:bodyPr/>
        <a:lstStyle/>
        <a:p>
          <a:endParaRPr lang="fr-FR">
            <a:solidFill>
              <a:schemeClr val="tx1"/>
            </a:solidFill>
          </a:endParaRPr>
        </a:p>
      </dgm:t>
    </dgm:pt>
    <dgm:pt modelId="{E41F89E5-3734-4531-A384-4794BB46BA12}" type="sibTrans" cxnId="{13E4D148-5DB7-49AB-AD98-D22182A1ED49}">
      <dgm:prSet/>
      <dgm:spPr/>
      <dgm:t>
        <a:bodyPr/>
        <a:lstStyle/>
        <a:p>
          <a:endParaRPr lang="fr-FR">
            <a:solidFill>
              <a:schemeClr val="tx1"/>
            </a:solidFill>
          </a:endParaRPr>
        </a:p>
      </dgm:t>
    </dgm:pt>
    <dgm:pt modelId="{3A09AEBE-B75D-4F85-8E6D-B9EA4DFAE931}">
      <dgm:prSet phldrT="[Texte]" custT="1"/>
      <dgm:spPr>
        <a:solidFill>
          <a:schemeClr val="accent4">
            <a:lumMod val="40000"/>
            <a:lumOff val="60000"/>
          </a:schemeClr>
        </a:solidFill>
      </dgm:spPr>
      <dgm:t>
        <a:bodyPr/>
        <a:lstStyle/>
        <a:p>
          <a:pPr rtl="1"/>
          <a:r>
            <a:rPr lang="ar-DZ" sz="1600" b="1" i="0" dirty="0" smtClean="0">
              <a:solidFill>
                <a:schemeClr val="tx1"/>
              </a:solidFill>
            </a:rPr>
            <a:t>الإطــعـــام</a:t>
          </a:r>
          <a:endParaRPr lang="fr-FR" sz="1600" dirty="0">
            <a:solidFill>
              <a:schemeClr val="tx1"/>
            </a:solidFill>
          </a:endParaRPr>
        </a:p>
      </dgm:t>
    </dgm:pt>
    <dgm:pt modelId="{23F469F7-2E77-4D2A-8A4D-0D399AB131C1}" type="parTrans" cxnId="{A0E751F5-0C0E-45C2-8ACC-3D2C85E533DA}">
      <dgm:prSet/>
      <dgm:spPr/>
      <dgm:t>
        <a:bodyPr/>
        <a:lstStyle/>
        <a:p>
          <a:endParaRPr lang="fr-FR">
            <a:solidFill>
              <a:schemeClr val="tx1"/>
            </a:solidFill>
          </a:endParaRPr>
        </a:p>
      </dgm:t>
    </dgm:pt>
    <dgm:pt modelId="{46645879-43CC-4B79-A421-B9409C4B5D84}" type="sibTrans" cxnId="{A0E751F5-0C0E-45C2-8ACC-3D2C85E533DA}">
      <dgm:prSet/>
      <dgm:spPr/>
      <dgm:t>
        <a:bodyPr/>
        <a:lstStyle/>
        <a:p>
          <a:endParaRPr lang="fr-FR">
            <a:solidFill>
              <a:schemeClr val="tx1"/>
            </a:solidFill>
          </a:endParaRPr>
        </a:p>
      </dgm:t>
    </dgm:pt>
    <dgm:pt modelId="{D2D59EB5-06A8-4DF5-A155-B9367379DFAA}">
      <dgm:prSet custT="1"/>
      <dgm:spPr/>
      <dgm:t>
        <a:bodyPr anchor="ctr"/>
        <a:lstStyle/>
        <a:p>
          <a:pPr algn="just" rtl="1"/>
          <a:r>
            <a:rPr lang="ar-DZ" sz="1400" b="1" dirty="0" smtClean="0"/>
            <a:t>يمكن لكل طالب مقيــم أو خارجــي أن يستفيــد من وجبــة بالمطعــم الجامعـي شــرط استظــهار بطاقة الطالب أو بطاقة الإقامة. المطــاعم الجامعية موزعة على مؤسسات التعليم العالي </a:t>
          </a:r>
          <a:r>
            <a:rPr lang="ar-DZ" sz="1400" b="1" dirty="0" err="1" smtClean="0"/>
            <a:t>والإقامات</a:t>
          </a:r>
          <a:r>
            <a:rPr lang="ar-DZ" sz="1400" b="1" dirty="0" smtClean="0"/>
            <a:t> الجامعية.</a:t>
          </a:r>
          <a:r>
            <a:rPr lang="fr-FR" sz="1400" b="0" i="0" dirty="0" smtClean="0">
              <a:solidFill>
                <a:schemeClr val="tx1"/>
              </a:solidFill>
            </a:rPr>
            <a:t> </a:t>
          </a:r>
          <a:endParaRPr lang="fr-FR" sz="1400" dirty="0">
            <a:solidFill>
              <a:schemeClr val="tx1"/>
            </a:solidFill>
          </a:endParaRPr>
        </a:p>
      </dgm:t>
    </dgm:pt>
    <dgm:pt modelId="{97FB936C-9615-4297-B616-8FC1B3228136}" type="parTrans" cxnId="{E2C77E91-8AF9-451A-BF86-73EDCED8B04B}">
      <dgm:prSet/>
      <dgm:spPr/>
      <dgm:t>
        <a:bodyPr/>
        <a:lstStyle/>
        <a:p>
          <a:endParaRPr lang="fr-FR">
            <a:solidFill>
              <a:schemeClr val="tx1"/>
            </a:solidFill>
          </a:endParaRPr>
        </a:p>
      </dgm:t>
    </dgm:pt>
    <dgm:pt modelId="{EABEE58F-0FF0-4994-8ACC-1728C293E002}" type="sibTrans" cxnId="{E2C77E91-8AF9-451A-BF86-73EDCED8B04B}">
      <dgm:prSet/>
      <dgm:spPr/>
      <dgm:t>
        <a:bodyPr/>
        <a:lstStyle/>
        <a:p>
          <a:endParaRPr lang="fr-FR">
            <a:solidFill>
              <a:schemeClr val="tx1"/>
            </a:solidFill>
          </a:endParaRPr>
        </a:p>
      </dgm:t>
    </dgm:pt>
    <dgm:pt modelId="{0DC50DC8-99F8-4308-9AD2-04489B057C6B}">
      <dgm:prSet custT="1"/>
      <dgm:spPr/>
      <dgm:t>
        <a:bodyPr anchor="ctr"/>
        <a:lstStyle/>
        <a:p>
          <a:pPr algn="just" rtl="1"/>
          <a:r>
            <a:rPr lang="ar-DZ" sz="1400" b="0" i="0" dirty="0" smtClean="0">
              <a:solidFill>
                <a:schemeClr val="tx1"/>
              </a:solidFill>
            </a:rPr>
            <a:t> </a:t>
          </a:r>
          <a:r>
            <a:rPr lang="ar-DZ" sz="1400" b="1" dirty="0" smtClean="0"/>
            <a:t>يعتبــر النقــل الجامعي من المهـام الملقــاة على عاتــق الديـوان الوطنــي للخدمــات الجامعيــة، وهو مضمــون لكــل الطلبة بيــن الإقامات الجامعيــة ومؤسســات التعليــم العالـي، مقابــل دفــع اشتــراك سنــوي رمــزي.</a:t>
          </a:r>
          <a:endParaRPr lang="fr-FR" sz="1400" dirty="0">
            <a:solidFill>
              <a:schemeClr val="tx1"/>
            </a:solidFill>
          </a:endParaRPr>
        </a:p>
      </dgm:t>
    </dgm:pt>
    <dgm:pt modelId="{EDF8B1B7-722F-4A7F-B7B8-7ED1CEC495B6}" type="parTrans" cxnId="{267B9BBF-E9C8-43A3-BD14-DD6B498D6F04}">
      <dgm:prSet/>
      <dgm:spPr/>
      <dgm:t>
        <a:bodyPr/>
        <a:lstStyle/>
        <a:p>
          <a:endParaRPr lang="fr-FR">
            <a:solidFill>
              <a:schemeClr val="tx1"/>
            </a:solidFill>
          </a:endParaRPr>
        </a:p>
      </dgm:t>
    </dgm:pt>
    <dgm:pt modelId="{BFCE311D-40AF-4E5B-A3F1-357FCAEE9296}" type="sibTrans" cxnId="{267B9BBF-E9C8-43A3-BD14-DD6B498D6F04}">
      <dgm:prSet/>
      <dgm:spPr/>
      <dgm:t>
        <a:bodyPr/>
        <a:lstStyle/>
        <a:p>
          <a:endParaRPr lang="fr-FR">
            <a:solidFill>
              <a:schemeClr val="tx1"/>
            </a:solidFill>
          </a:endParaRPr>
        </a:p>
      </dgm:t>
    </dgm:pt>
    <dgm:pt modelId="{DD41FB7F-A0A1-48E5-9959-5F6CD60381A4}">
      <dgm:prSet custT="1"/>
      <dgm:spPr/>
      <dgm:t>
        <a:bodyPr anchor="ctr"/>
        <a:lstStyle/>
        <a:p>
          <a:pPr algn="just" rtl="1"/>
          <a:r>
            <a:rPr lang="ar-DZ" sz="1400" b="1" dirty="0" smtClean="0"/>
            <a:t>تتوفــر </a:t>
          </a:r>
          <a:r>
            <a:rPr lang="ar-DZ" sz="1400" b="1" dirty="0" err="1" smtClean="0"/>
            <a:t>الإقامــات</a:t>
          </a:r>
          <a:r>
            <a:rPr lang="ar-DZ" sz="1400" b="1" dirty="0" smtClean="0"/>
            <a:t> الجامعيــة على الهيــاكل والوسائــل والإمكانيــات الضــرورية لإنــشاء النــوادي والجمعيــات لممارسة النشاطات العلمية، الثقافية والرياضية</a:t>
          </a:r>
          <a:r>
            <a:rPr lang="ar-DZ" sz="1400" b="1" smtClean="0"/>
            <a:t>، كمـا تم وضـع مكتبـات</a:t>
          </a:r>
          <a:r>
            <a:rPr lang="ar-DZ" sz="1400" b="1" dirty="0" smtClean="0"/>
            <a:t>، قاعات </a:t>
          </a:r>
          <a:r>
            <a:rPr lang="ar-DZ" sz="1400" b="1" smtClean="0"/>
            <a:t>للمطالعة وقاعــات للانتــرنت مجانا تحــت تصــرف الطلبــة المقيميــن</a:t>
          </a:r>
          <a:r>
            <a:rPr lang="ar-DZ" sz="1400" b="1" dirty="0" smtClean="0"/>
            <a:t>.</a:t>
          </a:r>
          <a:endParaRPr lang="fr-FR" sz="1400" dirty="0">
            <a:solidFill>
              <a:schemeClr val="tx1"/>
            </a:solidFill>
          </a:endParaRPr>
        </a:p>
      </dgm:t>
    </dgm:pt>
    <dgm:pt modelId="{38688B80-9CD7-4107-AFF9-A3ADFF276005}" type="parTrans" cxnId="{AC0BD007-FB28-4781-8B37-0C3EAF1ACAD8}">
      <dgm:prSet/>
      <dgm:spPr/>
      <dgm:t>
        <a:bodyPr/>
        <a:lstStyle/>
        <a:p>
          <a:endParaRPr lang="fr-FR">
            <a:solidFill>
              <a:schemeClr val="tx1"/>
            </a:solidFill>
          </a:endParaRPr>
        </a:p>
      </dgm:t>
    </dgm:pt>
    <dgm:pt modelId="{C02C070C-FE73-4648-89FC-5D2D4FB84A7C}" type="sibTrans" cxnId="{AC0BD007-FB28-4781-8B37-0C3EAF1ACAD8}">
      <dgm:prSet/>
      <dgm:spPr/>
      <dgm:t>
        <a:bodyPr/>
        <a:lstStyle/>
        <a:p>
          <a:endParaRPr lang="fr-FR">
            <a:solidFill>
              <a:schemeClr val="tx1"/>
            </a:solidFill>
          </a:endParaRPr>
        </a:p>
      </dgm:t>
    </dgm:pt>
    <dgm:pt modelId="{99268736-C85B-4820-ABA4-54ECD6146530}">
      <dgm:prSet custT="1"/>
      <dgm:spPr/>
      <dgm:t>
        <a:bodyPr anchor="ctr"/>
        <a:lstStyle/>
        <a:p>
          <a:pPr rtl="1"/>
          <a:r>
            <a:rPr lang="ar-DZ" sz="1400" b="1" dirty="0" smtClean="0"/>
            <a:t>تتوفــر </a:t>
          </a:r>
          <a:r>
            <a:rPr lang="ar-DZ" sz="1400" b="1" dirty="0" err="1" smtClean="0"/>
            <a:t>الإقامات</a:t>
          </a:r>
          <a:r>
            <a:rPr lang="ar-DZ" sz="1400" b="1" dirty="0" smtClean="0"/>
            <a:t> الجامعيــة على الهيــاكل والوسائــل الصحيــة الضروريــة من أجــل حمايــة ووقايــة الطلبــة المقيميــن من جميــع الأخطــار الصحيــة.</a:t>
          </a:r>
          <a:endParaRPr lang="fr-FR" sz="1400" dirty="0">
            <a:solidFill>
              <a:schemeClr val="tx1"/>
            </a:solidFill>
          </a:endParaRPr>
        </a:p>
      </dgm:t>
    </dgm:pt>
    <dgm:pt modelId="{E8615968-712F-4374-8DD7-4365B826255B}" type="parTrans" cxnId="{FE80E4BE-2E56-4880-B614-75292131FCF1}">
      <dgm:prSet/>
      <dgm:spPr/>
      <dgm:t>
        <a:bodyPr/>
        <a:lstStyle/>
        <a:p>
          <a:endParaRPr lang="fr-FR">
            <a:solidFill>
              <a:schemeClr val="tx1"/>
            </a:solidFill>
          </a:endParaRPr>
        </a:p>
      </dgm:t>
    </dgm:pt>
    <dgm:pt modelId="{5C8E134B-52F3-40A3-B94F-1CF37E3BBC2D}" type="sibTrans" cxnId="{FE80E4BE-2E56-4880-B614-75292131FCF1}">
      <dgm:prSet/>
      <dgm:spPr/>
      <dgm:t>
        <a:bodyPr/>
        <a:lstStyle/>
        <a:p>
          <a:endParaRPr lang="fr-FR">
            <a:solidFill>
              <a:schemeClr val="tx1"/>
            </a:solidFill>
          </a:endParaRPr>
        </a:p>
      </dgm:t>
    </dgm:pt>
    <dgm:pt modelId="{7819B59E-3AC8-491A-BFB8-D61EFA32AC7C}" type="pres">
      <dgm:prSet presAssocID="{9BF6C9AE-9CF5-41D9-AEFC-85D39B75124E}" presName="Name0" presStyleCnt="0">
        <dgm:presLayoutVars>
          <dgm:dir/>
          <dgm:animLvl val="lvl"/>
          <dgm:resizeHandles/>
        </dgm:presLayoutVars>
      </dgm:prSet>
      <dgm:spPr/>
      <dgm:t>
        <a:bodyPr/>
        <a:lstStyle/>
        <a:p>
          <a:endParaRPr lang="fr-FR"/>
        </a:p>
      </dgm:t>
    </dgm:pt>
    <dgm:pt modelId="{E33C52F2-98E4-412E-A3C4-F37922EDC697}" type="pres">
      <dgm:prSet presAssocID="{3A09AEBE-B75D-4F85-8E6D-B9EA4DFAE931}" presName="linNode" presStyleCnt="0"/>
      <dgm:spPr/>
    </dgm:pt>
    <dgm:pt modelId="{F152100E-9E42-4B92-988B-923A3096737B}" type="pres">
      <dgm:prSet presAssocID="{3A09AEBE-B75D-4F85-8E6D-B9EA4DFAE931}" presName="parentShp" presStyleLbl="node1" presStyleIdx="0" presStyleCnt="4" custScaleX="64062" custLinFactX="39510" custLinFactNeighborX="100000" custLinFactNeighborY="-126">
        <dgm:presLayoutVars>
          <dgm:bulletEnabled val="1"/>
        </dgm:presLayoutVars>
      </dgm:prSet>
      <dgm:spPr/>
      <dgm:t>
        <a:bodyPr/>
        <a:lstStyle/>
        <a:p>
          <a:endParaRPr lang="fr-FR"/>
        </a:p>
      </dgm:t>
    </dgm:pt>
    <dgm:pt modelId="{55F3ACD8-A119-46DD-9A72-6C7B050E6F86}" type="pres">
      <dgm:prSet presAssocID="{3A09AEBE-B75D-4F85-8E6D-B9EA4DFAE931}" presName="childShp" presStyleLbl="bgAccFollowNode1" presStyleIdx="0" presStyleCnt="4" custFlipHor="1" custScaleX="121898" custLinFactNeighborX="-64509">
        <dgm:presLayoutVars>
          <dgm:bulletEnabled val="1"/>
        </dgm:presLayoutVars>
      </dgm:prSet>
      <dgm:spPr/>
      <dgm:t>
        <a:bodyPr/>
        <a:lstStyle/>
        <a:p>
          <a:endParaRPr lang="fr-FR"/>
        </a:p>
      </dgm:t>
    </dgm:pt>
    <dgm:pt modelId="{77134A52-8F6A-4AE5-B6CB-73327DF6E49C}" type="pres">
      <dgm:prSet presAssocID="{46645879-43CC-4B79-A421-B9409C4B5D84}" presName="spacing" presStyleCnt="0"/>
      <dgm:spPr/>
    </dgm:pt>
    <dgm:pt modelId="{35BFB034-5BD0-490C-B2D6-527B7B782CCF}" type="pres">
      <dgm:prSet presAssocID="{DD960F17-5CBA-4E2F-B393-EA08DFD941F1}" presName="linNode" presStyleCnt="0"/>
      <dgm:spPr/>
    </dgm:pt>
    <dgm:pt modelId="{830AD4AF-0802-436B-BF6C-64FBB371BB82}" type="pres">
      <dgm:prSet presAssocID="{DD960F17-5CBA-4E2F-B393-EA08DFD941F1}" presName="parentShp" presStyleLbl="node1" presStyleIdx="1" presStyleCnt="4" custScaleX="64062" custLinFactX="39510" custLinFactNeighborX="100000" custLinFactNeighborY="-687">
        <dgm:presLayoutVars>
          <dgm:bulletEnabled val="1"/>
        </dgm:presLayoutVars>
      </dgm:prSet>
      <dgm:spPr/>
      <dgm:t>
        <a:bodyPr/>
        <a:lstStyle/>
        <a:p>
          <a:endParaRPr lang="fr-FR"/>
        </a:p>
      </dgm:t>
    </dgm:pt>
    <dgm:pt modelId="{695712D2-94B2-4B2B-89EA-36945FB30D26}" type="pres">
      <dgm:prSet presAssocID="{DD960F17-5CBA-4E2F-B393-EA08DFD941F1}" presName="childShp" presStyleLbl="bgAccFollowNode1" presStyleIdx="1" presStyleCnt="4" custFlipHor="1" custScaleX="121898" custLinFactNeighborX="-64509">
        <dgm:presLayoutVars>
          <dgm:bulletEnabled val="1"/>
        </dgm:presLayoutVars>
      </dgm:prSet>
      <dgm:spPr/>
      <dgm:t>
        <a:bodyPr/>
        <a:lstStyle/>
        <a:p>
          <a:endParaRPr lang="fr-FR"/>
        </a:p>
      </dgm:t>
    </dgm:pt>
    <dgm:pt modelId="{1245E834-BC18-4ACF-B089-916FC33FBB88}" type="pres">
      <dgm:prSet presAssocID="{B421D324-A73E-4D2B-B1E6-BDC377584540}" presName="spacing" presStyleCnt="0"/>
      <dgm:spPr/>
    </dgm:pt>
    <dgm:pt modelId="{BA168CC4-E0A9-4ADE-9785-CBEBE09BDAE3}" type="pres">
      <dgm:prSet presAssocID="{68D6B5A8-482A-4B25-A9C3-D4EB3EE97A71}" presName="linNode" presStyleCnt="0"/>
      <dgm:spPr/>
    </dgm:pt>
    <dgm:pt modelId="{C6819594-69C6-4C77-A65B-9BBA74B20888}" type="pres">
      <dgm:prSet presAssocID="{68D6B5A8-482A-4B25-A9C3-D4EB3EE97A71}" presName="parentShp" presStyleLbl="node1" presStyleIdx="2" presStyleCnt="4" custScaleX="64062" custLinFactX="35944" custLinFactNeighborX="100000" custLinFactNeighborY="-3749">
        <dgm:presLayoutVars>
          <dgm:bulletEnabled val="1"/>
        </dgm:presLayoutVars>
      </dgm:prSet>
      <dgm:spPr/>
      <dgm:t>
        <a:bodyPr/>
        <a:lstStyle/>
        <a:p>
          <a:endParaRPr lang="fr-FR"/>
        </a:p>
      </dgm:t>
    </dgm:pt>
    <dgm:pt modelId="{203DBA44-C9AA-40BD-9EBA-0CAAC199A1A0}" type="pres">
      <dgm:prSet presAssocID="{68D6B5A8-482A-4B25-A9C3-D4EB3EE97A71}" presName="childShp" presStyleLbl="bgAccFollowNode1" presStyleIdx="2" presStyleCnt="4" custFlipHor="1" custScaleX="121354" custScaleY="100000" custLinFactNeighborX="-66015" custLinFactNeighborY="-2276">
        <dgm:presLayoutVars>
          <dgm:bulletEnabled val="1"/>
        </dgm:presLayoutVars>
      </dgm:prSet>
      <dgm:spPr/>
      <dgm:t>
        <a:bodyPr/>
        <a:lstStyle/>
        <a:p>
          <a:endParaRPr lang="fr-FR"/>
        </a:p>
      </dgm:t>
    </dgm:pt>
    <dgm:pt modelId="{392E4406-A75A-4BC3-B05E-61C7078C330C}" type="pres">
      <dgm:prSet presAssocID="{E41F89E5-3734-4531-A384-4794BB46BA12}" presName="spacing" presStyleCnt="0"/>
      <dgm:spPr/>
    </dgm:pt>
    <dgm:pt modelId="{70D684B6-BB4B-4D85-ACC9-76344F2668F6}" type="pres">
      <dgm:prSet presAssocID="{4A4A15A0-E4C1-450A-8B88-B9909AF96376}" presName="linNode" presStyleCnt="0"/>
      <dgm:spPr/>
    </dgm:pt>
    <dgm:pt modelId="{E8D027C9-E7F6-4721-BEFA-B8353450D7D5}" type="pres">
      <dgm:prSet presAssocID="{4A4A15A0-E4C1-450A-8B88-B9909AF96376}" presName="parentShp" presStyleLbl="node1" presStyleIdx="3" presStyleCnt="4" custScaleX="64062" custLinFactX="33985" custLinFactNeighborX="100000" custLinFactNeighborY="-6748">
        <dgm:presLayoutVars>
          <dgm:bulletEnabled val="1"/>
        </dgm:presLayoutVars>
      </dgm:prSet>
      <dgm:spPr/>
      <dgm:t>
        <a:bodyPr/>
        <a:lstStyle/>
        <a:p>
          <a:endParaRPr lang="fr-FR"/>
        </a:p>
      </dgm:t>
    </dgm:pt>
    <dgm:pt modelId="{1348383D-C09B-49CA-9FD1-56BE8DA72633}" type="pres">
      <dgm:prSet presAssocID="{4A4A15A0-E4C1-450A-8B88-B9909AF96376}" presName="childShp" presStyleLbl="bgAccFollowNode1" presStyleIdx="3" presStyleCnt="4" custFlipHor="1" custScaleX="121354" custLinFactNeighborX="-66015" custLinFactNeighborY="12988">
        <dgm:presLayoutVars>
          <dgm:bulletEnabled val="1"/>
        </dgm:presLayoutVars>
      </dgm:prSet>
      <dgm:spPr/>
      <dgm:t>
        <a:bodyPr/>
        <a:lstStyle/>
        <a:p>
          <a:endParaRPr lang="fr-FR"/>
        </a:p>
      </dgm:t>
    </dgm:pt>
  </dgm:ptLst>
  <dgm:cxnLst>
    <dgm:cxn modelId="{C3B9998B-4F48-4F19-AAE3-23F533AC2BBE}" type="presOf" srcId="{68D6B5A8-482A-4B25-A9C3-D4EB3EE97A71}" destId="{C6819594-69C6-4C77-A65B-9BBA74B20888}" srcOrd="0" destOrd="0" presId="urn:microsoft.com/office/officeart/2005/8/layout/vList6"/>
    <dgm:cxn modelId="{6947EDB0-66F8-4EBC-8591-CAE4BE132B4A}" type="presOf" srcId="{9BF6C9AE-9CF5-41D9-AEFC-85D39B75124E}" destId="{7819B59E-3AC8-491A-BFB8-D61EFA32AC7C}" srcOrd="0" destOrd="0" presId="urn:microsoft.com/office/officeart/2005/8/layout/vList6"/>
    <dgm:cxn modelId="{B85EF2FF-A0AB-4FC1-A1EA-3FDD26C79CC7}" type="presOf" srcId="{DD41FB7F-A0A1-48E5-9959-5F6CD60381A4}" destId="{203DBA44-C9AA-40BD-9EBA-0CAAC199A1A0}" srcOrd="0" destOrd="0" presId="urn:microsoft.com/office/officeart/2005/8/layout/vList6"/>
    <dgm:cxn modelId="{C722664D-6486-4818-862D-E6DB23ED8716}" type="presOf" srcId="{3A09AEBE-B75D-4F85-8E6D-B9EA4DFAE931}" destId="{F152100E-9E42-4B92-988B-923A3096737B}" srcOrd="0" destOrd="0" presId="urn:microsoft.com/office/officeart/2005/8/layout/vList6"/>
    <dgm:cxn modelId="{8DF8B553-FCDE-46FD-A77B-9C0195E96037}" type="presOf" srcId="{99268736-C85B-4820-ABA4-54ECD6146530}" destId="{1348383D-C09B-49CA-9FD1-56BE8DA72633}" srcOrd="0" destOrd="0" presId="urn:microsoft.com/office/officeart/2005/8/layout/vList6"/>
    <dgm:cxn modelId="{FE80E4BE-2E56-4880-B614-75292131FCF1}" srcId="{4A4A15A0-E4C1-450A-8B88-B9909AF96376}" destId="{99268736-C85B-4820-ABA4-54ECD6146530}" srcOrd="0" destOrd="0" parTransId="{E8615968-712F-4374-8DD7-4365B826255B}" sibTransId="{5C8E134B-52F3-40A3-B94F-1CF37E3BBC2D}"/>
    <dgm:cxn modelId="{AC0BD007-FB28-4781-8B37-0C3EAF1ACAD8}" srcId="{68D6B5A8-482A-4B25-A9C3-D4EB3EE97A71}" destId="{DD41FB7F-A0A1-48E5-9959-5F6CD60381A4}" srcOrd="0" destOrd="0" parTransId="{38688B80-9CD7-4107-AFF9-A3ADFF276005}" sibTransId="{C02C070C-FE73-4648-89FC-5D2D4FB84A7C}"/>
    <dgm:cxn modelId="{267B9BBF-E9C8-43A3-BD14-DD6B498D6F04}" srcId="{DD960F17-5CBA-4E2F-B393-EA08DFD941F1}" destId="{0DC50DC8-99F8-4308-9AD2-04489B057C6B}" srcOrd="0" destOrd="0" parTransId="{EDF8B1B7-722F-4A7F-B7B8-7ED1CEC495B6}" sibTransId="{BFCE311D-40AF-4E5B-A3F1-357FCAEE9296}"/>
    <dgm:cxn modelId="{13E4D148-5DB7-49AB-AD98-D22182A1ED49}" srcId="{9BF6C9AE-9CF5-41D9-AEFC-85D39B75124E}" destId="{68D6B5A8-482A-4B25-A9C3-D4EB3EE97A71}" srcOrd="2" destOrd="0" parTransId="{63865174-356F-4337-9B9C-E2EA1DD1D50C}" sibTransId="{E41F89E5-3734-4531-A384-4794BB46BA12}"/>
    <dgm:cxn modelId="{A0E751F5-0C0E-45C2-8ACC-3D2C85E533DA}" srcId="{9BF6C9AE-9CF5-41D9-AEFC-85D39B75124E}" destId="{3A09AEBE-B75D-4F85-8E6D-B9EA4DFAE931}" srcOrd="0" destOrd="0" parTransId="{23F469F7-2E77-4D2A-8A4D-0D399AB131C1}" sibTransId="{46645879-43CC-4B79-A421-B9409C4B5D84}"/>
    <dgm:cxn modelId="{0AF49A01-54A4-4989-8E15-13A910B3586F}" type="presOf" srcId="{4A4A15A0-E4C1-450A-8B88-B9909AF96376}" destId="{E8D027C9-E7F6-4721-BEFA-B8353450D7D5}" srcOrd="0" destOrd="0" presId="urn:microsoft.com/office/officeart/2005/8/layout/vList6"/>
    <dgm:cxn modelId="{DEA45AAA-52B5-4740-8BD1-2F12EEC10986}" type="presOf" srcId="{DD960F17-5CBA-4E2F-B393-EA08DFD941F1}" destId="{830AD4AF-0802-436B-BF6C-64FBB371BB82}" srcOrd="0" destOrd="0" presId="urn:microsoft.com/office/officeart/2005/8/layout/vList6"/>
    <dgm:cxn modelId="{D7F8F52E-7EC3-4AE8-B777-0B111E1F12E4}" srcId="{9BF6C9AE-9CF5-41D9-AEFC-85D39B75124E}" destId="{4A4A15A0-E4C1-450A-8B88-B9909AF96376}" srcOrd="3" destOrd="0" parTransId="{FD71BF1E-3AC6-49B5-B7EF-E22E70EB5098}" sibTransId="{39E88933-52FD-431F-83D6-9DA81DDE1C34}"/>
    <dgm:cxn modelId="{D94E96A9-CC62-4157-BA84-3FB09E91BFC4}" type="presOf" srcId="{0DC50DC8-99F8-4308-9AD2-04489B057C6B}" destId="{695712D2-94B2-4B2B-89EA-36945FB30D26}" srcOrd="0" destOrd="0" presId="urn:microsoft.com/office/officeart/2005/8/layout/vList6"/>
    <dgm:cxn modelId="{4B04D1B4-AB65-41CC-AEF6-156EF5659B1C}" type="presOf" srcId="{D2D59EB5-06A8-4DF5-A155-B9367379DFAA}" destId="{55F3ACD8-A119-46DD-9A72-6C7B050E6F86}" srcOrd="0" destOrd="0" presId="urn:microsoft.com/office/officeart/2005/8/layout/vList6"/>
    <dgm:cxn modelId="{B0EA49B9-5B47-4ACE-990A-AC9977508E00}" srcId="{9BF6C9AE-9CF5-41D9-AEFC-85D39B75124E}" destId="{DD960F17-5CBA-4E2F-B393-EA08DFD941F1}" srcOrd="1" destOrd="0" parTransId="{1E259DC2-D2E8-4BE5-B879-BC8FE4390744}" sibTransId="{B421D324-A73E-4D2B-B1E6-BDC377584540}"/>
    <dgm:cxn modelId="{E2C77E91-8AF9-451A-BF86-73EDCED8B04B}" srcId="{3A09AEBE-B75D-4F85-8E6D-B9EA4DFAE931}" destId="{D2D59EB5-06A8-4DF5-A155-B9367379DFAA}" srcOrd="0" destOrd="0" parTransId="{97FB936C-9615-4297-B616-8FC1B3228136}" sibTransId="{EABEE58F-0FF0-4994-8ACC-1728C293E002}"/>
    <dgm:cxn modelId="{0549A24D-E331-4123-8007-F059FFABF998}" type="presParOf" srcId="{7819B59E-3AC8-491A-BFB8-D61EFA32AC7C}" destId="{E33C52F2-98E4-412E-A3C4-F37922EDC697}" srcOrd="0" destOrd="0" presId="urn:microsoft.com/office/officeart/2005/8/layout/vList6"/>
    <dgm:cxn modelId="{A40D453F-DB76-4924-AB2B-C36B63A6D0E7}" type="presParOf" srcId="{E33C52F2-98E4-412E-A3C4-F37922EDC697}" destId="{F152100E-9E42-4B92-988B-923A3096737B}" srcOrd="0" destOrd="0" presId="urn:microsoft.com/office/officeart/2005/8/layout/vList6"/>
    <dgm:cxn modelId="{6EA64C82-FB51-4AA2-800E-076588381357}" type="presParOf" srcId="{E33C52F2-98E4-412E-A3C4-F37922EDC697}" destId="{55F3ACD8-A119-46DD-9A72-6C7B050E6F86}" srcOrd="1" destOrd="0" presId="urn:microsoft.com/office/officeart/2005/8/layout/vList6"/>
    <dgm:cxn modelId="{2D048620-E29A-43A4-A55E-F4B85B1D7619}" type="presParOf" srcId="{7819B59E-3AC8-491A-BFB8-D61EFA32AC7C}" destId="{77134A52-8F6A-4AE5-B6CB-73327DF6E49C}" srcOrd="1" destOrd="0" presId="urn:microsoft.com/office/officeart/2005/8/layout/vList6"/>
    <dgm:cxn modelId="{0A6A8B31-CDB6-448A-9599-1A9CD11DC837}" type="presParOf" srcId="{7819B59E-3AC8-491A-BFB8-D61EFA32AC7C}" destId="{35BFB034-5BD0-490C-B2D6-527B7B782CCF}" srcOrd="2" destOrd="0" presId="urn:microsoft.com/office/officeart/2005/8/layout/vList6"/>
    <dgm:cxn modelId="{196B5240-E39B-4955-9D88-221770EF2FF2}" type="presParOf" srcId="{35BFB034-5BD0-490C-B2D6-527B7B782CCF}" destId="{830AD4AF-0802-436B-BF6C-64FBB371BB82}" srcOrd="0" destOrd="0" presId="urn:microsoft.com/office/officeart/2005/8/layout/vList6"/>
    <dgm:cxn modelId="{EB6D96E7-C342-47A1-8E9D-EC797DAEDB7B}" type="presParOf" srcId="{35BFB034-5BD0-490C-B2D6-527B7B782CCF}" destId="{695712D2-94B2-4B2B-89EA-36945FB30D26}" srcOrd="1" destOrd="0" presId="urn:microsoft.com/office/officeart/2005/8/layout/vList6"/>
    <dgm:cxn modelId="{C2B5615A-54A3-4155-A208-038DD94B119E}" type="presParOf" srcId="{7819B59E-3AC8-491A-BFB8-D61EFA32AC7C}" destId="{1245E834-BC18-4ACF-B089-916FC33FBB88}" srcOrd="3" destOrd="0" presId="urn:microsoft.com/office/officeart/2005/8/layout/vList6"/>
    <dgm:cxn modelId="{56FADDCA-C4B8-4EC1-9375-CC2A8239DB59}" type="presParOf" srcId="{7819B59E-3AC8-491A-BFB8-D61EFA32AC7C}" destId="{BA168CC4-E0A9-4ADE-9785-CBEBE09BDAE3}" srcOrd="4" destOrd="0" presId="urn:microsoft.com/office/officeart/2005/8/layout/vList6"/>
    <dgm:cxn modelId="{207909F8-B420-4BDC-AFCF-190C2D524890}" type="presParOf" srcId="{BA168CC4-E0A9-4ADE-9785-CBEBE09BDAE3}" destId="{C6819594-69C6-4C77-A65B-9BBA74B20888}" srcOrd="0" destOrd="0" presId="urn:microsoft.com/office/officeart/2005/8/layout/vList6"/>
    <dgm:cxn modelId="{4D17CEC1-BBA9-4ED5-8F14-D056AF93AE1D}" type="presParOf" srcId="{BA168CC4-E0A9-4ADE-9785-CBEBE09BDAE3}" destId="{203DBA44-C9AA-40BD-9EBA-0CAAC199A1A0}" srcOrd="1" destOrd="0" presId="urn:microsoft.com/office/officeart/2005/8/layout/vList6"/>
    <dgm:cxn modelId="{FB5754D2-E9DB-4D2D-8342-DEF70973A1EF}" type="presParOf" srcId="{7819B59E-3AC8-491A-BFB8-D61EFA32AC7C}" destId="{392E4406-A75A-4BC3-B05E-61C7078C330C}" srcOrd="5" destOrd="0" presId="urn:microsoft.com/office/officeart/2005/8/layout/vList6"/>
    <dgm:cxn modelId="{C75C62AB-785E-41A5-85BE-ABBA77E3D6E4}" type="presParOf" srcId="{7819B59E-3AC8-491A-BFB8-D61EFA32AC7C}" destId="{70D684B6-BB4B-4D85-ACC9-76344F2668F6}" srcOrd="6" destOrd="0" presId="urn:microsoft.com/office/officeart/2005/8/layout/vList6"/>
    <dgm:cxn modelId="{A19A01D6-9DDE-42CF-955C-2B5E0A5C013F}" type="presParOf" srcId="{70D684B6-BB4B-4D85-ACC9-76344F2668F6}" destId="{E8D027C9-E7F6-4721-BEFA-B8353450D7D5}" srcOrd="0" destOrd="0" presId="urn:microsoft.com/office/officeart/2005/8/layout/vList6"/>
    <dgm:cxn modelId="{854B4EE6-0AE0-4AAB-BA65-F09EBA15B27D}" type="presParOf" srcId="{70D684B6-BB4B-4D85-ACC9-76344F2668F6}" destId="{1348383D-C09B-49CA-9FD1-56BE8DA72633}" srcOrd="1" destOrd="0" presId="urn:microsoft.com/office/officeart/2005/8/layout/vList6"/>
  </dgm:cxnLst>
  <dgm:bg>
    <a:solidFill>
      <a:schemeClr val="accent4">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37A330-6BDB-49E7-A987-FCD0963A9EE0}" type="doc">
      <dgm:prSet loTypeId="urn:microsoft.com/office/officeart/2005/8/layout/pyramid2" loCatId="pyramid" qsTypeId="urn:microsoft.com/office/officeart/2005/8/quickstyle/simple1" qsCatId="simple" csTypeId="urn:microsoft.com/office/officeart/2005/8/colors/accent1_2" csCatId="accent1" phldr="1"/>
      <dgm:spPr/>
    </dgm:pt>
    <dgm:pt modelId="{E3B9138A-4BC1-46A4-B56B-8005D4C59B0C}">
      <dgm:prSet phldrT="[Texte]" custT="1"/>
      <dgm:spPr/>
      <dgm:t>
        <a:bodyPr/>
        <a:lstStyle/>
        <a:p>
          <a:pPr algn="just">
            <a:spcAft>
              <a:spcPts val="0"/>
            </a:spcAft>
          </a:pPr>
          <a:r>
            <a:rPr lang="fr-FR" sz="1800" b="1" dirty="0" smtClean="0">
              <a:solidFill>
                <a:srgbClr val="FF0000"/>
              </a:solidFill>
            </a:rPr>
            <a:t>Ecole Supérieure : </a:t>
          </a:r>
          <a:r>
            <a:rPr lang="fr-FR" sz="1800" b="1" dirty="0" smtClean="0">
              <a:solidFill>
                <a:schemeClr val="tx1"/>
              </a:solidFill>
            </a:rPr>
            <a:t>établissement avec un e</a:t>
          </a:r>
          <a:r>
            <a:rPr lang="fr-FR" sz="1800" b="1" dirty="0" smtClean="0"/>
            <a:t>ffectif d’étudiants réduit, répartis dans des départements. Des Moyennes d’accès élevées exigées et des formations mono disciplinaires ciblées</a:t>
          </a:r>
          <a:endParaRPr lang="fr-FR" sz="1800" b="1" dirty="0"/>
        </a:p>
      </dgm:t>
    </dgm:pt>
    <dgm:pt modelId="{1B874B00-FDCE-4F15-A52E-B849B678858A}" type="parTrans" cxnId="{F23FEDDF-A991-49F7-BD2D-F902EDA4CD54}">
      <dgm:prSet/>
      <dgm:spPr/>
      <dgm:t>
        <a:bodyPr/>
        <a:lstStyle/>
        <a:p>
          <a:endParaRPr lang="fr-FR"/>
        </a:p>
      </dgm:t>
    </dgm:pt>
    <dgm:pt modelId="{A0A1A08E-7E8D-4C39-A06E-67583179F00C}" type="sibTrans" cxnId="{F23FEDDF-A991-49F7-BD2D-F902EDA4CD54}">
      <dgm:prSet/>
      <dgm:spPr/>
      <dgm:t>
        <a:bodyPr/>
        <a:lstStyle/>
        <a:p>
          <a:endParaRPr lang="fr-FR"/>
        </a:p>
      </dgm:t>
    </dgm:pt>
    <dgm:pt modelId="{96A65E37-7F82-4FCE-843C-71A5D0D7371F}">
      <dgm:prSet phldrT="[Texte]" custT="1"/>
      <dgm:spPr/>
      <dgm:t>
        <a:bodyPr/>
        <a:lstStyle/>
        <a:p>
          <a:pPr>
            <a:spcAft>
              <a:spcPts val="0"/>
            </a:spcAft>
          </a:pPr>
          <a:r>
            <a:rPr lang="fr-FR" sz="1800" b="1" dirty="0" smtClean="0">
              <a:solidFill>
                <a:srgbClr val="FF0000"/>
              </a:solidFill>
            </a:rPr>
            <a:t>Centre Universitaire : </a:t>
          </a:r>
          <a:r>
            <a:rPr lang="fr-FR" sz="1800" b="1" dirty="0" smtClean="0">
              <a:solidFill>
                <a:schemeClr val="tx1"/>
              </a:solidFill>
            </a:rPr>
            <a:t>établissement dispensant diverses formations  avec un </a:t>
          </a:r>
          <a:r>
            <a:rPr lang="fr-FR" sz="1800" b="1" dirty="0" smtClean="0"/>
            <a:t>effectif d’étudiants relativement important, répartis dans des instituts et des départements.</a:t>
          </a:r>
          <a:endParaRPr lang="fr-FR" sz="1800" b="1" dirty="0"/>
        </a:p>
      </dgm:t>
    </dgm:pt>
    <dgm:pt modelId="{B1994408-F608-419D-9C05-FD52B4DA4A05}" type="parTrans" cxnId="{D9073DB7-19D9-431D-A720-8FD5D2077060}">
      <dgm:prSet/>
      <dgm:spPr/>
      <dgm:t>
        <a:bodyPr/>
        <a:lstStyle/>
        <a:p>
          <a:endParaRPr lang="fr-FR"/>
        </a:p>
      </dgm:t>
    </dgm:pt>
    <dgm:pt modelId="{8237E94C-75D1-4257-9C90-B74D4C3DB11D}" type="sibTrans" cxnId="{D9073DB7-19D9-431D-A720-8FD5D2077060}">
      <dgm:prSet/>
      <dgm:spPr/>
      <dgm:t>
        <a:bodyPr/>
        <a:lstStyle/>
        <a:p>
          <a:endParaRPr lang="fr-FR"/>
        </a:p>
      </dgm:t>
    </dgm:pt>
    <dgm:pt modelId="{3D8F37BD-A09F-4255-9C11-7DAE303B741E}">
      <dgm:prSet phldrT="[Texte]" custT="1"/>
      <dgm:spPr/>
      <dgm:t>
        <a:bodyPr anchor="t"/>
        <a:lstStyle/>
        <a:p>
          <a:pPr algn="just" defTabSz="889000">
            <a:lnSpc>
              <a:spcPct val="90000"/>
            </a:lnSpc>
            <a:spcBef>
              <a:spcPts val="0"/>
            </a:spcBef>
            <a:spcAft>
              <a:spcPts val="0"/>
            </a:spcAft>
          </a:pPr>
          <a:r>
            <a:rPr lang="fr-FR" sz="1800" b="1" dirty="0" smtClean="0">
              <a:solidFill>
                <a:srgbClr val="FF0000"/>
              </a:solidFill>
            </a:rPr>
            <a:t>Université : </a:t>
          </a:r>
          <a:r>
            <a:rPr lang="fr-FR" sz="1800" b="1" dirty="0" smtClean="0">
              <a:solidFill>
                <a:schemeClr val="tx1"/>
              </a:solidFill>
            </a:rPr>
            <a:t>établissement avec de </a:t>
          </a:r>
          <a:r>
            <a:rPr lang="fr-FR" sz="1800" b="1" dirty="0" smtClean="0"/>
            <a:t>grands effectifs d’étudiants, répartis dans des facultés  et des départements. Plusieurs domaines et filières de formation proposés, ainsi que des formations en sciences médicales et vétérinaires.</a:t>
          </a:r>
        </a:p>
        <a:p>
          <a:pPr marL="0" marR="0" indent="0" algn="just" defTabSz="914400" eaLnBrk="1" fontAlgn="auto" latinLnBrk="0" hangingPunct="1">
            <a:lnSpc>
              <a:spcPct val="100000"/>
            </a:lnSpc>
            <a:spcBef>
              <a:spcPts val="0"/>
            </a:spcBef>
            <a:spcAft>
              <a:spcPts val="0"/>
            </a:spcAft>
            <a:buClrTx/>
            <a:buSzTx/>
            <a:buFontTx/>
            <a:buNone/>
            <a:tabLst/>
            <a:defRPr/>
          </a:pPr>
          <a:r>
            <a:rPr lang="fr-FR" sz="1800" b="1" dirty="0" smtClean="0"/>
            <a:t>On peut y dispenser des Filières à Recrutement National, des Masters à Cursus Intégré de Licence ( avec des moyennes d’accès élevées)  ou des licences professionnalisantes </a:t>
          </a:r>
        </a:p>
        <a:p>
          <a:pPr marL="0" marR="0" indent="0" algn="just" defTabSz="914400" eaLnBrk="1" fontAlgn="auto" latinLnBrk="0" hangingPunct="1">
            <a:lnSpc>
              <a:spcPct val="100000"/>
            </a:lnSpc>
            <a:spcBef>
              <a:spcPts val="0"/>
            </a:spcBef>
            <a:spcAft>
              <a:spcPts val="0"/>
            </a:spcAft>
            <a:buClrTx/>
            <a:buSzTx/>
            <a:buFontTx/>
            <a:buNone/>
            <a:tabLst/>
            <a:defRPr/>
          </a:pPr>
          <a:r>
            <a:rPr lang="fr-FR" sz="1800" b="1" dirty="0" smtClean="0"/>
            <a:t>Les universités peuvent également abriter un </a:t>
          </a:r>
          <a:r>
            <a:rPr lang="fr-FR" sz="1800" b="1" dirty="0" smtClean="0">
              <a:solidFill>
                <a:srgbClr val="FF0000"/>
              </a:solidFill>
            </a:rPr>
            <a:t>I</a:t>
          </a:r>
          <a:r>
            <a:rPr lang="fr-FR" sz="1800" b="1" dirty="0" smtClean="0"/>
            <a:t>nstitut des </a:t>
          </a:r>
          <a:r>
            <a:rPr lang="fr-FR" sz="1800" b="1" dirty="0" smtClean="0">
              <a:solidFill>
                <a:srgbClr val="FF0000"/>
              </a:solidFill>
            </a:rPr>
            <a:t>S</a:t>
          </a:r>
          <a:r>
            <a:rPr lang="fr-FR" sz="1800" b="1" dirty="0" smtClean="0"/>
            <a:t>ciences et </a:t>
          </a:r>
          <a:r>
            <a:rPr lang="fr-FR" sz="1800" b="1" dirty="0" smtClean="0">
              <a:solidFill>
                <a:srgbClr val="FF0000"/>
              </a:solidFill>
            </a:rPr>
            <a:t>T</a:t>
          </a:r>
          <a:r>
            <a:rPr lang="fr-FR" sz="1800" b="1" dirty="0" smtClean="0"/>
            <a:t>echniques </a:t>
          </a:r>
          <a:r>
            <a:rPr lang="fr-FR" sz="1800" b="1" dirty="0" smtClean="0">
              <a:solidFill>
                <a:srgbClr val="FF0000"/>
              </a:solidFill>
            </a:rPr>
            <a:t>A</a:t>
          </a:r>
          <a:r>
            <a:rPr lang="fr-FR" sz="1800" b="1" dirty="0" smtClean="0"/>
            <a:t>ppliquées  (</a:t>
          </a:r>
          <a:r>
            <a:rPr lang="fr-FR" sz="1800" b="1" dirty="0" smtClean="0">
              <a:solidFill>
                <a:srgbClr val="FF0000"/>
              </a:solidFill>
            </a:rPr>
            <a:t>Licences Professionnalisantes</a:t>
          </a:r>
          <a:r>
            <a:rPr lang="fr-FR" sz="1800" b="1" dirty="0" smtClean="0"/>
            <a:t>)</a:t>
          </a:r>
        </a:p>
        <a:p>
          <a:pPr algn="ctr" defTabSz="889000">
            <a:lnSpc>
              <a:spcPct val="90000"/>
            </a:lnSpc>
            <a:spcBef>
              <a:spcPct val="0"/>
            </a:spcBef>
            <a:spcAft>
              <a:spcPct val="35000"/>
            </a:spcAft>
          </a:pPr>
          <a:endParaRPr lang="fr-FR" sz="1800" b="1" dirty="0"/>
        </a:p>
      </dgm:t>
    </dgm:pt>
    <dgm:pt modelId="{925F2768-0085-4AEC-8BD1-B482B07390DF}" type="parTrans" cxnId="{F2BB8779-9D81-47AF-BADD-47FE877B3F25}">
      <dgm:prSet/>
      <dgm:spPr/>
      <dgm:t>
        <a:bodyPr/>
        <a:lstStyle/>
        <a:p>
          <a:endParaRPr lang="fr-FR"/>
        </a:p>
      </dgm:t>
    </dgm:pt>
    <dgm:pt modelId="{62480CFF-B8CC-4F30-9EF5-4B938AFB4CA5}" type="sibTrans" cxnId="{F2BB8779-9D81-47AF-BADD-47FE877B3F25}">
      <dgm:prSet/>
      <dgm:spPr/>
      <dgm:t>
        <a:bodyPr/>
        <a:lstStyle/>
        <a:p>
          <a:endParaRPr lang="fr-FR"/>
        </a:p>
      </dgm:t>
    </dgm:pt>
    <dgm:pt modelId="{6F5A14B3-611F-4535-A9AD-4A506E654FDB}" type="pres">
      <dgm:prSet presAssocID="{1437A330-6BDB-49E7-A987-FCD0963A9EE0}" presName="compositeShape" presStyleCnt="0">
        <dgm:presLayoutVars>
          <dgm:dir/>
          <dgm:resizeHandles/>
        </dgm:presLayoutVars>
      </dgm:prSet>
      <dgm:spPr/>
    </dgm:pt>
    <dgm:pt modelId="{F30B141C-B4F9-4E1D-B618-5F9AD5D7C9F8}" type="pres">
      <dgm:prSet presAssocID="{1437A330-6BDB-49E7-A987-FCD0963A9EE0}" presName="pyramid" presStyleLbl="node1" presStyleIdx="0" presStyleCnt="1" custScaleY="99088" custLinFactNeighborY="-283"/>
      <dgm:spPr/>
    </dgm:pt>
    <dgm:pt modelId="{6890E3C9-634B-4C76-A638-096BFE19E324}" type="pres">
      <dgm:prSet presAssocID="{1437A330-6BDB-49E7-A987-FCD0963A9EE0}" presName="theList" presStyleCnt="0"/>
      <dgm:spPr/>
    </dgm:pt>
    <dgm:pt modelId="{8BFC87B5-0FCF-44DB-8BD5-CEFFDDD51269}" type="pres">
      <dgm:prSet presAssocID="{E3B9138A-4BC1-46A4-B56B-8005D4C59B0C}" presName="aNode" presStyleLbl="fgAcc1" presStyleIdx="0" presStyleCnt="3" custScaleX="237459" custScaleY="291297" custLinFactY="864361" custLinFactNeighborX="-6733" custLinFactNeighborY="900000">
        <dgm:presLayoutVars>
          <dgm:bulletEnabled val="1"/>
        </dgm:presLayoutVars>
      </dgm:prSet>
      <dgm:spPr/>
      <dgm:t>
        <a:bodyPr/>
        <a:lstStyle/>
        <a:p>
          <a:endParaRPr lang="fr-FR"/>
        </a:p>
      </dgm:t>
    </dgm:pt>
    <dgm:pt modelId="{D698BB8D-9CDC-4255-A9DE-64D0DDDE6C9A}" type="pres">
      <dgm:prSet presAssocID="{E3B9138A-4BC1-46A4-B56B-8005D4C59B0C}" presName="aSpace" presStyleCnt="0"/>
      <dgm:spPr/>
    </dgm:pt>
    <dgm:pt modelId="{28A4A58C-A9E1-4339-A011-BA646532A5A6}" type="pres">
      <dgm:prSet presAssocID="{96A65E37-7F82-4FCE-843C-71A5D0D7371F}" presName="aNode" presStyleLbl="fgAcc1" presStyleIdx="1" presStyleCnt="3" custScaleX="235997" custScaleY="241811" custLinFactY="316484" custLinFactNeighborX="-7022" custLinFactNeighborY="400000">
        <dgm:presLayoutVars>
          <dgm:bulletEnabled val="1"/>
        </dgm:presLayoutVars>
      </dgm:prSet>
      <dgm:spPr/>
      <dgm:t>
        <a:bodyPr/>
        <a:lstStyle/>
        <a:p>
          <a:endParaRPr lang="fr-FR"/>
        </a:p>
      </dgm:t>
    </dgm:pt>
    <dgm:pt modelId="{C4DE9408-A803-48B3-9D92-4AC436482B28}" type="pres">
      <dgm:prSet presAssocID="{96A65E37-7F82-4FCE-843C-71A5D0D7371F}" presName="aSpace" presStyleCnt="0"/>
      <dgm:spPr/>
    </dgm:pt>
    <dgm:pt modelId="{A1F34570-A8AE-4429-A385-D90F1A335500}" type="pres">
      <dgm:prSet presAssocID="{3D8F37BD-A09F-4255-9C11-7DAE303B741E}" presName="aNode" presStyleLbl="fgAcc1" presStyleIdx="2" presStyleCnt="3" custScaleX="241862" custScaleY="661597" custLinFactY="-554141" custLinFactNeighborX="-6946" custLinFactNeighborY="-600000">
        <dgm:presLayoutVars>
          <dgm:bulletEnabled val="1"/>
        </dgm:presLayoutVars>
      </dgm:prSet>
      <dgm:spPr/>
      <dgm:t>
        <a:bodyPr/>
        <a:lstStyle/>
        <a:p>
          <a:endParaRPr lang="fr-FR"/>
        </a:p>
      </dgm:t>
    </dgm:pt>
    <dgm:pt modelId="{0B1DA1AD-4A3D-4D60-9F41-9C392D1068AE}" type="pres">
      <dgm:prSet presAssocID="{3D8F37BD-A09F-4255-9C11-7DAE303B741E}" presName="aSpace" presStyleCnt="0"/>
      <dgm:spPr/>
    </dgm:pt>
  </dgm:ptLst>
  <dgm:cxnLst>
    <dgm:cxn modelId="{F2BB8779-9D81-47AF-BADD-47FE877B3F25}" srcId="{1437A330-6BDB-49E7-A987-FCD0963A9EE0}" destId="{3D8F37BD-A09F-4255-9C11-7DAE303B741E}" srcOrd="2" destOrd="0" parTransId="{925F2768-0085-4AEC-8BD1-B482B07390DF}" sibTransId="{62480CFF-B8CC-4F30-9EF5-4B938AFB4CA5}"/>
    <dgm:cxn modelId="{8540CCB6-8D85-4276-B8AF-09CBEC755004}" type="presOf" srcId="{3D8F37BD-A09F-4255-9C11-7DAE303B741E}" destId="{A1F34570-A8AE-4429-A385-D90F1A335500}" srcOrd="0" destOrd="0" presId="urn:microsoft.com/office/officeart/2005/8/layout/pyramid2"/>
    <dgm:cxn modelId="{F23FEDDF-A991-49F7-BD2D-F902EDA4CD54}" srcId="{1437A330-6BDB-49E7-A987-FCD0963A9EE0}" destId="{E3B9138A-4BC1-46A4-B56B-8005D4C59B0C}" srcOrd="0" destOrd="0" parTransId="{1B874B00-FDCE-4F15-A52E-B849B678858A}" sibTransId="{A0A1A08E-7E8D-4C39-A06E-67583179F00C}"/>
    <dgm:cxn modelId="{A6883D23-08B3-4DF2-AE51-09DF04B55E9B}" type="presOf" srcId="{96A65E37-7F82-4FCE-843C-71A5D0D7371F}" destId="{28A4A58C-A9E1-4339-A011-BA646532A5A6}" srcOrd="0" destOrd="0" presId="urn:microsoft.com/office/officeart/2005/8/layout/pyramid2"/>
    <dgm:cxn modelId="{D9073DB7-19D9-431D-A720-8FD5D2077060}" srcId="{1437A330-6BDB-49E7-A987-FCD0963A9EE0}" destId="{96A65E37-7F82-4FCE-843C-71A5D0D7371F}" srcOrd="1" destOrd="0" parTransId="{B1994408-F608-419D-9C05-FD52B4DA4A05}" sibTransId="{8237E94C-75D1-4257-9C90-B74D4C3DB11D}"/>
    <dgm:cxn modelId="{3BA369F9-E01F-4459-AD73-C55C8F6A438C}" type="presOf" srcId="{1437A330-6BDB-49E7-A987-FCD0963A9EE0}" destId="{6F5A14B3-611F-4535-A9AD-4A506E654FDB}" srcOrd="0" destOrd="0" presId="urn:microsoft.com/office/officeart/2005/8/layout/pyramid2"/>
    <dgm:cxn modelId="{6E724ABC-91CB-47FE-82FD-24C360E2518A}" type="presOf" srcId="{E3B9138A-4BC1-46A4-B56B-8005D4C59B0C}" destId="{8BFC87B5-0FCF-44DB-8BD5-CEFFDDD51269}" srcOrd="0" destOrd="0" presId="urn:microsoft.com/office/officeart/2005/8/layout/pyramid2"/>
    <dgm:cxn modelId="{0402418C-2EA1-484D-9DF4-3A78B99BFD44}" type="presParOf" srcId="{6F5A14B3-611F-4535-A9AD-4A506E654FDB}" destId="{F30B141C-B4F9-4E1D-B618-5F9AD5D7C9F8}" srcOrd="0" destOrd="0" presId="urn:microsoft.com/office/officeart/2005/8/layout/pyramid2"/>
    <dgm:cxn modelId="{C781215C-3F8D-409C-B0CF-4D35B5408799}" type="presParOf" srcId="{6F5A14B3-611F-4535-A9AD-4A506E654FDB}" destId="{6890E3C9-634B-4C76-A638-096BFE19E324}" srcOrd="1" destOrd="0" presId="urn:microsoft.com/office/officeart/2005/8/layout/pyramid2"/>
    <dgm:cxn modelId="{7291E92B-E303-4E59-8B1B-3BB447C44850}" type="presParOf" srcId="{6890E3C9-634B-4C76-A638-096BFE19E324}" destId="{8BFC87B5-0FCF-44DB-8BD5-CEFFDDD51269}" srcOrd="0" destOrd="0" presId="urn:microsoft.com/office/officeart/2005/8/layout/pyramid2"/>
    <dgm:cxn modelId="{B77E2554-6948-4275-8C1F-2584EE32B72E}" type="presParOf" srcId="{6890E3C9-634B-4C76-A638-096BFE19E324}" destId="{D698BB8D-9CDC-4255-A9DE-64D0DDDE6C9A}" srcOrd="1" destOrd="0" presId="urn:microsoft.com/office/officeart/2005/8/layout/pyramid2"/>
    <dgm:cxn modelId="{7A7D4A75-050F-444A-89C5-15F184E86764}" type="presParOf" srcId="{6890E3C9-634B-4C76-A638-096BFE19E324}" destId="{28A4A58C-A9E1-4339-A011-BA646532A5A6}" srcOrd="2" destOrd="0" presId="urn:microsoft.com/office/officeart/2005/8/layout/pyramid2"/>
    <dgm:cxn modelId="{9F158A35-959F-474A-9551-017B8B6D78EA}" type="presParOf" srcId="{6890E3C9-634B-4C76-A638-096BFE19E324}" destId="{C4DE9408-A803-48B3-9D92-4AC436482B28}" srcOrd="3" destOrd="0" presId="urn:microsoft.com/office/officeart/2005/8/layout/pyramid2"/>
    <dgm:cxn modelId="{95B9D886-7F7C-40CD-969D-5182EE1E4244}" type="presParOf" srcId="{6890E3C9-634B-4C76-A638-096BFE19E324}" destId="{A1F34570-A8AE-4429-A385-D90F1A335500}" srcOrd="4" destOrd="0" presId="urn:microsoft.com/office/officeart/2005/8/layout/pyramid2"/>
    <dgm:cxn modelId="{CA8E4925-9F65-42C1-B10D-B27D2ECAC117}" type="presParOf" srcId="{6890E3C9-634B-4C76-A638-096BFE19E324}" destId="{0B1DA1AD-4A3D-4D60-9F41-9C392D1068AE}" srcOrd="5" destOrd="0" presId="urn:microsoft.com/office/officeart/2005/8/layout/pyramid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4B2F96-06F1-4705-AED7-22E6F54769E0}" type="doc">
      <dgm:prSet loTypeId="urn:microsoft.com/office/officeart/2005/8/layout/radial2" loCatId="relationship" qsTypeId="urn:microsoft.com/office/officeart/2005/8/quickstyle/simple1" qsCatId="simple" csTypeId="urn:microsoft.com/office/officeart/2005/8/colors/colorful1#21" csCatId="colorful" phldr="1"/>
      <dgm:spPr/>
      <dgm:t>
        <a:bodyPr/>
        <a:lstStyle/>
        <a:p>
          <a:endParaRPr lang="fr-FR"/>
        </a:p>
      </dgm:t>
    </dgm:pt>
    <dgm:pt modelId="{780EEF18-FFD4-40CE-B81E-1688E4127C6A}">
      <dgm:prSet phldrT="[Texte]" custT="1"/>
      <dgm:spPr>
        <a:solidFill>
          <a:schemeClr val="accent2">
            <a:lumMod val="20000"/>
            <a:lumOff val="80000"/>
          </a:schemeClr>
        </a:solidFill>
      </dgm:spPr>
      <dgm:t>
        <a:bodyPr/>
        <a:lstStyle/>
        <a:p>
          <a:pPr rtl="0"/>
          <a:r>
            <a:rPr lang="fr-FR" sz="1600" dirty="0" smtClean="0">
              <a:solidFill>
                <a:schemeClr val="tx1"/>
              </a:solidFill>
            </a:rPr>
            <a:t>Filières L</a:t>
          </a:r>
          <a:r>
            <a:rPr lang="ar-DZ" sz="1600" dirty="0" smtClean="0">
              <a:solidFill>
                <a:schemeClr val="tx1"/>
              </a:solidFill>
            </a:rPr>
            <a:t> </a:t>
          </a:r>
          <a:r>
            <a:rPr lang="fr-FR" sz="1600" dirty="0" smtClean="0">
              <a:solidFill>
                <a:schemeClr val="tx1"/>
              </a:solidFill>
            </a:rPr>
            <a:t>&amp;</a:t>
          </a:r>
          <a:r>
            <a:rPr lang="ar-DZ" sz="1600" dirty="0" smtClean="0">
              <a:solidFill>
                <a:schemeClr val="tx1"/>
              </a:solidFill>
            </a:rPr>
            <a:t> </a:t>
          </a:r>
          <a:r>
            <a:rPr lang="fr-FR" sz="1600" dirty="0" smtClean="0">
              <a:solidFill>
                <a:schemeClr val="tx1"/>
              </a:solidFill>
            </a:rPr>
            <a:t>M</a:t>
          </a:r>
          <a:endParaRPr lang="fr-FR" sz="1600" dirty="0">
            <a:solidFill>
              <a:schemeClr val="tx1"/>
            </a:solidFill>
          </a:endParaRPr>
        </a:p>
      </dgm:t>
    </dgm:pt>
    <dgm:pt modelId="{1A33275D-2654-4FD3-B160-0E42AA8A428D}" type="parTrans" cxnId="{4A05DA60-5402-43F0-9D8F-3F4499F412FF}">
      <dgm:prSet/>
      <dgm:spPr/>
      <dgm:t>
        <a:bodyPr/>
        <a:lstStyle/>
        <a:p>
          <a:endParaRPr lang="fr-FR"/>
        </a:p>
      </dgm:t>
    </dgm:pt>
    <dgm:pt modelId="{0DBA45A2-BAB7-4FA0-A195-E14737D7E0E0}" type="sibTrans" cxnId="{4A05DA60-5402-43F0-9D8F-3F4499F412FF}">
      <dgm:prSet/>
      <dgm:spPr/>
      <dgm:t>
        <a:bodyPr/>
        <a:lstStyle/>
        <a:p>
          <a:endParaRPr lang="fr-FR"/>
        </a:p>
      </dgm:t>
    </dgm:pt>
    <dgm:pt modelId="{31E8EFF9-E116-4853-8B65-24B07CD7EB13}">
      <dgm:prSet phldrT="[Texte]" custT="1"/>
      <dgm:spPr>
        <a:solidFill>
          <a:schemeClr val="accent2">
            <a:lumMod val="40000"/>
            <a:lumOff val="60000"/>
          </a:schemeClr>
        </a:solidFill>
      </dgm:spPr>
      <dgm:t>
        <a:bodyPr/>
        <a:lstStyle/>
        <a:p>
          <a:pPr rtl="0">
            <a:lnSpc>
              <a:spcPct val="100000"/>
            </a:lnSpc>
            <a:spcAft>
              <a:spcPts val="0"/>
            </a:spcAft>
          </a:pPr>
          <a:r>
            <a:rPr lang="fr-FR" sz="1600" dirty="0" smtClean="0">
              <a:solidFill>
                <a:schemeClr val="tx1"/>
              </a:solidFill>
            </a:rPr>
            <a:t>Filières </a:t>
          </a:r>
        </a:p>
        <a:p>
          <a:pPr rtl="0">
            <a:lnSpc>
              <a:spcPct val="100000"/>
            </a:lnSpc>
            <a:spcAft>
              <a:spcPts val="0"/>
            </a:spcAft>
          </a:pPr>
          <a:r>
            <a:rPr lang="fr-FR" sz="1600" dirty="0" smtClean="0">
              <a:solidFill>
                <a:schemeClr val="tx1"/>
              </a:solidFill>
            </a:rPr>
            <a:t>à recrutement national</a:t>
          </a:r>
          <a:endParaRPr lang="fr-FR" sz="1600" dirty="0">
            <a:solidFill>
              <a:schemeClr val="tx1"/>
            </a:solidFill>
          </a:endParaRPr>
        </a:p>
      </dgm:t>
    </dgm:pt>
    <dgm:pt modelId="{A839D3B1-5DAF-439F-A326-19EF47DF2447}" type="parTrans" cxnId="{1597E9AE-B4F8-497D-AFA8-795CA27C638E}">
      <dgm:prSet/>
      <dgm:spPr/>
      <dgm:t>
        <a:bodyPr/>
        <a:lstStyle/>
        <a:p>
          <a:endParaRPr lang="fr-FR"/>
        </a:p>
      </dgm:t>
    </dgm:pt>
    <dgm:pt modelId="{DAF73CE5-69BA-4079-B896-EEA4F70D1573}" type="sibTrans" cxnId="{1597E9AE-B4F8-497D-AFA8-795CA27C638E}">
      <dgm:prSet/>
      <dgm:spPr/>
      <dgm:t>
        <a:bodyPr/>
        <a:lstStyle/>
        <a:p>
          <a:endParaRPr lang="fr-FR"/>
        </a:p>
      </dgm:t>
    </dgm:pt>
    <dgm:pt modelId="{21AB4994-28EB-4F7F-AD01-755BED9616C5}">
      <dgm:prSet phldrT="[Texte]" custT="1"/>
      <dgm:spPr/>
      <dgm:t>
        <a:bodyPr/>
        <a:lstStyle/>
        <a:p>
          <a:pPr rtl="0"/>
          <a:r>
            <a:rPr lang="fr-FR" sz="1600" dirty="0" smtClean="0">
              <a:solidFill>
                <a:schemeClr val="tx1"/>
              </a:solidFill>
            </a:rPr>
            <a:t>Masters à Cursus  Intégré de Licence</a:t>
          </a:r>
          <a:endParaRPr lang="fr-FR" sz="1600" dirty="0">
            <a:solidFill>
              <a:schemeClr val="tx1"/>
            </a:solidFill>
          </a:endParaRPr>
        </a:p>
      </dgm:t>
    </dgm:pt>
    <dgm:pt modelId="{587FD49B-1827-476A-962C-7F70DDA5A160}" type="sibTrans" cxnId="{F241D045-4424-45AB-BE28-00E0627E45A7}">
      <dgm:prSet/>
      <dgm:spPr/>
      <dgm:t>
        <a:bodyPr/>
        <a:lstStyle/>
        <a:p>
          <a:endParaRPr lang="fr-FR"/>
        </a:p>
      </dgm:t>
    </dgm:pt>
    <dgm:pt modelId="{C9EF0A64-A3D3-4FA6-85C1-CB98ACB925D3}" type="parTrans" cxnId="{F241D045-4424-45AB-BE28-00E0627E45A7}">
      <dgm:prSet/>
      <dgm:spPr/>
      <dgm:t>
        <a:bodyPr/>
        <a:lstStyle/>
        <a:p>
          <a:endParaRPr lang="fr-FR"/>
        </a:p>
      </dgm:t>
    </dgm:pt>
    <dgm:pt modelId="{AC425570-0C0B-4A53-A434-AEBA76516D04}">
      <dgm:prSet phldrT="[Texte]" custT="1"/>
      <dgm:spPr>
        <a:solidFill>
          <a:schemeClr val="accent3">
            <a:lumMod val="60000"/>
            <a:lumOff val="40000"/>
          </a:schemeClr>
        </a:solidFill>
      </dgm:spPr>
      <dgm:t>
        <a:bodyPr/>
        <a:lstStyle/>
        <a:p>
          <a:pPr rtl="0"/>
          <a:r>
            <a:rPr lang="fr-FR" sz="1600" dirty="0" smtClean="0">
              <a:solidFill>
                <a:schemeClr val="tx1"/>
              </a:solidFill>
            </a:rPr>
            <a:t>Classes préparatoires aux écoles supérieures</a:t>
          </a:r>
          <a:endParaRPr lang="fr-FR" sz="1600" dirty="0">
            <a:solidFill>
              <a:schemeClr val="tx1"/>
            </a:solidFill>
          </a:endParaRPr>
        </a:p>
      </dgm:t>
    </dgm:pt>
    <dgm:pt modelId="{1234F088-BD2C-473B-98AA-1BBF6D23ABA2}" type="parTrans" cxnId="{0B371CCB-6DFC-4D1E-A03F-111AE94A5353}">
      <dgm:prSet/>
      <dgm:spPr/>
      <dgm:t>
        <a:bodyPr/>
        <a:lstStyle/>
        <a:p>
          <a:endParaRPr lang="fr-FR"/>
        </a:p>
      </dgm:t>
    </dgm:pt>
    <dgm:pt modelId="{B03D3D5D-F1FF-4861-8B30-D2EFD07285AD}" type="sibTrans" cxnId="{0B371CCB-6DFC-4D1E-A03F-111AE94A5353}">
      <dgm:prSet/>
      <dgm:spPr/>
      <dgm:t>
        <a:bodyPr/>
        <a:lstStyle/>
        <a:p>
          <a:endParaRPr lang="fr-FR"/>
        </a:p>
      </dgm:t>
    </dgm:pt>
    <dgm:pt modelId="{1C9ADE80-0AD7-4616-AB16-A3477AE0D70C}">
      <dgm:prSet phldrT="[Texte]" custT="1"/>
      <dgm:spPr>
        <a:solidFill>
          <a:schemeClr val="accent6">
            <a:lumMod val="40000"/>
            <a:lumOff val="60000"/>
          </a:schemeClr>
        </a:solidFill>
      </dgm:spPr>
      <dgm:t>
        <a:bodyPr/>
        <a:lstStyle/>
        <a:p>
          <a:pPr rtl="0"/>
          <a:r>
            <a:rPr lang="fr-FR" sz="1600" dirty="0" smtClean="0">
              <a:solidFill>
                <a:schemeClr val="tx1"/>
              </a:solidFill>
            </a:rPr>
            <a:t>Instituts des Sciences </a:t>
          </a:r>
        </a:p>
        <a:p>
          <a:pPr rtl="0"/>
          <a:r>
            <a:rPr lang="fr-FR" sz="1600" dirty="0" smtClean="0">
              <a:solidFill>
                <a:schemeClr val="tx1"/>
              </a:solidFill>
            </a:rPr>
            <a:t>et Techniques Appliquées</a:t>
          </a:r>
          <a:endParaRPr lang="fr-FR" sz="1600" dirty="0">
            <a:solidFill>
              <a:schemeClr val="tx1"/>
            </a:solidFill>
          </a:endParaRPr>
        </a:p>
      </dgm:t>
    </dgm:pt>
    <dgm:pt modelId="{48A922AA-E980-4E39-82AA-0DCA83772BFF}" type="parTrans" cxnId="{AFF539D1-D6C1-4FA8-87E2-602A6C0FA6C0}">
      <dgm:prSet/>
      <dgm:spPr/>
      <dgm:t>
        <a:bodyPr/>
        <a:lstStyle/>
        <a:p>
          <a:endParaRPr lang="fr-FR"/>
        </a:p>
      </dgm:t>
    </dgm:pt>
    <dgm:pt modelId="{CB7A03CF-C58A-4EA3-9CA3-74339C49355D}" type="sibTrans" cxnId="{AFF539D1-D6C1-4FA8-87E2-602A6C0FA6C0}">
      <dgm:prSet/>
      <dgm:spPr/>
      <dgm:t>
        <a:bodyPr/>
        <a:lstStyle/>
        <a:p>
          <a:endParaRPr lang="fr-FR"/>
        </a:p>
      </dgm:t>
    </dgm:pt>
    <dgm:pt modelId="{C1B6D241-5CE5-4D9B-B333-CC503D2A222D}">
      <dgm:prSet phldrT="[Texte]" custT="1"/>
      <dgm:spPr>
        <a:solidFill>
          <a:schemeClr val="accent4">
            <a:lumMod val="60000"/>
            <a:lumOff val="40000"/>
          </a:schemeClr>
        </a:solidFill>
      </dgm:spPr>
      <dgm:t>
        <a:bodyPr/>
        <a:lstStyle/>
        <a:p>
          <a:pPr rtl="0"/>
          <a:r>
            <a:rPr lang="fr-FR" sz="1600" dirty="0" smtClean="0">
              <a:solidFill>
                <a:schemeClr val="tx1"/>
              </a:solidFill>
            </a:rPr>
            <a:t>Ecoles Normales Supérieures</a:t>
          </a:r>
          <a:endParaRPr lang="fr-FR" sz="1600" dirty="0">
            <a:solidFill>
              <a:schemeClr val="tx1"/>
            </a:solidFill>
          </a:endParaRPr>
        </a:p>
      </dgm:t>
    </dgm:pt>
    <dgm:pt modelId="{C2D066AC-5956-4CA1-88A2-F0D0BF0839D1}" type="parTrans" cxnId="{C9ED1647-5C6B-4BEC-A25F-BC294FBDBA8F}">
      <dgm:prSet/>
      <dgm:spPr/>
      <dgm:t>
        <a:bodyPr/>
        <a:lstStyle/>
        <a:p>
          <a:endParaRPr lang="fr-FR"/>
        </a:p>
      </dgm:t>
    </dgm:pt>
    <dgm:pt modelId="{4A090641-B53B-44E4-996D-881747962104}" type="sibTrans" cxnId="{C9ED1647-5C6B-4BEC-A25F-BC294FBDBA8F}">
      <dgm:prSet/>
      <dgm:spPr/>
      <dgm:t>
        <a:bodyPr/>
        <a:lstStyle/>
        <a:p>
          <a:endParaRPr lang="fr-FR"/>
        </a:p>
      </dgm:t>
    </dgm:pt>
    <dgm:pt modelId="{BA4C7D6F-4E67-4282-843B-DBF1A479D24E}">
      <dgm:prSet phldrT="[Texte]" custT="1"/>
      <dgm:spPr/>
      <dgm:t>
        <a:bodyPr/>
        <a:lstStyle/>
        <a:p>
          <a:r>
            <a:rPr lang="fr-FR" sz="1600" dirty="0" smtClean="0">
              <a:solidFill>
                <a:schemeClr val="tx1"/>
              </a:solidFill>
            </a:rPr>
            <a:t>Ecoles Supérieures </a:t>
          </a:r>
        </a:p>
        <a:p>
          <a:r>
            <a:rPr lang="fr-FR" sz="1600" dirty="0" smtClean="0">
              <a:solidFill>
                <a:schemeClr val="tx1"/>
              </a:solidFill>
            </a:rPr>
            <a:t>et Instituts</a:t>
          </a:r>
          <a:endParaRPr lang="fr-FR" sz="1600" dirty="0">
            <a:solidFill>
              <a:schemeClr val="tx1"/>
            </a:solidFill>
          </a:endParaRPr>
        </a:p>
      </dgm:t>
    </dgm:pt>
    <dgm:pt modelId="{229E0037-9C54-45E5-8744-A2E3CF0CCE3F}" type="parTrans" cxnId="{B46CE75D-E9ED-4CCD-85AD-107AF2ACFDBA}">
      <dgm:prSet/>
      <dgm:spPr/>
      <dgm:t>
        <a:bodyPr/>
        <a:lstStyle/>
        <a:p>
          <a:endParaRPr lang="fr-FR"/>
        </a:p>
      </dgm:t>
    </dgm:pt>
    <dgm:pt modelId="{6BF96C4F-4FEF-4593-BF37-2532C50FB4CB}" type="sibTrans" cxnId="{B46CE75D-E9ED-4CCD-85AD-107AF2ACFDBA}">
      <dgm:prSet/>
      <dgm:spPr/>
      <dgm:t>
        <a:bodyPr/>
        <a:lstStyle/>
        <a:p>
          <a:endParaRPr lang="fr-FR"/>
        </a:p>
      </dgm:t>
    </dgm:pt>
    <dgm:pt modelId="{F00BB769-C1E7-46B2-ADF6-99321932640C}">
      <dgm:prSet phldrT="[Texte]" custT="1"/>
      <dgm:spPr/>
      <dgm:t>
        <a:bodyPr/>
        <a:lstStyle/>
        <a:p>
          <a:pPr rtl="0">
            <a:spcAft>
              <a:spcPts val="0"/>
            </a:spcAft>
          </a:pPr>
          <a:r>
            <a:rPr lang="fr-FR" sz="1600" dirty="0" smtClean="0">
              <a:solidFill>
                <a:schemeClr val="tx1"/>
              </a:solidFill>
            </a:rPr>
            <a:t>Sciences Médicales </a:t>
          </a:r>
        </a:p>
        <a:p>
          <a:pPr rtl="0">
            <a:spcAft>
              <a:spcPts val="0"/>
            </a:spcAft>
          </a:pPr>
          <a:r>
            <a:rPr lang="fr-FR" sz="1600" dirty="0" smtClean="0">
              <a:solidFill>
                <a:schemeClr val="tx1"/>
              </a:solidFill>
            </a:rPr>
            <a:t>et Sciences Vétérinaires</a:t>
          </a:r>
          <a:endParaRPr lang="fr-FR" sz="1600" dirty="0">
            <a:solidFill>
              <a:schemeClr val="tx1"/>
            </a:solidFill>
          </a:endParaRPr>
        </a:p>
      </dgm:t>
    </dgm:pt>
    <dgm:pt modelId="{C347CF8F-9CB3-4D42-9898-58B08A642E55}" type="parTrans" cxnId="{F5E7307C-1E2D-4788-82D8-261152A87FDC}">
      <dgm:prSet/>
      <dgm:spPr/>
      <dgm:t>
        <a:bodyPr/>
        <a:lstStyle/>
        <a:p>
          <a:endParaRPr lang="fr-FR"/>
        </a:p>
      </dgm:t>
    </dgm:pt>
    <dgm:pt modelId="{D99CCCF4-7D8B-4924-93FD-DF1116F46E14}" type="sibTrans" cxnId="{F5E7307C-1E2D-4788-82D8-261152A87FDC}">
      <dgm:prSet/>
      <dgm:spPr/>
      <dgm:t>
        <a:bodyPr/>
        <a:lstStyle/>
        <a:p>
          <a:endParaRPr lang="fr-FR"/>
        </a:p>
      </dgm:t>
    </dgm:pt>
    <dgm:pt modelId="{C23E5CF4-C8F8-4E92-8A83-6B8283D974D0}" type="pres">
      <dgm:prSet presAssocID="{614B2F96-06F1-4705-AED7-22E6F54769E0}" presName="composite" presStyleCnt="0">
        <dgm:presLayoutVars>
          <dgm:chMax val="5"/>
          <dgm:dir/>
          <dgm:animLvl val="ctr"/>
          <dgm:resizeHandles val="exact"/>
        </dgm:presLayoutVars>
      </dgm:prSet>
      <dgm:spPr/>
      <dgm:t>
        <a:bodyPr/>
        <a:lstStyle/>
        <a:p>
          <a:endParaRPr lang="fr-FR"/>
        </a:p>
      </dgm:t>
    </dgm:pt>
    <dgm:pt modelId="{447BF7F6-CF1D-42AE-994B-265CF8BBCAC6}" type="pres">
      <dgm:prSet presAssocID="{614B2F96-06F1-4705-AED7-22E6F54769E0}" presName="cycle" presStyleCnt="0"/>
      <dgm:spPr/>
    </dgm:pt>
    <dgm:pt modelId="{FC6DDA12-01C1-43C4-9658-EF4D09D0B12F}" type="pres">
      <dgm:prSet presAssocID="{614B2F96-06F1-4705-AED7-22E6F54769E0}" presName="centerShape" presStyleCnt="0"/>
      <dgm:spPr/>
    </dgm:pt>
    <dgm:pt modelId="{033C0BB4-A4D5-4678-8760-4ACE0B2BC24C}" type="pres">
      <dgm:prSet presAssocID="{614B2F96-06F1-4705-AED7-22E6F54769E0}" presName="connSite" presStyleLbl="node1" presStyleIdx="0" presStyleCnt="9"/>
      <dgm:spPr/>
    </dgm:pt>
    <dgm:pt modelId="{F480F322-DA81-456A-9E73-23845D0F4CA3}" type="pres">
      <dgm:prSet presAssocID="{614B2F96-06F1-4705-AED7-22E6F54769E0}" presName="visible" presStyleLbl="node1" presStyleIdx="0" presStyleCnt="9" custScaleX="271755" custScaleY="169533" custLinFactX="13630" custLinFactNeighborX="100000" custLinFactNeighborY="8175"/>
      <dgm:spPr>
        <a:solidFill>
          <a:schemeClr val="accent6">
            <a:lumMod val="40000"/>
            <a:lumOff val="60000"/>
          </a:schemeClr>
        </a:solidFill>
      </dgm:spPr>
      <dgm:t>
        <a:bodyPr/>
        <a:lstStyle/>
        <a:p>
          <a:endParaRPr lang="fr-FR"/>
        </a:p>
      </dgm:t>
    </dgm:pt>
    <dgm:pt modelId="{B44E68E7-7A9C-4FB7-9ED8-FEA38543F728}" type="pres">
      <dgm:prSet presAssocID="{1A33275D-2654-4FD3-B160-0E42AA8A428D}" presName="Name25" presStyleLbl="parChTrans1D1" presStyleIdx="0" presStyleCnt="8"/>
      <dgm:spPr/>
      <dgm:t>
        <a:bodyPr/>
        <a:lstStyle/>
        <a:p>
          <a:endParaRPr lang="fr-FR"/>
        </a:p>
      </dgm:t>
    </dgm:pt>
    <dgm:pt modelId="{A063DDF0-287D-46B7-AFA6-896206122116}" type="pres">
      <dgm:prSet presAssocID="{780EEF18-FFD4-40CE-B81E-1688E4127C6A}" presName="node" presStyleCnt="0"/>
      <dgm:spPr/>
    </dgm:pt>
    <dgm:pt modelId="{2396615F-FD43-4B3D-9843-0497CD51EED6}" type="pres">
      <dgm:prSet presAssocID="{780EEF18-FFD4-40CE-B81E-1688E4127C6A}" presName="parentNode" presStyleLbl="node1" presStyleIdx="1" presStyleCnt="9" custScaleX="346038" custLinFactX="-27371" custLinFactNeighborX="-100000">
        <dgm:presLayoutVars>
          <dgm:chMax val="1"/>
          <dgm:bulletEnabled val="1"/>
        </dgm:presLayoutVars>
      </dgm:prSet>
      <dgm:spPr/>
      <dgm:t>
        <a:bodyPr/>
        <a:lstStyle/>
        <a:p>
          <a:endParaRPr lang="fr-FR"/>
        </a:p>
      </dgm:t>
    </dgm:pt>
    <dgm:pt modelId="{E6CAEB3E-FAF5-4A96-A5DC-C7E3CC46BC9B}" type="pres">
      <dgm:prSet presAssocID="{780EEF18-FFD4-40CE-B81E-1688E4127C6A}" presName="childNode" presStyleLbl="revTx" presStyleIdx="0" presStyleCnt="0">
        <dgm:presLayoutVars>
          <dgm:bulletEnabled val="1"/>
        </dgm:presLayoutVars>
      </dgm:prSet>
      <dgm:spPr/>
      <dgm:t>
        <a:bodyPr/>
        <a:lstStyle/>
        <a:p>
          <a:endParaRPr lang="fr-FR"/>
        </a:p>
      </dgm:t>
    </dgm:pt>
    <dgm:pt modelId="{2599CADD-AE72-4120-BF0A-05C72E988F2F}" type="pres">
      <dgm:prSet presAssocID="{A839D3B1-5DAF-439F-A326-19EF47DF2447}" presName="Name25" presStyleLbl="parChTrans1D1" presStyleIdx="1" presStyleCnt="8"/>
      <dgm:spPr/>
      <dgm:t>
        <a:bodyPr/>
        <a:lstStyle/>
        <a:p>
          <a:endParaRPr lang="fr-FR"/>
        </a:p>
      </dgm:t>
    </dgm:pt>
    <dgm:pt modelId="{06A0182C-B1D5-4D52-92B8-8267FCABCA00}" type="pres">
      <dgm:prSet presAssocID="{31E8EFF9-E116-4853-8B65-24B07CD7EB13}" presName="node" presStyleCnt="0"/>
      <dgm:spPr/>
    </dgm:pt>
    <dgm:pt modelId="{1CC2F507-EE12-466E-8CFD-16C7DD6BC05A}" type="pres">
      <dgm:prSet presAssocID="{31E8EFF9-E116-4853-8B65-24B07CD7EB13}" presName="parentNode" presStyleLbl="node1" presStyleIdx="2" presStyleCnt="9" custScaleX="530964" custScaleY="132756" custLinFactX="100000" custLinFactNeighborX="145725" custLinFactNeighborY="-84365">
        <dgm:presLayoutVars>
          <dgm:chMax val="1"/>
          <dgm:bulletEnabled val="1"/>
        </dgm:presLayoutVars>
      </dgm:prSet>
      <dgm:spPr/>
      <dgm:t>
        <a:bodyPr/>
        <a:lstStyle/>
        <a:p>
          <a:endParaRPr lang="fr-FR"/>
        </a:p>
      </dgm:t>
    </dgm:pt>
    <dgm:pt modelId="{FF3C12FB-7C46-4420-B4A1-12D5E244F1BA}" type="pres">
      <dgm:prSet presAssocID="{31E8EFF9-E116-4853-8B65-24B07CD7EB13}" presName="childNode" presStyleLbl="revTx" presStyleIdx="0" presStyleCnt="0">
        <dgm:presLayoutVars>
          <dgm:bulletEnabled val="1"/>
        </dgm:presLayoutVars>
      </dgm:prSet>
      <dgm:spPr/>
      <dgm:t>
        <a:bodyPr/>
        <a:lstStyle/>
        <a:p>
          <a:endParaRPr lang="fr-FR"/>
        </a:p>
      </dgm:t>
    </dgm:pt>
    <dgm:pt modelId="{387FB3B6-BFE7-4E3D-82C7-A0C13F0D1A27}" type="pres">
      <dgm:prSet presAssocID="{C9EF0A64-A3D3-4FA6-85C1-CB98ACB925D3}" presName="Name25" presStyleLbl="parChTrans1D1" presStyleIdx="2" presStyleCnt="8"/>
      <dgm:spPr/>
      <dgm:t>
        <a:bodyPr/>
        <a:lstStyle/>
        <a:p>
          <a:endParaRPr lang="fr-FR"/>
        </a:p>
      </dgm:t>
    </dgm:pt>
    <dgm:pt modelId="{C16A7B4F-2AC8-4D0B-8101-02BB89788648}" type="pres">
      <dgm:prSet presAssocID="{21AB4994-28EB-4F7F-AD01-755BED9616C5}" presName="node" presStyleCnt="0"/>
      <dgm:spPr/>
    </dgm:pt>
    <dgm:pt modelId="{4D9A6704-E211-405F-90FA-67EEA42289FA}" type="pres">
      <dgm:prSet presAssocID="{21AB4994-28EB-4F7F-AD01-755BED9616C5}" presName="parentNode" presStyleLbl="node1" presStyleIdx="3" presStyleCnt="9" custScaleX="611137" custLinFactX="199027" custLinFactNeighborX="200000" custLinFactNeighborY="-94526">
        <dgm:presLayoutVars>
          <dgm:chMax val="1"/>
          <dgm:bulletEnabled val="1"/>
        </dgm:presLayoutVars>
      </dgm:prSet>
      <dgm:spPr/>
      <dgm:t>
        <a:bodyPr/>
        <a:lstStyle/>
        <a:p>
          <a:endParaRPr lang="fr-FR"/>
        </a:p>
      </dgm:t>
    </dgm:pt>
    <dgm:pt modelId="{47BD9E30-305C-4DC3-BD69-3DDCD0605CE3}" type="pres">
      <dgm:prSet presAssocID="{21AB4994-28EB-4F7F-AD01-755BED9616C5}" presName="childNode" presStyleLbl="revTx" presStyleIdx="0" presStyleCnt="0">
        <dgm:presLayoutVars>
          <dgm:bulletEnabled val="1"/>
        </dgm:presLayoutVars>
      </dgm:prSet>
      <dgm:spPr/>
    </dgm:pt>
    <dgm:pt modelId="{6C03304C-4126-4B97-A4A0-D0FF5EB13BD1}" type="pres">
      <dgm:prSet presAssocID="{1234F088-BD2C-473B-98AA-1BBF6D23ABA2}" presName="Name25" presStyleLbl="parChTrans1D1" presStyleIdx="3" presStyleCnt="8"/>
      <dgm:spPr/>
      <dgm:t>
        <a:bodyPr/>
        <a:lstStyle/>
        <a:p>
          <a:endParaRPr lang="fr-FR"/>
        </a:p>
      </dgm:t>
    </dgm:pt>
    <dgm:pt modelId="{9A3C0B61-E841-4BB3-AC9D-77702D4A6858}" type="pres">
      <dgm:prSet presAssocID="{AC425570-0C0B-4A53-A434-AEBA76516D04}" presName="node" presStyleCnt="0"/>
      <dgm:spPr/>
    </dgm:pt>
    <dgm:pt modelId="{7332D97B-7EEF-4063-ABC4-751F2A1988B0}" type="pres">
      <dgm:prSet presAssocID="{AC425570-0C0B-4A53-A434-AEBA76516D04}" presName="parentNode" presStyleLbl="node1" presStyleIdx="4" presStyleCnt="9" custAng="0" custScaleX="664389" custLinFactX="200000" custLinFactY="-25522" custLinFactNeighborX="285249" custLinFactNeighborY="-100000">
        <dgm:presLayoutVars>
          <dgm:chMax val="1"/>
          <dgm:bulletEnabled val="1"/>
        </dgm:presLayoutVars>
      </dgm:prSet>
      <dgm:spPr/>
      <dgm:t>
        <a:bodyPr/>
        <a:lstStyle/>
        <a:p>
          <a:endParaRPr lang="fr-FR"/>
        </a:p>
      </dgm:t>
    </dgm:pt>
    <dgm:pt modelId="{7D8D9100-FC69-43E7-9801-74374172C6A6}" type="pres">
      <dgm:prSet presAssocID="{AC425570-0C0B-4A53-A434-AEBA76516D04}" presName="childNode" presStyleLbl="revTx" presStyleIdx="0" presStyleCnt="0">
        <dgm:presLayoutVars>
          <dgm:bulletEnabled val="1"/>
        </dgm:presLayoutVars>
      </dgm:prSet>
      <dgm:spPr/>
    </dgm:pt>
    <dgm:pt modelId="{735A7144-98AA-44E2-8278-A4C6AF55C6BD}" type="pres">
      <dgm:prSet presAssocID="{48A922AA-E980-4E39-82AA-0DCA83772BFF}" presName="Name25" presStyleLbl="parChTrans1D1" presStyleIdx="4" presStyleCnt="8"/>
      <dgm:spPr/>
      <dgm:t>
        <a:bodyPr/>
        <a:lstStyle/>
        <a:p>
          <a:endParaRPr lang="fr-FR"/>
        </a:p>
      </dgm:t>
    </dgm:pt>
    <dgm:pt modelId="{16BB8CDF-C520-440B-A14F-7D7AF16B0CDE}" type="pres">
      <dgm:prSet presAssocID="{1C9ADE80-0AD7-4616-AB16-A3477AE0D70C}" presName="node" presStyleCnt="0"/>
      <dgm:spPr/>
    </dgm:pt>
    <dgm:pt modelId="{3F608961-6342-4C59-8101-E34247E870FE}" type="pres">
      <dgm:prSet presAssocID="{1C9ADE80-0AD7-4616-AB16-A3477AE0D70C}" presName="parentNode" presStyleLbl="node1" presStyleIdx="5" presStyleCnt="9" custScaleX="684929" custScaleY="138346" custLinFactX="200000" custLinFactY="-5391" custLinFactNeighborX="244731" custLinFactNeighborY="-100000">
        <dgm:presLayoutVars>
          <dgm:chMax val="1"/>
          <dgm:bulletEnabled val="1"/>
        </dgm:presLayoutVars>
      </dgm:prSet>
      <dgm:spPr/>
      <dgm:t>
        <a:bodyPr/>
        <a:lstStyle/>
        <a:p>
          <a:endParaRPr lang="fr-FR"/>
        </a:p>
      </dgm:t>
    </dgm:pt>
    <dgm:pt modelId="{3BC5B68F-3538-4879-9A0F-8B65E5510875}" type="pres">
      <dgm:prSet presAssocID="{1C9ADE80-0AD7-4616-AB16-A3477AE0D70C}" presName="childNode" presStyleLbl="revTx" presStyleIdx="0" presStyleCnt="0">
        <dgm:presLayoutVars>
          <dgm:bulletEnabled val="1"/>
        </dgm:presLayoutVars>
      </dgm:prSet>
      <dgm:spPr/>
    </dgm:pt>
    <dgm:pt modelId="{B8392FF1-5C1E-4FA0-B826-DEF6921815FD}" type="pres">
      <dgm:prSet presAssocID="{C2D066AC-5956-4CA1-88A2-F0D0BF0839D1}" presName="Name25" presStyleLbl="parChTrans1D1" presStyleIdx="5" presStyleCnt="8"/>
      <dgm:spPr/>
      <dgm:t>
        <a:bodyPr/>
        <a:lstStyle/>
        <a:p>
          <a:endParaRPr lang="fr-FR"/>
        </a:p>
      </dgm:t>
    </dgm:pt>
    <dgm:pt modelId="{BE3EE3D6-5A7B-4DC7-A912-28A9BB26C02A}" type="pres">
      <dgm:prSet presAssocID="{C1B6D241-5CE5-4D9B-B333-CC503D2A222D}" presName="node" presStyleCnt="0"/>
      <dgm:spPr/>
    </dgm:pt>
    <dgm:pt modelId="{BB04164B-1A90-484A-8DAE-C50676AF990E}" type="pres">
      <dgm:prSet presAssocID="{C1B6D241-5CE5-4D9B-B333-CC503D2A222D}" presName="parentNode" presStyleLbl="node1" presStyleIdx="6" presStyleCnt="9" custScaleX="597991" custLinFactX="200000" custLinFactNeighborX="279476" custLinFactNeighborY="-83355">
        <dgm:presLayoutVars>
          <dgm:chMax val="1"/>
          <dgm:bulletEnabled val="1"/>
        </dgm:presLayoutVars>
      </dgm:prSet>
      <dgm:spPr/>
      <dgm:t>
        <a:bodyPr/>
        <a:lstStyle/>
        <a:p>
          <a:endParaRPr lang="fr-FR"/>
        </a:p>
      </dgm:t>
    </dgm:pt>
    <dgm:pt modelId="{6BF7288C-3CD0-4C3E-8485-EBDB8E7BA3C4}" type="pres">
      <dgm:prSet presAssocID="{C1B6D241-5CE5-4D9B-B333-CC503D2A222D}" presName="childNode" presStyleLbl="revTx" presStyleIdx="0" presStyleCnt="0">
        <dgm:presLayoutVars>
          <dgm:bulletEnabled val="1"/>
        </dgm:presLayoutVars>
      </dgm:prSet>
      <dgm:spPr/>
    </dgm:pt>
    <dgm:pt modelId="{76B84BF1-EDD7-4D09-BC93-E5745BEC7818}" type="pres">
      <dgm:prSet presAssocID="{229E0037-9C54-45E5-8744-A2E3CF0CCE3F}" presName="Name25" presStyleLbl="parChTrans1D1" presStyleIdx="6" presStyleCnt="8"/>
      <dgm:spPr/>
      <dgm:t>
        <a:bodyPr/>
        <a:lstStyle/>
        <a:p>
          <a:endParaRPr lang="fr-FR"/>
        </a:p>
      </dgm:t>
    </dgm:pt>
    <dgm:pt modelId="{C7B10161-20B2-4E06-BD9B-A526AF2A307C}" type="pres">
      <dgm:prSet presAssocID="{BA4C7D6F-4E67-4282-843B-DBF1A479D24E}" presName="node" presStyleCnt="0"/>
      <dgm:spPr/>
    </dgm:pt>
    <dgm:pt modelId="{934D8CC6-6675-4374-9605-D4E0941426E0}" type="pres">
      <dgm:prSet presAssocID="{BA4C7D6F-4E67-4282-843B-DBF1A479D24E}" presName="parentNode" presStyleLbl="node1" presStyleIdx="7" presStyleCnt="9" custScaleX="616015" custScaleY="124098" custLinFactX="232250" custLinFactNeighborX="300000" custLinFactNeighborY="-95099">
        <dgm:presLayoutVars>
          <dgm:chMax val="1"/>
          <dgm:bulletEnabled val="1"/>
        </dgm:presLayoutVars>
      </dgm:prSet>
      <dgm:spPr/>
      <dgm:t>
        <a:bodyPr/>
        <a:lstStyle/>
        <a:p>
          <a:endParaRPr lang="fr-FR"/>
        </a:p>
      </dgm:t>
    </dgm:pt>
    <dgm:pt modelId="{0FE686BC-4865-4E82-90AB-7F6C5B9C2070}" type="pres">
      <dgm:prSet presAssocID="{BA4C7D6F-4E67-4282-843B-DBF1A479D24E}" presName="childNode" presStyleLbl="revTx" presStyleIdx="0" presStyleCnt="0">
        <dgm:presLayoutVars>
          <dgm:bulletEnabled val="1"/>
        </dgm:presLayoutVars>
      </dgm:prSet>
      <dgm:spPr/>
    </dgm:pt>
    <dgm:pt modelId="{32DA070A-8433-44E6-9DC2-5FF3561CADE4}" type="pres">
      <dgm:prSet presAssocID="{C347CF8F-9CB3-4D42-9898-58B08A642E55}" presName="Name25" presStyleLbl="parChTrans1D1" presStyleIdx="7" presStyleCnt="8"/>
      <dgm:spPr/>
      <dgm:t>
        <a:bodyPr/>
        <a:lstStyle/>
        <a:p>
          <a:endParaRPr lang="fr-FR"/>
        </a:p>
      </dgm:t>
    </dgm:pt>
    <dgm:pt modelId="{CC763F43-BD44-423F-8B91-2C084236CFDD}" type="pres">
      <dgm:prSet presAssocID="{F00BB769-C1E7-46B2-ADF6-99321932640C}" presName="node" presStyleCnt="0"/>
      <dgm:spPr/>
    </dgm:pt>
    <dgm:pt modelId="{C9916305-C57F-4D5C-B9B5-83D90C202770}" type="pres">
      <dgm:prSet presAssocID="{F00BB769-C1E7-46B2-ADF6-99321932640C}" presName="parentNode" presStyleLbl="node1" presStyleIdx="8" presStyleCnt="9" custScaleX="748700" custLinFactX="200000" custLinFactNeighborX="293556" custLinFactNeighborY="-85128">
        <dgm:presLayoutVars>
          <dgm:chMax val="1"/>
          <dgm:bulletEnabled val="1"/>
        </dgm:presLayoutVars>
      </dgm:prSet>
      <dgm:spPr/>
      <dgm:t>
        <a:bodyPr/>
        <a:lstStyle/>
        <a:p>
          <a:endParaRPr lang="fr-FR"/>
        </a:p>
      </dgm:t>
    </dgm:pt>
    <dgm:pt modelId="{D90AA108-B9EF-48C9-BFC5-1B770CF1EF61}" type="pres">
      <dgm:prSet presAssocID="{F00BB769-C1E7-46B2-ADF6-99321932640C}" presName="childNode" presStyleLbl="revTx" presStyleIdx="0" presStyleCnt="0">
        <dgm:presLayoutVars>
          <dgm:bulletEnabled val="1"/>
        </dgm:presLayoutVars>
      </dgm:prSet>
      <dgm:spPr/>
    </dgm:pt>
  </dgm:ptLst>
  <dgm:cxnLst>
    <dgm:cxn modelId="{8A86AE59-34E2-43CF-A1B2-FD7A95B645CE}" type="presOf" srcId="{780EEF18-FFD4-40CE-B81E-1688E4127C6A}" destId="{2396615F-FD43-4B3D-9843-0497CD51EED6}" srcOrd="0" destOrd="0" presId="urn:microsoft.com/office/officeart/2005/8/layout/radial2"/>
    <dgm:cxn modelId="{4A05DA60-5402-43F0-9D8F-3F4499F412FF}" srcId="{614B2F96-06F1-4705-AED7-22E6F54769E0}" destId="{780EEF18-FFD4-40CE-B81E-1688E4127C6A}" srcOrd="0" destOrd="0" parTransId="{1A33275D-2654-4FD3-B160-0E42AA8A428D}" sibTransId="{0DBA45A2-BAB7-4FA0-A195-E14737D7E0E0}"/>
    <dgm:cxn modelId="{FE27CAB9-8782-425E-8F1B-59356D7BF057}" type="presOf" srcId="{C347CF8F-9CB3-4D42-9898-58B08A642E55}" destId="{32DA070A-8433-44E6-9DC2-5FF3561CADE4}" srcOrd="0" destOrd="0" presId="urn:microsoft.com/office/officeart/2005/8/layout/radial2"/>
    <dgm:cxn modelId="{4B78F799-2673-417D-B289-E6B111F0BAA2}" type="presOf" srcId="{21AB4994-28EB-4F7F-AD01-755BED9616C5}" destId="{4D9A6704-E211-405F-90FA-67EEA42289FA}" srcOrd="0" destOrd="0" presId="urn:microsoft.com/office/officeart/2005/8/layout/radial2"/>
    <dgm:cxn modelId="{1597E9AE-B4F8-497D-AFA8-795CA27C638E}" srcId="{614B2F96-06F1-4705-AED7-22E6F54769E0}" destId="{31E8EFF9-E116-4853-8B65-24B07CD7EB13}" srcOrd="1" destOrd="0" parTransId="{A839D3B1-5DAF-439F-A326-19EF47DF2447}" sibTransId="{DAF73CE5-69BA-4079-B896-EEA4F70D1573}"/>
    <dgm:cxn modelId="{E37AC12D-F207-43AF-9D18-E2F55A7201EE}" type="presOf" srcId="{F00BB769-C1E7-46B2-ADF6-99321932640C}" destId="{C9916305-C57F-4D5C-B9B5-83D90C202770}" srcOrd="0" destOrd="0" presId="urn:microsoft.com/office/officeart/2005/8/layout/radial2"/>
    <dgm:cxn modelId="{0B371CCB-6DFC-4D1E-A03F-111AE94A5353}" srcId="{614B2F96-06F1-4705-AED7-22E6F54769E0}" destId="{AC425570-0C0B-4A53-A434-AEBA76516D04}" srcOrd="3" destOrd="0" parTransId="{1234F088-BD2C-473B-98AA-1BBF6D23ABA2}" sibTransId="{B03D3D5D-F1FF-4861-8B30-D2EFD07285AD}"/>
    <dgm:cxn modelId="{A2E6E25B-687D-45D2-AE87-AD389ECF4A19}" type="presOf" srcId="{229E0037-9C54-45E5-8744-A2E3CF0CCE3F}" destId="{76B84BF1-EDD7-4D09-BC93-E5745BEC7818}" srcOrd="0" destOrd="0" presId="urn:microsoft.com/office/officeart/2005/8/layout/radial2"/>
    <dgm:cxn modelId="{18574DA4-605B-4351-9CE8-137835541053}" type="presOf" srcId="{C2D066AC-5956-4CA1-88A2-F0D0BF0839D1}" destId="{B8392FF1-5C1E-4FA0-B826-DEF6921815FD}" srcOrd="0" destOrd="0" presId="urn:microsoft.com/office/officeart/2005/8/layout/radial2"/>
    <dgm:cxn modelId="{7D14E191-17E5-4023-90C4-AC932A236C70}" type="presOf" srcId="{614B2F96-06F1-4705-AED7-22E6F54769E0}" destId="{C23E5CF4-C8F8-4E92-8A83-6B8283D974D0}" srcOrd="0" destOrd="0" presId="urn:microsoft.com/office/officeart/2005/8/layout/radial2"/>
    <dgm:cxn modelId="{ECFCFED5-2846-4E53-96C6-08611FF0E72A}" type="presOf" srcId="{1C9ADE80-0AD7-4616-AB16-A3477AE0D70C}" destId="{3F608961-6342-4C59-8101-E34247E870FE}" srcOrd="0" destOrd="0" presId="urn:microsoft.com/office/officeart/2005/8/layout/radial2"/>
    <dgm:cxn modelId="{0B0E0F73-C5E7-4867-9FA1-077E3BA27666}" type="presOf" srcId="{C9EF0A64-A3D3-4FA6-85C1-CB98ACB925D3}" destId="{387FB3B6-BFE7-4E3D-82C7-A0C13F0D1A27}" srcOrd="0" destOrd="0" presId="urn:microsoft.com/office/officeart/2005/8/layout/radial2"/>
    <dgm:cxn modelId="{A315BE54-F41C-4EA5-AEA3-1D835B1C1051}" type="presOf" srcId="{48A922AA-E980-4E39-82AA-0DCA83772BFF}" destId="{735A7144-98AA-44E2-8278-A4C6AF55C6BD}" srcOrd="0" destOrd="0" presId="urn:microsoft.com/office/officeart/2005/8/layout/radial2"/>
    <dgm:cxn modelId="{589C3345-D24E-42DB-9044-1DAD785AA3DE}" type="presOf" srcId="{31E8EFF9-E116-4853-8B65-24B07CD7EB13}" destId="{1CC2F507-EE12-466E-8CFD-16C7DD6BC05A}" srcOrd="0" destOrd="0" presId="urn:microsoft.com/office/officeart/2005/8/layout/radial2"/>
    <dgm:cxn modelId="{BF99279E-5236-4012-98CC-6607201D74EA}" type="presOf" srcId="{A839D3B1-5DAF-439F-A326-19EF47DF2447}" destId="{2599CADD-AE72-4120-BF0A-05C72E988F2F}" srcOrd="0" destOrd="0" presId="urn:microsoft.com/office/officeart/2005/8/layout/radial2"/>
    <dgm:cxn modelId="{F241D045-4424-45AB-BE28-00E0627E45A7}" srcId="{614B2F96-06F1-4705-AED7-22E6F54769E0}" destId="{21AB4994-28EB-4F7F-AD01-755BED9616C5}" srcOrd="2" destOrd="0" parTransId="{C9EF0A64-A3D3-4FA6-85C1-CB98ACB925D3}" sibTransId="{587FD49B-1827-476A-962C-7F70DDA5A160}"/>
    <dgm:cxn modelId="{C9ED1647-5C6B-4BEC-A25F-BC294FBDBA8F}" srcId="{614B2F96-06F1-4705-AED7-22E6F54769E0}" destId="{C1B6D241-5CE5-4D9B-B333-CC503D2A222D}" srcOrd="5" destOrd="0" parTransId="{C2D066AC-5956-4CA1-88A2-F0D0BF0839D1}" sibTransId="{4A090641-B53B-44E4-996D-881747962104}"/>
    <dgm:cxn modelId="{79AA5BF2-3590-4CAB-A950-A086233EBC4E}" type="presOf" srcId="{1A33275D-2654-4FD3-B160-0E42AA8A428D}" destId="{B44E68E7-7A9C-4FB7-9ED8-FEA38543F728}" srcOrd="0" destOrd="0" presId="urn:microsoft.com/office/officeart/2005/8/layout/radial2"/>
    <dgm:cxn modelId="{FD55C622-06F4-4818-BED7-6EFEC28C8899}" type="presOf" srcId="{BA4C7D6F-4E67-4282-843B-DBF1A479D24E}" destId="{934D8CC6-6675-4374-9605-D4E0941426E0}" srcOrd="0" destOrd="0" presId="urn:microsoft.com/office/officeart/2005/8/layout/radial2"/>
    <dgm:cxn modelId="{C0690D28-47B6-4F08-A48A-7042D5BCCE76}" type="presOf" srcId="{AC425570-0C0B-4A53-A434-AEBA76516D04}" destId="{7332D97B-7EEF-4063-ABC4-751F2A1988B0}" srcOrd="0" destOrd="0" presId="urn:microsoft.com/office/officeart/2005/8/layout/radial2"/>
    <dgm:cxn modelId="{F5E7307C-1E2D-4788-82D8-261152A87FDC}" srcId="{614B2F96-06F1-4705-AED7-22E6F54769E0}" destId="{F00BB769-C1E7-46B2-ADF6-99321932640C}" srcOrd="7" destOrd="0" parTransId="{C347CF8F-9CB3-4D42-9898-58B08A642E55}" sibTransId="{D99CCCF4-7D8B-4924-93FD-DF1116F46E14}"/>
    <dgm:cxn modelId="{AFF539D1-D6C1-4FA8-87E2-602A6C0FA6C0}" srcId="{614B2F96-06F1-4705-AED7-22E6F54769E0}" destId="{1C9ADE80-0AD7-4616-AB16-A3477AE0D70C}" srcOrd="4" destOrd="0" parTransId="{48A922AA-E980-4E39-82AA-0DCA83772BFF}" sibTransId="{CB7A03CF-C58A-4EA3-9CA3-74339C49355D}"/>
    <dgm:cxn modelId="{B46CE75D-E9ED-4CCD-85AD-107AF2ACFDBA}" srcId="{614B2F96-06F1-4705-AED7-22E6F54769E0}" destId="{BA4C7D6F-4E67-4282-843B-DBF1A479D24E}" srcOrd="6" destOrd="0" parTransId="{229E0037-9C54-45E5-8744-A2E3CF0CCE3F}" sibTransId="{6BF96C4F-4FEF-4593-BF37-2532C50FB4CB}"/>
    <dgm:cxn modelId="{9E3646DE-EDB7-43E7-9CBB-59F4847DB25E}" type="presOf" srcId="{C1B6D241-5CE5-4D9B-B333-CC503D2A222D}" destId="{BB04164B-1A90-484A-8DAE-C50676AF990E}" srcOrd="0" destOrd="0" presId="urn:microsoft.com/office/officeart/2005/8/layout/radial2"/>
    <dgm:cxn modelId="{D281ED67-5BFD-4BA6-B345-70C9A3775570}" type="presOf" srcId="{1234F088-BD2C-473B-98AA-1BBF6D23ABA2}" destId="{6C03304C-4126-4B97-A4A0-D0FF5EB13BD1}" srcOrd="0" destOrd="0" presId="urn:microsoft.com/office/officeart/2005/8/layout/radial2"/>
    <dgm:cxn modelId="{4095155F-7209-4196-94CB-07B9A275564D}" type="presParOf" srcId="{C23E5CF4-C8F8-4E92-8A83-6B8283D974D0}" destId="{447BF7F6-CF1D-42AE-994B-265CF8BBCAC6}" srcOrd="0" destOrd="0" presId="urn:microsoft.com/office/officeart/2005/8/layout/radial2"/>
    <dgm:cxn modelId="{503B618B-E27E-49F0-96DE-87376AD3FB56}" type="presParOf" srcId="{447BF7F6-CF1D-42AE-994B-265CF8BBCAC6}" destId="{FC6DDA12-01C1-43C4-9658-EF4D09D0B12F}" srcOrd="0" destOrd="0" presId="urn:microsoft.com/office/officeart/2005/8/layout/radial2"/>
    <dgm:cxn modelId="{341B8560-531C-4695-82DB-582DD1004864}" type="presParOf" srcId="{FC6DDA12-01C1-43C4-9658-EF4D09D0B12F}" destId="{033C0BB4-A4D5-4678-8760-4ACE0B2BC24C}" srcOrd="0" destOrd="0" presId="urn:microsoft.com/office/officeart/2005/8/layout/radial2"/>
    <dgm:cxn modelId="{D712CA89-3C25-4AB3-B228-0EE495900CF5}" type="presParOf" srcId="{FC6DDA12-01C1-43C4-9658-EF4D09D0B12F}" destId="{F480F322-DA81-456A-9E73-23845D0F4CA3}" srcOrd="1" destOrd="0" presId="urn:microsoft.com/office/officeart/2005/8/layout/radial2"/>
    <dgm:cxn modelId="{4DC69E03-80FA-4930-9F92-92BAFAF0B48F}" type="presParOf" srcId="{447BF7F6-CF1D-42AE-994B-265CF8BBCAC6}" destId="{B44E68E7-7A9C-4FB7-9ED8-FEA38543F728}" srcOrd="1" destOrd="0" presId="urn:microsoft.com/office/officeart/2005/8/layout/radial2"/>
    <dgm:cxn modelId="{5E88BEAC-7F49-43BF-A6DF-FE423EE03025}" type="presParOf" srcId="{447BF7F6-CF1D-42AE-994B-265CF8BBCAC6}" destId="{A063DDF0-287D-46B7-AFA6-896206122116}" srcOrd="2" destOrd="0" presId="urn:microsoft.com/office/officeart/2005/8/layout/radial2"/>
    <dgm:cxn modelId="{54D38FF2-EC91-467D-B956-9688FA16A9F4}" type="presParOf" srcId="{A063DDF0-287D-46B7-AFA6-896206122116}" destId="{2396615F-FD43-4B3D-9843-0497CD51EED6}" srcOrd="0" destOrd="0" presId="urn:microsoft.com/office/officeart/2005/8/layout/radial2"/>
    <dgm:cxn modelId="{591B22CA-C169-4CA0-8ABD-71ABE843A798}" type="presParOf" srcId="{A063DDF0-287D-46B7-AFA6-896206122116}" destId="{E6CAEB3E-FAF5-4A96-A5DC-C7E3CC46BC9B}" srcOrd="1" destOrd="0" presId="urn:microsoft.com/office/officeart/2005/8/layout/radial2"/>
    <dgm:cxn modelId="{7B624B01-59BA-4818-BE5B-209262981A86}" type="presParOf" srcId="{447BF7F6-CF1D-42AE-994B-265CF8BBCAC6}" destId="{2599CADD-AE72-4120-BF0A-05C72E988F2F}" srcOrd="3" destOrd="0" presId="urn:microsoft.com/office/officeart/2005/8/layout/radial2"/>
    <dgm:cxn modelId="{CC8B8537-3316-48C8-B89E-308D232BE11D}" type="presParOf" srcId="{447BF7F6-CF1D-42AE-994B-265CF8BBCAC6}" destId="{06A0182C-B1D5-4D52-92B8-8267FCABCA00}" srcOrd="4" destOrd="0" presId="urn:microsoft.com/office/officeart/2005/8/layout/radial2"/>
    <dgm:cxn modelId="{D9F82F92-CD24-47C0-B5B4-AB4CCB4F460D}" type="presParOf" srcId="{06A0182C-B1D5-4D52-92B8-8267FCABCA00}" destId="{1CC2F507-EE12-466E-8CFD-16C7DD6BC05A}" srcOrd="0" destOrd="0" presId="urn:microsoft.com/office/officeart/2005/8/layout/radial2"/>
    <dgm:cxn modelId="{881141AD-0514-4911-8E7C-D23BFA7CE7DA}" type="presParOf" srcId="{06A0182C-B1D5-4D52-92B8-8267FCABCA00}" destId="{FF3C12FB-7C46-4420-B4A1-12D5E244F1BA}" srcOrd="1" destOrd="0" presId="urn:microsoft.com/office/officeart/2005/8/layout/radial2"/>
    <dgm:cxn modelId="{DD5B2BE7-ED4E-4991-9E0B-119DF575F076}" type="presParOf" srcId="{447BF7F6-CF1D-42AE-994B-265CF8BBCAC6}" destId="{387FB3B6-BFE7-4E3D-82C7-A0C13F0D1A27}" srcOrd="5" destOrd="0" presId="urn:microsoft.com/office/officeart/2005/8/layout/radial2"/>
    <dgm:cxn modelId="{D2D3A4CC-72BF-4F93-BB63-3753E47C4167}" type="presParOf" srcId="{447BF7F6-CF1D-42AE-994B-265CF8BBCAC6}" destId="{C16A7B4F-2AC8-4D0B-8101-02BB89788648}" srcOrd="6" destOrd="0" presId="urn:microsoft.com/office/officeart/2005/8/layout/radial2"/>
    <dgm:cxn modelId="{44A7D226-F309-4E71-A14A-207DADD1F9A7}" type="presParOf" srcId="{C16A7B4F-2AC8-4D0B-8101-02BB89788648}" destId="{4D9A6704-E211-405F-90FA-67EEA42289FA}" srcOrd="0" destOrd="0" presId="urn:microsoft.com/office/officeart/2005/8/layout/radial2"/>
    <dgm:cxn modelId="{29120EBA-BE9A-447B-9800-A37B234ABB49}" type="presParOf" srcId="{C16A7B4F-2AC8-4D0B-8101-02BB89788648}" destId="{47BD9E30-305C-4DC3-BD69-3DDCD0605CE3}" srcOrd="1" destOrd="0" presId="urn:microsoft.com/office/officeart/2005/8/layout/radial2"/>
    <dgm:cxn modelId="{B5F99F6B-2804-4EF0-9168-4406A9411C0E}" type="presParOf" srcId="{447BF7F6-CF1D-42AE-994B-265CF8BBCAC6}" destId="{6C03304C-4126-4B97-A4A0-D0FF5EB13BD1}" srcOrd="7" destOrd="0" presId="urn:microsoft.com/office/officeart/2005/8/layout/radial2"/>
    <dgm:cxn modelId="{CC5991D0-FB25-4675-BA13-175B4A3B6221}" type="presParOf" srcId="{447BF7F6-CF1D-42AE-994B-265CF8BBCAC6}" destId="{9A3C0B61-E841-4BB3-AC9D-77702D4A6858}" srcOrd="8" destOrd="0" presId="urn:microsoft.com/office/officeart/2005/8/layout/radial2"/>
    <dgm:cxn modelId="{4C6AC035-51E1-432F-8614-244D79ED9E6F}" type="presParOf" srcId="{9A3C0B61-E841-4BB3-AC9D-77702D4A6858}" destId="{7332D97B-7EEF-4063-ABC4-751F2A1988B0}" srcOrd="0" destOrd="0" presId="urn:microsoft.com/office/officeart/2005/8/layout/radial2"/>
    <dgm:cxn modelId="{DBFE872C-5BB9-4ADA-8452-DBC079D29624}" type="presParOf" srcId="{9A3C0B61-E841-4BB3-AC9D-77702D4A6858}" destId="{7D8D9100-FC69-43E7-9801-74374172C6A6}" srcOrd="1" destOrd="0" presId="urn:microsoft.com/office/officeart/2005/8/layout/radial2"/>
    <dgm:cxn modelId="{282BFFD1-32D7-44D7-9E7D-92A9DEC1491C}" type="presParOf" srcId="{447BF7F6-CF1D-42AE-994B-265CF8BBCAC6}" destId="{735A7144-98AA-44E2-8278-A4C6AF55C6BD}" srcOrd="9" destOrd="0" presId="urn:microsoft.com/office/officeart/2005/8/layout/radial2"/>
    <dgm:cxn modelId="{E801F5B8-A020-4FB8-8841-BFC36323FBAE}" type="presParOf" srcId="{447BF7F6-CF1D-42AE-994B-265CF8BBCAC6}" destId="{16BB8CDF-C520-440B-A14F-7D7AF16B0CDE}" srcOrd="10" destOrd="0" presId="urn:microsoft.com/office/officeart/2005/8/layout/radial2"/>
    <dgm:cxn modelId="{609F2AE1-CA65-43E4-8B2D-00198B375B39}" type="presParOf" srcId="{16BB8CDF-C520-440B-A14F-7D7AF16B0CDE}" destId="{3F608961-6342-4C59-8101-E34247E870FE}" srcOrd="0" destOrd="0" presId="urn:microsoft.com/office/officeart/2005/8/layout/radial2"/>
    <dgm:cxn modelId="{8E45E19C-A39E-4576-B07E-4FF10E80E38F}" type="presParOf" srcId="{16BB8CDF-C520-440B-A14F-7D7AF16B0CDE}" destId="{3BC5B68F-3538-4879-9A0F-8B65E5510875}" srcOrd="1" destOrd="0" presId="urn:microsoft.com/office/officeart/2005/8/layout/radial2"/>
    <dgm:cxn modelId="{9218258E-BDC5-4BB1-B1CF-1A8BAC4CA1F1}" type="presParOf" srcId="{447BF7F6-CF1D-42AE-994B-265CF8BBCAC6}" destId="{B8392FF1-5C1E-4FA0-B826-DEF6921815FD}" srcOrd="11" destOrd="0" presId="urn:microsoft.com/office/officeart/2005/8/layout/radial2"/>
    <dgm:cxn modelId="{E3944FF8-B53B-4B7D-A777-6BAAF057F8D5}" type="presParOf" srcId="{447BF7F6-CF1D-42AE-994B-265CF8BBCAC6}" destId="{BE3EE3D6-5A7B-4DC7-A912-28A9BB26C02A}" srcOrd="12" destOrd="0" presId="urn:microsoft.com/office/officeart/2005/8/layout/radial2"/>
    <dgm:cxn modelId="{03055457-09FF-472F-AD7F-52F20A26866A}" type="presParOf" srcId="{BE3EE3D6-5A7B-4DC7-A912-28A9BB26C02A}" destId="{BB04164B-1A90-484A-8DAE-C50676AF990E}" srcOrd="0" destOrd="0" presId="urn:microsoft.com/office/officeart/2005/8/layout/radial2"/>
    <dgm:cxn modelId="{E33B754F-45CD-4919-8A26-89D77183C3F6}" type="presParOf" srcId="{BE3EE3D6-5A7B-4DC7-A912-28A9BB26C02A}" destId="{6BF7288C-3CD0-4C3E-8485-EBDB8E7BA3C4}" srcOrd="1" destOrd="0" presId="urn:microsoft.com/office/officeart/2005/8/layout/radial2"/>
    <dgm:cxn modelId="{1E37B7D5-40A3-40A5-B02D-AA2F921F4C05}" type="presParOf" srcId="{447BF7F6-CF1D-42AE-994B-265CF8BBCAC6}" destId="{76B84BF1-EDD7-4D09-BC93-E5745BEC7818}" srcOrd="13" destOrd="0" presId="urn:microsoft.com/office/officeart/2005/8/layout/radial2"/>
    <dgm:cxn modelId="{857FF98B-68FC-44F8-BDEE-41A2EEDD2478}" type="presParOf" srcId="{447BF7F6-CF1D-42AE-994B-265CF8BBCAC6}" destId="{C7B10161-20B2-4E06-BD9B-A526AF2A307C}" srcOrd="14" destOrd="0" presId="urn:microsoft.com/office/officeart/2005/8/layout/radial2"/>
    <dgm:cxn modelId="{6C902DC0-ADC0-4711-87E9-988270EAA36D}" type="presParOf" srcId="{C7B10161-20B2-4E06-BD9B-A526AF2A307C}" destId="{934D8CC6-6675-4374-9605-D4E0941426E0}" srcOrd="0" destOrd="0" presId="urn:microsoft.com/office/officeart/2005/8/layout/radial2"/>
    <dgm:cxn modelId="{5872AB8E-F0DF-4B49-A2A0-BD0106F37247}" type="presParOf" srcId="{C7B10161-20B2-4E06-BD9B-A526AF2A307C}" destId="{0FE686BC-4865-4E82-90AB-7F6C5B9C2070}" srcOrd="1" destOrd="0" presId="urn:microsoft.com/office/officeart/2005/8/layout/radial2"/>
    <dgm:cxn modelId="{CE244D4E-299D-4A3A-822F-D409615A091A}" type="presParOf" srcId="{447BF7F6-CF1D-42AE-994B-265CF8BBCAC6}" destId="{32DA070A-8433-44E6-9DC2-5FF3561CADE4}" srcOrd="15" destOrd="0" presId="urn:microsoft.com/office/officeart/2005/8/layout/radial2"/>
    <dgm:cxn modelId="{05E75DCA-8FA4-4956-8CF2-6C88150E8044}" type="presParOf" srcId="{447BF7F6-CF1D-42AE-994B-265CF8BBCAC6}" destId="{CC763F43-BD44-423F-8B91-2C084236CFDD}" srcOrd="16" destOrd="0" presId="urn:microsoft.com/office/officeart/2005/8/layout/radial2"/>
    <dgm:cxn modelId="{5A25DB26-014F-4321-8F99-43BC7B7E3F46}" type="presParOf" srcId="{CC763F43-BD44-423F-8B91-2C084236CFDD}" destId="{C9916305-C57F-4D5C-B9B5-83D90C202770}" srcOrd="0" destOrd="0" presId="urn:microsoft.com/office/officeart/2005/8/layout/radial2"/>
    <dgm:cxn modelId="{186415C0-3C53-47C4-AA49-63BDFC5DFABA}" type="presParOf" srcId="{CC763F43-BD44-423F-8B91-2C084236CFDD}" destId="{D90AA108-B9EF-48C9-BFC5-1B770CF1EF6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055776-A289-48B9-9CA5-6D28B4A0FA9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7D0E38A0-0446-461E-9923-717E046D067E}">
      <dgm:prSet phldrT="[Texte]" custT="1"/>
      <dgm:spPr>
        <a:solidFill>
          <a:srgbClr val="57B7FF"/>
        </a:solidFill>
      </dgm:spPr>
      <dgm:t>
        <a:bodyPr/>
        <a:lstStyle/>
        <a:p>
          <a:r>
            <a:rPr lang="fr-FR" sz="1600" b="1" dirty="0" smtClean="0">
              <a:solidFill>
                <a:schemeClr val="bg1"/>
              </a:solidFill>
            </a:rPr>
            <a:t> Licence - Master</a:t>
          </a:r>
          <a:endParaRPr lang="fr-FR" sz="1600" b="1" dirty="0">
            <a:solidFill>
              <a:schemeClr val="tx1"/>
            </a:solidFill>
          </a:endParaRPr>
        </a:p>
      </dgm:t>
    </dgm:pt>
    <dgm:pt modelId="{5A94F33B-BBEB-40DF-B88F-82A09B7CC18E}" type="parTrans" cxnId="{4B1F4254-F39B-48B8-A706-7A96749C79D9}">
      <dgm:prSet/>
      <dgm:spPr/>
      <dgm:t>
        <a:bodyPr/>
        <a:lstStyle/>
        <a:p>
          <a:endParaRPr lang="fr-FR" sz="1600">
            <a:solidFill>
              <a:schemeClr val="tx1"/>
            </a:solidFill>
          </a:endParaRPr>
        </a:p>
      </dgm:t>
    </dgm:pt>
    <dgm:pt modelId="{4E1B63BB-346D-43D8-A959-2B9C7FE81236}" type="sibTrans" cxnId="{4B1F4254-F39B-48B8-A706-7A96749C79D9}">
      <dgm:prSet/>
      <dgm:spPr/>
      <dgm:t>
        <a:bodyPr/>
        <a:lstStyle/>
        <a:p>
          <a:endParaRPr lang="fr-FR" sz="1600">
            <a:solidFill>
              <a:schemeClr val="tx1"/>
            </a:solidFill>
          </a:endParaRPr>
        </a:p>
      </dgm:t>
    </dgm:pt>
    <dgm:pt modelId="{81AF5E9A-C945-4E3F-AA5B-BD5788004171}">
      <dgm:prSet phldrT="[Texte]" custT="1"/>
      <dgm:spPr>
        <a:solidFill>
          <a:srgbClr val="005392">
            <a:alpha val="89804"/>
          </a:srgbClr>
        </a:solidFill>
      </dgm:spPr>
      <dgm:t>
        <a:bodyPr/>
        <a:lstStyle/>
        <a:p>
          <a:r>
            <a:rPr lang="fr-FR" sz="1600" b="1" dirty="0" smtClean="0">
              <a:solidFill>
                <a:schemeClr val="bg1"/>
              </a:solidFill>
            </a:rPr>
            <a:t>Système de formation supérieure structuré en deux (02) cycles :  Licence et  Master. Les formations se déclinent en domaines, filières et spécialités dispensées semestriellement et organisées en  Unités d’Enseignement capitalisables et transférables.</a:t>
          </a:r>
          <a:endParaRPr lang="fr-FR" sz="1600" b="1" dirty="0">
            <a:solidFill>
              <a:schemeClr val="bg1"/>
            </a:solidFill>
          </a:endParaRPr>
        </a:p>
      </dgm:t>
    </dgm:pt>
    <dgm:pt modelId="{45EADA49-6217-44AE-B146-C22339630867}" type="parTrans" cxnId="{371A1F19-2835-4632-96F6-2184C924884F}">
      <dgm:prSet/>
      <dgm:spPr/>
      <dgm:t>
        <a:bodyPr/>
        <a:lstStyle/>
        <a:p>
          <a:endParaRPr lang="fr-FR" sz="1600">
            <a:solidFill>
              <a:schemeClr val="tx1"/>
            </a:solidFill>
          </a:endParaRPr>
        </a:p>
      </dgm:t>
    </dgm:pt>
    <dgm:pt modelId="{636B373A-23EC-4943-A279-86A2CADA812E}" type="sibTrans" cxnId="{371A1F19-2835-4632-96F6-2184C924884F}">
      <dgm:prSet/>
      <dgm:spPr/>
      <dgm:t>
        <a:bodyPr/>
        <a:lstStyle/>
        <a:p>
          <a:endParaRPr lang="fr-FR" sz="1600">
            <a:solidFill>
              <a:schemeClr val="tx1"/>
            </a:solidFill>
          </a:endParaRPr>
        </a:p>
      </dgm:t>
    </dgm:pt>
    <dgm:pt modelId="{DB0F4C9C-A5FC-46A2-821A-41C63574FB9D}">
      <dgm:prSet phldrT="[Texte]" custT="1"/>
      <dgm:spPr>
        <a:solidFill>
          <a:srgbClr val="57B7FF"/>
        </a:solidFill>
      </dgm:spPr>
      <dgm:t>
        <a:bodyPr/>
        <a:lstStyle/>
        <a:p>
          <a:r>
            <a:rPr lang="fr-FR" sz="1600" b="1" dirty="0" smtClean="0">
              <a:solidFill>
                <a:schemeClr val="bg1"/>
              </a:solidFill>
            </a:rPr>
            <a:t>Le Semestre</a:t>
          </a:r>
          <a:endParaRPr lang="fr-FR" sz="1600" b="1" dirty="0">
            <a:solidFill>
              <a:schemeClr val="bg1"/>
            </a:solidFill>
          </a:endParaRPr>
        </a:p>
      </dgm:t>
    </dgm:pt>
    <dgm:pt modelId="{915FA311-27AE-4617-98BF-8B60A4B908AD}" type="parTrans" cxnId="{770D2A19-5442-4BCA-978C-1CDA84C311A2}">
      <dgm:prSet/>
      <dgm:spPr/>
      <dgm:t>
        <a:bodyPr/>
        <a:lstStyle/>
        <a:p>
          <a:endParaRPr lang="fr-FR" sz="1600">
            <a:solidFill>
              <a:schemeClr val="tx1"/>
            </a:solidFill>
          </a:endParaRPr>
        </a:p>
      </dgm:t>
    </dgm:pt>
    <dgm:pt modelId="{A67354C2-111B-49C8-8173-7729BAFECAE4}" type="sibTrans" cxnId="{770D2A19-5442-4BCA-978C-1CDA84C311A2}">
      <dgm:prSet/>
      <dgm:spPr/>
      <dgm:t>
        <a:bodyPr/>
        <a:lstStyle/>
        <a:p>
          <a:endParaRPr lang="fr-FR" sz="1600">
            <a:solidFill>
              <a:schemeClr val="tx1"/>
            </a:solidFill>
          </a:endParaRPr>
        </a:p>
      </dgm:t>
    </dgm:pt>
    <dgm:pt modelId="{D3E29EFD-9FE1-49E9-83CD-5089AB5BD74B}">
      <dgm:prSet phldrT="[Texte]" custT="1"/>
      <dgm:spPr>
        <a:solidFill>
          <a:srgbClr val="005392">
            <a:alpha val="90000"/>
          </a:srgbClr>
        </a:solidFill>
      </dgm:spPr>
      <dgm:t>
        <a:bodyPr/>
        <a:lstStyle/>
        <a:p>
          <a:r>
            <a:rPr lang="fr-FR" sz="1600" b="1" dirty="0" smtClean="0">
              <a:solidFill>
                <a:schemeClr val="bg1"/>
              </a:solidFill>
            </a:rPr>
            <a:t>Durée périodique de l’enseignement. fixée  en moyenne  à 14 semaines.</a:t>
          </a:r>
          <a:endParaRPr lang="fr-FR" sz="1600" b="1" dirty="0">
            <a:solidFill>
              <a:schemeClr val="bg1"/>
            </a:solidFill>
          </a:endParaRPr>
        </a:p>
      </dgm:t>
    </dgm:pt>
    <dgm:pt modelId="{4535E3C2-54A5-40A4-8D0C-4980CE3800E9}" type="parTrans" cxnId="{35E2BC5F-BD47-4BA7-BC16-759B3580F60D}">
      <dgm:prSet/>
      <dgm:spPr/>
      <dgm:t>
        <a:bodyPr/>
        <a:lstStyle/>
        <a:p>
          <a:endParaRPr lang="fr-FR" sz="1600">
            <a:solidFill>
              <a:schemeClr val="tx1"/>
            </a:solidFill>
          </a:endParaRPr>
        </a:p>
      </dgm:t>
    </dgm:pt>
    <dgm:pt modelId="{423DC8EB-085C-4D35-AC73-D1E2346F54D9}" type="sibTrans" cxnId="{35E2BC5F-BD47-4BA7-BC16-759B3580F60D}">
      <dgm:prSet/>
      <dgm:spPr/>
      <dgm:t>
        <a:bodyPr/>
        <a:lstStyle/>
        <a:p>
          <a:endParaRPr lang="fr-FR" sz="1600">
            <a:solidFill>
              <a:schemeClr val="tx1"/>
            </a:solidFill>
          </a:endParaRPr>
        </a:p>
      </dgm:t>
    </dgm:pt>
    <dgm:pt modelId="{2C21CE96-69D6-4E9F-A9C4-DB583C22516B}">
      <dgm:prSet phldrT="[Texte]" custT="1"/>
      <dgm:spPr>
        <a:solidFill>
          <a:srgbClr val="57B7FF"/>
        </a:solidFill>
      </dgm:spPr>
      <dgm:t>
        <a:bodyPr/>
        <a:lstStyle/>
        <a:p>
          <a:r>
            <a:rPr lang="fr-FR" sz="1600" b="1" dirty="0" smtClean="0">
              <a:solidFill>
                <a:schemeClr val="bg1"/>
              </a:solidFill>
            </a:rPr>
            <a:t>Le domaine</a:t>
          </a:r>
          <a:endParaRPr lang="fr-FR" sz="1600" b="1" dirty="0">
            <a:solidFill>
              <a:schemeClr val="bg1"/>
            </a:solidFill>
          </a:endParaRPr>
        </a:p>
      </dgm:t>
    </dgm:pt>
    <dgm:pt modelId="{BD0CCD1B-1DE6-4984-9712-AAAAA1B89076}" type="parTrans" cxnId="{0C176EDA-5BF0-4DAC-B659-B644E807E652}">
      <dgm:prSet/>
      <dgm:spPr/>
      <dgm:t>
        <a:bodyPr/>
        <a:lstStyle/>
        <a:p>
          <a:endParaRPr lang="fr-FR" sz="1600">
            <a:solidFill>
              <a:schemeClr val="tx1"/>
            </a:solidFill>
          </a:endParaRPr>
        </a:p>
      </dgm:t>
    </dgm:pt>
    <dgm:pt modelId="{7ED0E9B1-DF96-4D09-977E-005610822F68}" type="sibTrans" cxnId="{0C176EDA-5BF0-4DAC-B659-B644E807E652}">
      <dgm:prSet/>
      <dgm:spPr/>
      <dgm:t>
        <a:bodyPr/>
        <a:lstStyle/>
        <a:p>
          <a:endParaRPr lang="fr-FR" sz="1600">
            <a:solidFill>
              <a:schemeClr val="tx1"/>
            </a:solidFill>
          </a:endParaRPr>
        </a:p>
      </dgm:t>
    </dgm:pt>
    <dgm:pt modelId="{8F88C9FA-889E-4582-AF18-29B33C70823F}">
      <dgm:prSet phldrT="[Texte]" custT="1"/>
      <dgm:spPr>
        <a:solidFill>
          <a:srgbClr val="005392">
            <a:alpha val="90000"/>
          </a:srgbClr>
        </a:solidFill>
      </dgm:spPr>
      <dgm:t>
        <a:bodyPr/>
        <a:lstStyle/>
        <a:p>
          <a:r>
            <a:rPr lang="fr-FR" sz="1600" b="1" dirty="0" smtClean="0">
              <a:solidFill>
                <a:schemeClr val="bg1"/>
              </a:solidFill>
            </a:rPr>
            <a:t>Axe ou discipline de formation. Il se décline en filières et chaque filière en spécialités.</a:t>
          </a:r>
          <a:endParaRPr lang="fr-FR" sz="1600" b="1" dirty="0">
            <a:solidFill>
              <a:schemeClr val="bg1"/>
            </a:solidFill>
          </a:endParaRPr>
        </a:p>
      </dgm:t>
    </dgm:pt>
    <dgm:pt modelId="{9A82BDBE-C8DA-4A1F-89B2-8B438954D3B6}" type="parTrans" cxnId="{2CC3590E-4AF1-4B91-A001-2D7EBE0978D8}">
      <dgm:prSet/>
      <dgm:spPr/>
      <dgm:t>
        <a:bodyPr/>
        <a:lstStyle/>
        <a:p>
          <a:endParaRPr lang="fr-FR" sz="1600">
            <a:solidFill>
              <a:schemeClr val="tx1"/>
            </a:solidFill>
          </a:endParaRPr>
        </a:p>
      </dgm:t>
    </dgm:pt>
    <dgm:pt modelId="{AEB908B8-1C72-4E49-B271-90DEF4389F2F}" type="sibTrans" cxnId="{2CC3590E-4AF1-4B91-A001-2D7EBE0978D8}">
      <dgm:prSet/>
      <dgm:spPr/>
      <dgm:t>
        <a:bodyPr/>
        <a:lstStyle/>
        <a:p>
          <a:endParaRPr lang="fr-FR" sz="1600">
            <a:solidFill>
              <a:schemeClr val="tx1"/>
            </a:solidFill>
          </a:endParaRPr>
        </a:p>
      </dgm:t>
    </dgm:pt>
    <dgm:pt modelId="{8ED7E73D-6367-49D7-8DFF-62C47618B083}">
      <dgm:prSet phldrT="[Texte]" custT="1"/>
      <dgm:spPr>
        <a:solidFill>
          <a:srgbClr val="57B7FF"/>
        </a:solidFill>
      </dgm:spPr>
      <dgm:t>
        <a:bodyPr/>
        <a:lstStyle/>
        <a:p>
          <a:r>
            <a:rPr lang="fr-FR" sz="1600" b="1" dirty="0" smtClean="0">
              <a:solidFill>
                <a:schemeClr val="bg1"/>
              </a:solidFill>
            </a:rPr>
            <a:t>L’Unité d’Enseignement</a:t>
          </a:r>
          <a:endParaRPr lang="fr-FR" sz="1600" b="1" dirty="0">
            <a:solidFill>
              <a:schemeClr val="bg1"/>
            </a:solidFill>
          </a:endParaRPr>
        </a:p>
      </dgm:t>
    </dgm:pt>
    <dgm:pt modelId="{EDC58F68-4179-4810-9743-4317B6780812}" type="parTrans" cxnId="{3149E687-C678-43CB-9E94-0476620819EE}">
      <dgm:prSet/>
      <dgm:spPr/>
      <dgm:t>
        <a:bodyPr/>
        <a:lstStyle/>
        <a:p>
          <a:endParaRPr lang="fr-FR" sz="1600">
            <a:solidFill>
              <a:schemeClr val="tx1"/>
            </a:solidFill>
          </a:endParaRPr>
        </a:p>
      </dgm:t>
    </dgm:pt>
    <dgm:pt modelId="{24618C87-81D8-4482-A380-52153C75927F}" type="sibTrans" cxnId="{3149E687-C678-43CB-9E94-0476620819EE}">
      <dgm:prSet/>
      <dgm:spPr/>
      <dgm:t>
        <a:bodyPr/>
        <a:lstStyle/>
        <a:p>
          <a:endParaRPr lang="fr-FR" sz="1600">
            <a:solidFill>
              <a:schemeClr val="tx1"/>
            </a:solidFill>
          </a:endParaRPr>
        </a:p>
      </dgm:t>
    </dgm:pt>
    <dgm:pt modelId="{BAA6D66E-9D43-47EF-BDD1-03870E6B8C54}">
      <dgm:prSet phldrT="[Texte]" custT="1"/>
      <dgm:spPr>
        <a:solidFill>
          <a:srgbClr val="57B7FF"/>
        </a:solidFill>
      </dgm:spPr>
      <dgm:t>
        <a:bodyPr/>
        <a:lstStyle/>
        <a:p>
          <a:r>
            <a:rPr lang="fr-FR" sz="1600" b="1" dirty="0" smtClean="0">
              <a:solidFill>
                <a:schemeClr val="bg1"/>
              </a:solidFill>
            </a:rPr>
            <a:t>La filière</a:t>
          </a:r>
          <a:endParaRPr lang="fr-FR" sz="1600" b="1" dirty="0">
            <a:solidFill>
              <a:schemeClr val="bg1"/>
            </a:solidFill>
          </a:endParaRPr>
        </a:p>
      </dgm:t>
    </dgm:pt>
    <dgm:pt modelId="{5FA1ED9F-AC7A-455B-8471-54E842F62687}" type="parTrans" cxnId="{AEBB6A1C-3749-4CA4-B721-FE2AD815000E}">
      <dgm:prSet/>
      <dgm:spPr/>
      <dgm:t>
        <a:bodyPr/>
        <a:lstStyle/>
        <a:p>
          <a:endParaRPr lang="fr-FR" sz="1600">
            <a:solidFill>
              <a:schemeClr val="tx1"/>
            </a:solidFill>
          </a:endParaRPr>
        </a:p>
      </dgm:t>
    </dgm:pt>
    <dgm:pt modelId="{A50E8685-7DFD-4915-AE6A-44325B36E7FA}" type="sibTrans" cxnId="{AEBB6A1C-3749-4CA4-B721-FE2AD815000E}">
      <dgm:prSet/>
      <dgm:spPr/>
      <dgm:t>
        <a:bodyPr/>
        <a:lstStyle/>
        <a:p>
          <a:endParaRPr lang="fr-FR" sz="1600">
            <a:solidFill>
              <a:schemeClr val="tx1"/>
            </a:solidFill>
          </a:endParaRPr>
        </a:p>
      </dgm:t>
    </dgm:pt>
    <dgm:pt modelId="{6BC40AA6-384D-43DD-9E6B-4309CB43C3EF}">
      <dgm:prSet phldrT="[Texte]" custT="1"/>
      <dgm:spPr>
        <a:solidFill>
          <a:srgbClr val="005392">
            <a:alpha val="90000"/>
          </a:srgbClr>
        </a:solidFill>
      </dgm:spPr>
      <dgm:t>
        <a:bodyPr/>
        <a:lstStyle/>
        <a:p>
          <a:r>
            <a:rPr lang="fr-FR" sz="1600" b="1" dirty="0" smtClean="0">
              <a:solidFill>
                <a:schemeClr val="bg1"/>
              </a:solidFill>
            </a:rPr>
            <a:t>Subdivision d’un domaine. Elle détermine la spécificité d’une formation mono ou pluridisciplinaire.</a:t>
          </a:r>
          <a:endParaRPr lang="fr-FR" sz="1600" b="1" dirty="0">
            <a:solidFill>
              <a:schemeClr val="bg1"/>
            </a:solidFill>
          </a:endParaRPr>
        </a:p>
      </dgm:t>
    </dgm:pt>
    <dgm:pt modelId="{F43360FD-D32C-4635-8684-AE747DF10F57}" type="parTrans" cxnId="{00784003-36B2-4E60-8C6A-B5E1F41B317B}">
      <dgm:prSet/>
      <dgm:spPr/>
      <dgm:t>
        <a:bodyPr/>
        <a:lstStyle/>
        <a:p>
          <a:endParaRPr lang="fr-FR" sz="1600">
            <a:solidFill>
              <a:schemeClr val="tx1"/>
            </a:solidFill>
          </a:endParaRPr>
        </a:p>
      </dgm:t>
    </dgm:pt>
    <dgm:pt modelId="{E39C48A1-1DAC-4BBD-B753-FBF3B9A21FEB}" type="sibTrans" cxnId="{00784003-36B2-4E60-8C6A-B5E1F41B317B}">
      <dgm:prSet/>
      <dgm:spPr/>
      <dgm:t>
        <a:bodyPr/>
        <a:lstStyle/>
        <a:p>
          <a:endParaRPr lang="fr-FR" sz="1600">
            <a:solidFill>
              <a:schemeClr val="tx1"/>
            </a:solidFill>
          </a:endParaRPr>
        </a:p>
      </dgm:t>
    </dgm:pt>
    <dgm:pt modelId="{B64DE5CF-DB93-4772-A90E-79A11C7EE2CB}">
      <dgm:prSet phldrT="[Texte]" custT="1"/>
      <dgm:spPr>
        <a:solidFill>
          <a:srgbClr val="57B7FF"/>
        </a:solidFill>
      </dgm:spPr>
      <dgm:t>
        <a:bodyPr/>
        <a:lstStyle/>
        <a:p>
          <a:r>
            <a:rPr lang="fr-FR" sz="1600" b="1" dirty="0" smtClean="0">
              <a:solidFill>
                <a:schemeClr val="bg1"/>
              </a:solidFill>
            </a:rPr>
            <a:t>La Spécialité</a:t>
          </a:r>
          <a:endParaRPr lang="fr-FR" sz="1600" b="1" dirty="0">
            <a:solidFill>
              <a:schemeClr val="bg1"/>
            </a:solidFill>
          </a:endParaRPr>
        </a:p>
      </dgm:t>
    </dgm:pt>
    <dgm:pt modelId="{08F906A0-B8A4-420E-8460-9C1E0FA06425}" type="parTrans" cxnId="{A86FE7C8-2AF9-4FA7-A235-40CD0A2E3AD8}">
      <dgm:prSet/>
      <dgm:spPr/>
      <dgm:t>
        <a:bodyPr/>
        <a:lstStyle/>
        <a:p>
          <a:endParaRPr lang="fr-FR" sz="1600">
            <a:solidFill>
              <a:schemeClr val="tx1"/>
            </a:solidFill>
          </a:endParaRPr>
        </a:p>
      </dgm:t>
    </dgm:pt>
    <dgm:pt modelId="{11ECD4DB-2537-44EA-9E51-7AE6DC0893A6}" type="sibTrans" cxnId="{A86FE7C8-2AF9-4FA7-A235-40CD0A2E3AD8}">
      <dgm:prSet/>
      <dgm:spPr/>
      <dgm:t>
        <a:bodyPr/>
        <a:lstStyle/>
        <a:p>
          <a:endParaRPr lang="fr-FR" sz="1600">
            <a:solidFill>
              <a:schemeClr val="tx1"/>
            </a:solidFill>
          </a:endParaRPr>
        </a:p>
      </dgm:t>
    </dgm:pt>
    <dgm:pt modelId="{7A0B10ED-D7B4-48A9-8219-8BC7B61EE114}">
      <dgm:prSet phldrT="[Texte]" custT="1"/>
      <dgm:spPr>
        <a:solidFill>
          <a:srgbClr val="005392">
            <a:alpha val="90000"/>
          </a:srgbClr>
        </a:solidFill>
      </dgm:spPr>
      <dgm:t>
        <a:bodyPr/>
        <a:lstStyle/>
        <a:p>
          <a:r>
            <a:rPr lang="fr-FR" sz="1600" b="1" dirty="0" smtClean="0">
              <a:solidFill>
                <a:schemeClr val="bg1"/>
              </a:solidFill>
            </a:rPr>
            <a:t>Subdivision de la filière. Elle précise le parcours de formation et les compétences à acquérir par l’étudiant</a:t>
          </a:r>
          <a:r>
            <a:rPr lang="fr-FR" sz="1600" dirty="0" smtClean="0">
              <a:solidFill>
                <a:schemeClr val="tx1"/>
              </a:solidFill>
            </a:rPr>
            <a:t>.</a:t>
          </a:r>
          <a:endParaRPr lang="fr-FR" sz="1600" dirty="0">
            <a:solidFill>
              <a:schemeClr val="tx1"/>
            </a:solidFill>
          </a:endParaRPr>
        </a:p>
      </dgm:t>
    </dgm:pt>
    <dgm:pt modelId="{6A479DAC-F367-4C7A-84C6-B0486EE1FC94}" type="parTrans" cxnId="{543282BC-39C7-4144-BE0A-BD132696CBB4}">
      <dgm:prSet/>
      <dgm:spPr/>
      <dgm:t>
        <a:bodyPr/>
        <a:lstStyle/>
        <a:p>
          <a:endParaRPr lang="fr-FR" sz="1600">
            <a:solidFill>
              <a:schemeClr val="tx1"/>
            </a:solidFill>
          </a:endParaRPr>
        </a:p>
      </dgm:t>
    </dgm:pt>
    <dgm:pt modelId="{49A88FCF-CE5E-4E95-BF3B-74AA1556EE0F}" type="sibTrans" cxnId="{543282BC-39C7-4144-BE0A-BD132696CBB4}">
      <dgm:prSet/>
      <dgm:spPr/>
      <dgm:t>
        <a:bodyPr/>
        <a:lstStyle/>
        <a:p>
          <a:endParaRPr lang="fr-FR" sz="1600">
            <a:solidFill>
              <a:schemeClr val="tx1"/>
            </a:solidFill>
          </a:endParaRPr>
        </a:p>
      </dgm:t>
    </dgm:pt>
    <dgm:pt modelId="{70A179E4-9CB2-4E57-A021-D6E846019141}">
      <dgm:prSet phldrT="[Texte]" custT="1"/>
      <dgm:spPr>
        <a:solidFill>
          <a:srgbClr val="005392">
            <a:alpha val="90000"/>
          </a:srgbClr>
        </a:solidFill>
      </dgm:spPr>
      <dgm:t>
        <a:bodyPr/>
        <a:lstStyle/>
        <a:p>
          <a:r>
            <a:rPr lang="fr-FR" sz="1600" b="1" dirty="0" smtClean="0">
              <a:solidFill>
                <a:schemeClr val="bg1"/>
              </a:solidFill>
            </a:rPr>
            <a:t>Est composée d’une ou plusieurs matières dispensées sous différentes formes d’enseignement : cours, TD, TP, travail </a:t>
          </a:r>
          <a:endParaRPr lang="fr-FR" sz="1600" b="1" dirty="0">
            <a:solidFill>
              <a:schemeClr val="bg1"/>
            </a:solidFill>
          </a:endParaRPr>
        </a:p>
      </dgm:t>
    </dgm:pt>
    <dgm:pt modelId="{E433BC4C-A5F2-43BD-BB48-B8510575A3C3}" type="parTrans" cxnId="{625A9C93-A9C0-4E9C-800B-366B594CB297}">
      <dgm:prSet/>
      <dgm:spPr/>
      <dgm:t>
        <a:bodyPr/>
        <a:lstStyle/>
        <a:p>
          <a:endParaRPr lang="fr-FR" sz="1600">
            <a:solidFill>
              <a:schemeClr val="tx1"/>
            </a:solidFill>
          </a:endParaRPr>
        </a:p>
      </dgm:t>
    </dgm:pt>
    <dgm:pt modelId="{2FBF4D93-7107-48CF-8310-D2BDF5F39891}" type="sibTrans" cxnId="{625A9C93-A9C0-4E9C-800B-366B594CB297}">
      <dgm:prSet/>
      <dgm:spPr/>
      <dgm:t>
        <a:bodyPr/>
        <a:lstStyle/>
        <a:p>
          <a:endParaRPr lang="fr-FR" sz="1600">
            <a:solidFill>
              <a:schemeClr val="tx1"/>
            </a:solidFill>
          </a:endParaRPr>
        </a:p>
      </dgm:t>
    </dgm:pt>
    <dgm:pt modelId="{4AE8896B-A7C9-448D-8C6D-61EE31FDB686}" type="pres">
      <dgm:prSet presAssocID="{29055776-A289-48B9-9CA5-6D28B4A0FA96}" presName="Name0" presStyleCnt="0">
        <dgm:presLayoutVars>
          <dgm:dir/>
          <dgm:animLvl val="lvl"/>
          <dgm:resizeHandles val="exact"/>
        </dgm:presLayoutVars>
      </dgm:prSet>
      <dgm:spPr/>
      <dgm:t>
        <a:bodyPr/>
        <a:lstStyle/>
        <a:p>
          <a:endParaRPr lang="fr-FR"/>
        </a:p>
      </dgm:t>
    </dgm:pt>
    <dgm:pt modelId="{B9833F80-9A05-424D-880A-84A21E6030AE}" type="pres">
      <dgm:prSet presAssocID="{7D0E38A0-0446-461E-9923-717E046D067E}" presName="linNode" presStyleCnt="0"/>
      <dgm:spPr/>
    </dgm:pt>
    <dgm:pt modelId="{8BB08362-29B2-4DF6-B48F-76D3F16F2A07}" type="pres">
      <dgm:prSet presAssocID="{7D0E38A0-0446-461E-9923-717E046D067E}" presName="parentText" presStyleLbl="node1" presStyleIdx="0" presStyleCnt="6" custScaleY="93704">
        <dgm:presLayoutVars>
          <dgm:chMax val="1"/>
          <dgm:bulletEnabled val="1"/>
        </dgm:presLayoutVars>
      </dgm:prSet>
      <dgm:spPr/>
      <dgm:t>
        <a:bodyPr/>
        <a:lstStyle/>
        <a:p>
          <a:endParaRPr lang="fr-FR"/>
        </a:p>
      </dgm:t>
    </dgm:pt>
    <dgm:pt modelId="{400CCF8A-E832-49FA-9EAF-1DDF68AC3834}" type="pres">
      <dgm:prSet presAssocID="{7D0E38A0-0446-461E-9923-717E046D067E}" presName="descendantText" presStyleLbl="alignAccFollowNode1" presStyleIdx="0" presStyleCnt="6">
        <dgm:presLayoutVars>
          <dgm:bulletEnabled val="1"/>
        </dgm:presLayoutVars>
      </dgm:prSet>
      <dgm:spPr/>
      <dgm:t>
        <a:bodyPr/>
        <a:lstStyle/>
        <a:p>
          <a:endParaRPr lang="fr-FR"/>
        </a:p>
      </dgm:t>
    </dgm:pt>
    <dgm:pt modelId="{9895F153-0B7F-4B09-B426-12D7BBC0201E}" type="pres">
      <dgm:prSet presAssocID="{4E1B63BB-346D-43D8-A959-2B9C7FE81236}" presName="sp" presStyleCnt="0"/>
      <dgm:spPr/>
    </dgm:pt>
    <dgm:pt modelId="{31D100D4-4E1D-408C-80F8-8C3F6A51EC49}" type="pres">
      <dgm:prSet presAssocID="{DB0F4C9C-A5FC-46A2-821A-41C63574FB9D}" presName="linNode" presStyleCnt="0"/>
      <dgm:spPr/>
    </dgm:pt>
    <dgm:pt modelId="{998E489A-47B5-4587-89FD-BB7A5AC71E68}" type="pres">
      <dgm:prSet presAssocID="{DB0F4C9C-A5FC-46A2-821A-41C63574FB9D}" presName="parentText" presStyleLbl="node1" presStyleIdx="1" presStyleCnt="6" custScaleY="47302" custLinFactNeighborY="-143">
        <dgm:presLayoutVars>
          <dgm:chMax val="1"/>
          <dgm:bulletEnabled val="1"/>
        </dgm:presLayoutVars>
      </dgm:prSet>
      <dgm:spPr/>
      <dgm:t>
        <a:bodyPr/>
        <a:lstStyle/>
        <a:p>
          <a:endParaRPr lang="fr-FR"/>
        </a:p>
      </dgm:t>
    </dgm:pt>
    <dgm:pt modelId="{1ABF8D74-B281-4379-B7BA-464BD40FC74A}" type="pres">
      <dgm:prSet presAssocID="{DB0F4C9C-A5FC-46A2-821A-41C63574FB9D}" presName="descendantText" presStyleLbl="alignAccFollowNode1" presStyleIdx="1" presStyleCnt="6" custScaleY="47302">
        <dgm:presLayoutVars>
          <dgm:bulletEnabled val="1"/>
        </dgm:presLayoutVars>
      </dgm:prSet>
      <dgm:spPr/>
      <dgm:t>
        <a:bodyPr/>
        <a:lstStyle/>
        <a:p>
          <a:endParaRPr lang="fr-FR"/>
        </a:p>
      </dgm:t>
    </dgm:pt>
    <dgm:pt modelId="{B5094AF7-0EB2-448F-BF7D-D59864A98A6C}" type="pres">
      <dgm:prSet presAssocID="{A67354C2-111B-49C8-8173-7729BAFECAE4}" presName="sp" presStyleCnt="0"/>
      <dgm:spPr/>
    </dgm:pt>
    <dgm:pt modelId="{110965A0-05DE-49F9-8630-9A0D2242A0E7}" type="pres">
      <dgm:prSet presAssocID="{2C21CE96-69D6-4E9F-A9C4-DB583C22516B}" presName="linNode" presStyleCnt="0"/>
      <dgm:spPr/>
    </dgm:pt>
    <dgm:pt modelId="{53299A7D-BD4B-4AC6-8896-3A20FF37BB63}" type="pres">
      <dgm:prSet presAssocID="{2C21CE96-69D6-4E9F-A9C4-DB583C22516B}" presName="parentText" presStyleLbl="node1" presStyleIdx="2" presStyleCnt="6" custScaleY="51094" custLinFactNeighborY="216">
        <dgm:presLayoutVars>
          <dgm:chMax val="1"/>
          <dgm:bulletEnabled val="1"/>
        </dgm:presLayoutVars>
      </dgm:prSet>
      <dgm:spPr/>
      <dgm:t>
        <a:bodyPr/>
        <a:lstStyle/>
        <a:p>
          <a:endParaRPr lang="fr-FR"/>
        </a:p>
      </dgm:t>
    </dgm:pt>
    <dgm:pt modelId="{529751E1-EE7B-4E94-99BC-4E0005F92285}" type="pres">
      <dgm:prSet presAssocID="{2C21CE96-69D6-4E9F-A9C4-DB583C22516B}" presName="descendantText" presStyleLbl="alignAccFollowNode1" presStyleIdx="2" presStyleCnt="6" custScaleY="51094">
        <dgm:presLayoutVars>
          <dgm:bulletEnabled val="1"/>
        </dgm:presLayoutVars>
      </dgm:prSet>
      <dgm:spPr/>
      <dgm:t>
        <a:bodyPr/>
        <a:lstStyle/>
        <a:p>
          <a:endParaRPr lang="fr-FR"/>
        </a:p>
      </dgm:t>
    </dgm:pt>
    <dgm:pt modelId="{CF581768-561D-42F1-B6D5-6123E12767BC}" type="pres">
      <dgm:prSet presAssocID="{7ED0E9B1-DF96-4D09-977E-005610822F68}" presName="sp" presStyleCnt="0"/>
      <dgm:spPr/>
    </dgm:pt>
    <dgm:pt modelId="{BA74E696-1DBB-4AC5-A064-537563ED9377}" type="pres">
      <dgm:prSet presAssocID="{BAA6D66E-9D43-47EF-BDD1-03870E6B8C54}" presName="linNode" presStyleCnt="0"/>
      <dgm:spPr/>
    </dgm:pt>
    <dgm:pt modelId="{47288EEA-63C4-4B9B-B974-CA974E6BF76F}" type="pres">
      <dgm:prSet presAssocID="{BAA6D66E-9D43-47EF-BDD1-03870E6B8C54}" presName="parentText" presStyleLbl="node1" presStyleIdx="3" presStyleCnt="6" custScaleY="48192" custLinFactNeighborY="-1655">
        <dgm:presLayoutVars>
          <dgm:chMax val="1"/>
          <dgm:bulletEnabled val="1"/>
        </dgm:presLayoutVars>
      </dgm:prSet>
      <dgm:spPr/>
      <dgm:t>
        <a:bodyPr/>
        <a:lstStyle/>
        <a:p>
          <a:endParaRPr lang="fr-FR"/>
        </a:p>
      </dgm:t>
    </dgm:pt>
    <dgm:pt modelId="{F233B38A-7F02-4AF7-BF94-36254FC62571}" type="pres">
      <dgm:prSet presAssocID="{BAA6D66E-9D43-47EF-BDD1-03870E6B8C54}" presName="descendantText" presStyleLbl="alignAccFollowNode1" presStyleIdx="3" presStyleCnt="6" custScaleY="48192">
        <dgm:presLayoutVars>
          <dgm:bulletEnabled val="1"/>
        </dgm:presLayoutVars>
      </dgm:prSet>
      <dgm:spPr/>
      <dgm:t>
        <a:bodyPr/>
        <a:lstStyle/>
        <a:p>
          <a:endParaRPr lang="fr-FR"/>
        </a:p>
      </dgm:t>
    </dgm:pt>
    <dgm:pt modelId="{1A0DE9F7-BEEA-43D1-B68F-E5880EBECF6F}" type="pres">
      <dgm:prSet presAssocID="{A50E8685-7DFD-4915-AE6A-44325B36E7FA}" presName="sp" presStyleCnt="0"/>
      <dgm:spPr/>
    </dgm:pt>
    <dgm:pt modelId="{7A4B2A36-C59A-42CA-B998-0EC5F4706B34}" type="pres">
      <dgm:prSet presAssocID="{B64DE5CF-DB93-4772-A90E-79A11C7EE2CB}" presName="linNode" presStyleCnt="0"/>
      <dgm:spPr/>
    </dgm:pt>
    <dgm:pt modelId="{FBE7393E-4DA7-4AFB-AB23-76FFB3002432}" type="pres">
      <dgm:prSet presAssocID="{B64DE5CF-DB93-4772-A90E-79A11C7EE2CB}" presName="parentText" presStyleLbl="node1" presStyleIdx="4" presStyleCnt="6" custScaleY="58603" custLinFactNeighborY="-1522">
        <dgm:presLayoutVars>
          <dgm:chMax val="1"/>
          <dgm:bulletEnabled val="1"/>
        </dgm:presLayoutVars>
      </dgm:prSet>
      <dgm:spPr/>
      <dgm:t>
        <a:bodyPr/>
        <a:lstStyle/>
        <a:p>
          <a:endParaRPr lang="fr-FR"/>
        </a:p>
      </dgm:t>
    </dgm:pt>
    <dgm:pt modelId="{B4B4E675-0A04-4733-9AB7-9EE859E4E777}" type="pres">
      <dgm:prSet presAssocID="{B64DE5CF-DB93-4772-A90E-79A11C7EE2CB}" presName="descendantText" presStyleLbl="alignAccFollowNode1" presStyleIdx="4" presStyleCnt="6" custScaleY="58603">
        <dgm:presLayoutVars>
          <dgm:bulletEnabled val="1"/>
        </dgm:presLayoutVars>
      </dgm:prSet>
      <dgm:spPr/>
      <dgm:t>
        <a:bodyPr/>
        <a:lstStyle/>
        <a:p>
          <a:endParaRPr lang="fr-FR"/>
        </a:p>
      </dgm:t>
    </dgm:pt>
    <dgm:pt modelId="{DC80804E-961E-4A81-AE73-C651156EF0AB}" type="pres">
      <dgm:prSet presAssocID="{11ECD4DB-2537-44EA-9E51-7AE6DC0893A6}" presName="sp" presStyleCnt="0"/>
      <dgm:spPr/>
    </dgm:pt>
    <dgm:pt modelId="{6B24494A-E8C0-4E2D-B5D4-402DC21845CF}" type="pres">
      <dgm:prSet presAssocID="{8ED7E73D-6367-49D7-8DFF-62C47618B083}" presName="linNode" presStyleCnt="0"/>
      <dgm:spPr/>
    </dgm:pt>
    <dgm:pt modelId="{561DE449-9D35-4A00-938F-D6F6FA08A58D}" type="pres">
      <dgm:prSet presAssocID="{8ED7E73D-6367-49D7-8DFF-62C47618B083}" presName="parentText" presStyleLbl="node1" presStyleIdx="5" presStyleCnt="6" custScaleY="63104" custLinFactNeighborY="-679">
        <dgm:presLayoutVars>
          <dgm:chMax val="1"/>
          <dgm:bulletEnabled val="1"/>
        </dgm:presLayoutVars>
      </dgm:prSet>
      <dgm:spPr/>
      <dgm:t>
        <a:bodyPr/>
        <a:lstStyle/>
        <a:p>
          <a:endParaRPr lang="fr-FR"/>
        </a:p>
      </dgm:t>
    </dgm:pt>
    <dgm:pt modelId="{E28EAB81-CC4B-47A0-94BD-246F94C985EA}" type="pres">
      <dgm:prSet presAssocID="{8ED7E73D-6367-49D7-8DFF-62C47618B083}" presName="descendantText" presStyleLbl="alignAccFollowNode1" presStyleIdx="5" presStyleCnt="6" custScaleY="57367" custLinFactNeighborY="-1982">
        <dgm:presLayoutVars>
          <dgm:bulletEnabled val="1"/>
        </dgm:presLayoutVars>
      </dgm:prSet>
      <dgm:spPr/>
      <dgm:t>
        <a:bodyPr/>
        <a:lstStyle/>
        <a:p>
          <a:endParaRPr lang="fr-FR"/>
        </a:p>
      </dgm:t>
    </dgm:pt>
  </dgm:ptLst>
  <dgm:cxnLst>
    <dgm:cxn modelId="{35E2BC5F-BD47-4BA7-BC16-759B3580F60D}" srcId="{DB0F4C9C-A5FC-46A2-821A-41C63574FB9D}" destId="{D3E29EFD-9FE1-49E9-83CD-5089AB5BD74B}" srcOrd="0" destOrd="0" parTransId="{4535E3C2-54A5-40A4-8D0C-4980CE3800E9}" sibTransId="{423DC8EB-085C-4D35-AC73-D1E2346F54D9}"/>
    <dgm:cxn modelId="{A4E0C254-6905-4D4D-815D-2477BA660E21}" type="presOf" srcId="{DB0F4C9C-A5FC-46A2-821A-41C63574FB9D}" destId="{998E489A-47B5-4587-89FD-BB7A5AC71E68}" srcOrd="0" destOrd="0" presId="urn:microsoft.com/office/officeart/2005/8/layout/vList5"/>
    <dgm:cxn modelId="{543282BC-39C7-4144-BE0A-BD132696CBB4}" srcId="{B64DE5CF-DB93-4772-A90E-79A11C7EE2CB}" destId="{7A0B10ED-D7B4-48A9-8219-8BC7B61EE114}" srcOrd="0" destOrd="0" parTransId="{6A479DAC-F367-4C7A-84C6-B0486EE1FC94}" sibTransId="{49A88FCF-CE5E-4E95-BF3B-74AA1556EE0F}"/>
    <dgm:cxn modelId="{371A1F19-2835-4632-96F6-2184C924884F}" srcId="{7D0E38A0-0446-461E-9923-717E046D067E}" destId="{81AF5E9A-C945-4E3F-AA5B-BD5788004171}" srcOrd="0" destOrd="0" parTransId="{45EADA49-6217-44AE-B146-C22339630867}" sibTransId="{636B373A-23EC-4943-A279-86A2CADA812E}"/>
    <dgm:cxn modelId="{C2D6F205-AAE7-4007-B6C8-F360EB52FF57}" type="presOf" srcId="{7D0E38A0-0446-461E-9923-717E046D067E}" destId="{8BB08362-29B2-4DF6-B48F-76D3F16F2A07}" srcOrd="0" destOrd="0" presId="urn:microsoft.com/office/officeart/2005/8/layout/vList5"/>
    <dgm:cxn modelId="{216310A7-9130-41AD-A19A-72DF325A36DE}" type="presOf" srcId="{29055776-A289-48B9-9CA5-6D28B4A0FA96}" destId="{4AE8896B-A7C9-448D-8C6D-61EE31FDB686}" srcOrd="0" destOrd="0" presId="urn:microsoft.com/office/officeart/2005/8/layout/vList5"/>
    <dgm:cxn modelId="{16A44DBE-5B58-4E89-BA1D-DE24DCCB9810}" type="presOf" srcId="{7A0B10ED-D7B4-48A9-8219-8BC7B61EE114}" destId="{B4B4E675-0A04-4733-9AB7-9EE859E4E777}" srcOrd="0" destOrd="0" presId="urn:microsoft.com/office/officeart/2005/8/layout/vList5"/>
    <dgm:cxn modelId="{7EEAA5F7-49F6-4B72-A87F-F49DC4EB46A5}" type="presOf" srcId="{8ED7E73D-6367-49D7-8DFF-62C47618B083}" destId="{561DE449-9D35-4A00-938F-D6F6FA08A58D}" srcOrd="0" destOrd="0" presId="urn:microsoft.com/office/officeart/2005/8/layout/vList5"/>
    <dgm:cxn modelId="{7C2842A4-10D7-4FD5-A819-59D54CEE69E2}" type="presOf" srcId="{70A179E4-9CB2-4E57-A021-D6E846019141}" destId="{E28EAB81-CC4B-47A0-94BD-246F94C985EA}" srcOrd="0" destOrd="0" presId="urn:microsoft.com/office/officeart/2005/8/layout/vList5"/>
    <dgm:cxn modelId="{2CC3590E-4AF1-4B91-A001-2D7EBE0978D8}" srcId="{2C21CE96-69D6-4E9F-A9C4-DB583C22516B}" destId="{8F88C9FA-889E-4582-AF18-29B33C70823F}" srcOrd="0" destOrd="0" parTransId="{9A82BDBE-C8DA-4A1F-89B2-8B438954D3B6}" sibTransId="{AEB908B8-1C72-4E49-B271-90DEF4389F2F}"/>
    <dgm:cxn modelId="{3149E687-C678-43CB-9E94-0476620819EE}" srcId="{29055776-A289-48B9-9CA5-6D28B4A0FA96}" destId="{8ED7E73D-6367-49D7-8DFF-62C47618B083}" srcOrd="5" destOrd="0" parTransId="{EDC58F68-4179-4810-9743-4317B6780812}" sibTransId="{24618C87-81D8-4482-A380-52153C75927F}"/>
    <dgm:cxn modelId="{625A9C93-A9C0-4E9C-800B-366B594CB297}" srcId="{8ED7E73D-6367-49D7-8DFF-62C47618B083}" destId="{70A179E4-9CB2-4E57-A021-D6E846019141}" srcOrd="0" destOrd="0" parTransId="{E433BC4C-A5F2-43BD-BB48-B8510575A3C3}" sibTransId="{2FBF4D93-7107-48CF-8310-D2BDF5F39891}"/>
    <dgm:cxn modelId="{0C176EDA-5BF0-4DAC-B659-B644E807E652}" srcId="{29055776-A289-48B9-9CA5-6D28B4A0FA96}" destId="{2C21CE96-69D6-4E9F-A9C4-DB583C22516B}" srcOrd="2" destOrd="0" parTransId="{BD0CCD1B-1DE6-4984-9712-AAAAA1B89076}" sibTransId="{7ED0E9B1-DF96-4D09-977E-005610822F68}"/>
    <dgm:cxn modelId="{770D2A19-5442-4BCA-978C-1CDA84C311A2}" srcId="{29055776-A289-48B9-9CA5-6D28B4A0FA96}" destId="{DB0F4C9C-A5FC-46A2-821A-41C63574FB9D}" srcOrd="1" destOrd="0" parTransId="{915FA311-27AE-4617-98BF-8B60A4B908AD}" sibTransId="{A67354C2-111B-49C8-8173-7729BAFECAE4}"/>
    <dgm:cxn modelId="{BB4337BF-D82C-4FB3-82AB-6B475A93F5F9}" type="presOf" srcId="{B64DE5CF-DB93-4772-A90E-79A11C7EE2CB}" destId="{FBE7393E-4DA7-4AFB-AB23-76FFB3002432}" srcOrd="0" destOrd="0" presId="urn:microsoft.com/office/officeart/2005/8/layout/vList5"/>
    <dgm:cxn modelId="{A2DFA5CE-0A42-41D6-B024-8563CB6CE369}" type="presOf" srcId="{D3E29EFD-9FE1-49E9-83CD-5089AB5BD74B}" destId="{1ABF8D74-B281-4379-B7BA-464BD40FC74A}" srcOrd="0" destOrd="0" presId="urn:microsoft.com/office/officeart/2005/8/layout/vList5"/>
    <dgm:cxn modelId="{216EF075-8A85-4FB9-929E-7E388D7E8E07}" type="presOf" srcId="{81AF5E9A-C945-4E3F-AA5B-BD5788004171}" destId="{400CCF8A-E832-49FA-9EAF-1DDF68AC3834}" srcOrd="0" destOrd="0" presId="urn:microsoft.com/office/officeart/2005/8/layout/vList5"/>
    <dgm:cxn modelId="{1EA90BEB-A893-49F4-A086-631DE7B572D4}" type="presOf" srcId="{8F88C9FA-889E-4582-AF18-29B33C70823F}" destId="{529751E1-EE7B-4E94-99BC-4E0005F92285}" srcOrd="0" destOrd="0" presId="urn:microsoft.com/office/officeart/2005/8/layout/vList5"/>
    <dgm:cxn modelId="{AEBB6A1C-3749-4CA4-B721-FE2AD815000E}" srcId="{29055776-A289-48B9-9CA5-6D28B4A0FA96}" destId="{BAA6D66E-9D43-47EF-BDD1-03870E6B8C54}" srcOrd="3" destOrd="0" parTransId="{5FA1ED9F-AC7A-455B-8471-54E842F62687}" sibTransId="{A50E8685-7DFD-4915-AE6A-44325B36E7FA}"/>
    <dgm:cxn modelId="{A86FE7C8-2AF9-4FA7-A235-40CD0A2E3AD8}" srcId="{29055776-A289-48B9-9CA5-6D28B4A0FA96}" destId="{B64DE5CF-DB93-4772-A90E-79A11C7EE2CB}" srcOrd="4" destOrd="0" parTransId="{08F906A0-B8A4-420E-8460-9C1E0FA06425}" sibTransId="{11ECD4DB-2537-44EA-9E51-7AE6DC0893A6}"/>
    <dgm:cxn modelId="{3F9E153E-70F3-497D-8E0E-6086DF838FDC}" type="presOf" srcId="{2C21CE96-69D6-4E9F-A9C4-DB583C22516B}" destId="{53299A7D-BD4B-4AC6-8896-3A20FF37BB63}" srcOrd="0" destOrd="0" presId="urn:microsoft.com/office/officeart/2005/8/layout/vList5"/>
    <dgm:cxn modelId="{4B1F4254-F39B-48B8-A706-7A96749C79D9}" srcId="{29055776-A289-48B9-9CA5-6D28B4A0FA96}" destId="{7D0E38A0-0446-461E-9923-717E046D067E}" srcOrd="0" destOrd="0" parTransId="{5A94F33B-BBEB-40DF-B88F-82A09B7CC18E}" sibTransId="{4E1B63BB-346D-43D8-A959-2B9C7FE81236}"/>
    <dgm:cxn modelId="{A4A131EA-F915-46B1-A9C8-CE40A9A8329E}" type="presOf" srcId="{BAA6D66E-9D43-47EF-BDD1-03870E6B8C54}" destId="{47288EEA-63C4-4B9B-B974-CA974E6BF76F}" srcOrd="0" destOrd="0" presId="urn:microsoft.com/office/officeart/2005/8/layout/vList5"/>
    <dgm:cxn modelId="{00784003-36B2-4E60-8C6A-B5E1F41B317B}" srcId="{BAA6D66E-9D43-47EF-BDD1-03870E6B8C54}" destId="{6BC40AA6-384D-43DD-9E6B-4309CB43C3EF}" srcOrd="0" destOrd="0" parTransId="{F43360FD-D32C-4635-8684-AE747DF10F57}" sibTransId="{E39C48A1-1DAC-4BBD-B753-FBF3B9A21FEB}"/>
    <dgm:cxn modelId="{D59F3DA3-2CD2-4A75-AC64-B97D46DE7476}" type="presOf" srcId="{6BC40AA6-384D-43DD-9E6B-4309CB43C3EF}" destId="{F233B38A-7F02-4AF7-BF94-36254FC62571}" srcOrd="0" destOrd="0" presId="urn:microsoft.com/office/officeart/2005/8/layout/vList5"/>
    <dgm:cxn modelId="{2AB7340D-E6E7-4AED-8E95-FC250532A7DF}" type="presParOf" srcId="{4AE8896B-A7C9-448D-8C6D-61EE31FDB686}" destId="{B9833F80-9A05-424D-880A-84A21E6030AE}" srcOrd="0" destOrd="0" presId="urn:microsoft.com/office/officeart/2005/8/layout/vList5"/>
    <dgm:cxn modelId="{1E3E5C2C-01D2-4217-AFDA-B92DF9DAB0B1}" type="presParOf" srcId="{B9833F80-9A05-424D-880A-84A21E6030AE}" destId="{8BB08362-29B2-4DF6-B48F-76D3F16F2A07}" srcOrd="0" destOrd="0" presId="urn:microsoft.com/office/officeart/2005/8/layout/vList5"/>
    <dgm:cxn modelId="{1537070A-3530-43BA-9D29-EC4EFA5CAE91}" type="presParOf" srcId="{B9833F80-9A05-424D-880A-84A21E6030AE}" destId="{400CCF8A-E832-49FA-9EAF-1DDF68AC3834}" srcOrd="1" destOrd="0" presId="urn:microsoft.com/office/officeart/2005/8/layout/vList5"/>
    <dgm:cxn modelId="{F7D6D62F-EADD-414A-9D1A-9EB5281B8BD1}" type="presParOf" srcId="{4AE8896B-A7C9-448D-8C6D-61EE31FDB686}" destId="{9895F153-0B7F-4B09-B426-12D7BBC0201E}" srcOrd="1" destOrd="0" presId="urn:microsoft.com/office/officeart/2005/8/layout/vList5"/>
    <dgm:cxn modelId="{1CF689D3-7F58-486B-8837-CCECB0725970}" type="presParOf" srcId="{4AE8896B-A7C9-448D-8C6D-61EE31FDB686}" destId="{31D100D4-4E1D-408C-80F8-8C3F6A51EC49}" srcOrd="2" destOrd="0" presId="urn:microsoft.com/office/officeart/2005/8/layout/vList5"/>
    <dgm:cxn modelId="{AE91098D-FB58-493E-919D-52286E332142}" type="presParOf" srcId="{31D100D4-4E1D-408C-80F8-8C3F6A51EC49}" destId="{998E489A-47B5-4587-89FD-BB7A5AC71E68}" srcOrd="0" destOrd="0" presId="urn:microsoft.com/office/officeart/2005/8/layout/vList5"/>
    <dgm:cxn modelId="{117D36BE-3E5E-4655-9E33-3845CAEAAF20}" type="presParOf" srcId="{31D100D4-4E1D-408C-80F8-8C3F6A51EC49}" destId="{1ABF8D74-B281-4379-B7BA-464BD40FC74A}" srcOrd="1" destOrd="0" presId="urn:microsoft.com/office/officeart/2005/8/layout/vList5"/>
    <dgm:cxn modelId="{4DF122AC-DBF5-4F17-A3CA-E7AFA00BF3D0}" type="presParOf" srcId="{4AE8896B-A7C9-448D-8C6D-61EE31FDB686}" destId="{B5094AF7-0EB2-448F-BF7D-D59864A98A6C}" srcOrd="3" destOrd="0" presId="urn:microsoft.com/office/officeart/2005/8/layout/vList5"/>
    <dgm:cxn modelId="{D4A09DB8-4856-4073-8BB4-39E44F44E29B}" type="presParOf" srcId="{4AE8896B-A7C9-448D-8C6D-61EE31FDB686}" destId="{110965A0-05DE-49F9-8630-9A0D2242A0E7}" srcOrd="4" destOrd="0" presId="urn:microsoft.com/office/officeart/2005/8/layout/vList5"/>
    <dgm:cxn modelId="{388F7B5F-8DE8-4441-A8B2-961BD74E1CBF}" type="presParOf" srcId="{110965A0-05DE-49F9-8630-9A0D2242A0E7}" destId="{53299A7D-BD4B-4AC6-8896-3A20FF37BB63}" srcOrd="0" destOrd="0" presId="urn:microsoft.com/office/officeart/2005/8/layout/vList5"/>
    <dgm:cxn modelId="{64D82CB1-AF4E-45E6-A276-F58E0CE62431}" type="presParOf" srcId="{110965A0-05DE-49F9-8630-9A0D2242A0E7}" destId="{529751E1-EE7B-4E94-99BC-4E0005F92285}" srcOrd="1" destOrd="0" presId="urn:microsoft.com/office/officeart/2005/8/layout/vList5"/>
    <dgm:cxn modelId="{FF404C58-89EE-4741-803F-291A68E19EB6}" type="presParOf" srcId="{4AE8896B-A7C9-448D-8C6D-61EE31FDB686}" destId="{CF581768-561D-42F1-B6D5-6123E12767BC}" srcOrd="5" destOrd="0" presId="urn:microsoft.com/office/officeart/2005/8/layout/vList5"/>
    <dgm:cxn modelId="{CBA7C9B8-9CCD-4E51-9563-5CE6CBD6793A}" type="presParOf" srcId="{4AE8896B-A7C9-448D-8C6D-61EE31FDB686}" destId="{BA74E696-1DBB-4AC5-A064-537563ED9377}" srcOrd="6" destOrd="0" presId="urn:microsoft.com/office/officeart/2005/8/layout/vList5"/>
    <dgm:cxn modelId="{9A21A295-234F-46A5-9603-F4DBEFE7B60F}" type="presParOf" srcId="{BA74E696-1DBB-4AC5-A064-537563ED9377}" destId="{47288EEA-63C4-4B9B-B974-CA974E6BF76F}" srcOrd="0" destOrd="0" presId="urn:microsoft.com/office/officeart/2005/8/layout/vList5"/>
    <dgm:cxn modelId="{962CEE17-7E07-4BE5-8C95-7D8371B79E6E}" type="presParOf" srcId="{BA74E696-1DBB-4AC5-A064-537563ED9377}" destId="{F233B38A-7F02-4AF7-BF94-36254FC62571}" srcOrd="1" destOrd="0" presId="urn:microsoft.com/office/officeart/2005/8/layout/vList5"/>
    <dgm:cxn modelId="{82060593-A630-4B6A-9DEB-E3F83A9CA835}" type="presParOf" srcId="{4AE8896B-A7C9-448D-8C6D-61EE31FDB686}" destId="{1A0DE9F7-BEEA-43D1-B68F-E5880EBECF6F}" srcOrd="7" destOrd="0" presId="urn:microsoft.com/office/officeart/2005/8/layout/vList5"/>
    <dgm:cxn modelId="{5105ADE0-401A-484D-AE1A-F0FC49D4761C}" type="presParOf" srcId="{4AE8896B-A7C9-448D-8C6D-61EE31FDB686}" destId="{7A4B2A36-C59A-42CA-B998-0EC5F4706B34}" srcOrd="8" destOrd="0" presId="urn:microsoft.com/office/officeart/2005/8/layout/vList5"/>
    <dgm:cxn modelId="{7454CA3A-A11F-4A26-AF35-D53106770A94}" type="presParOf" srcId="{7A4B2A36-C59A-42CA-B998-0EC5F4706B34}" destId="{FBE7393E-4DA7-4AFB-AB23-76FFB3002432}" srcOrd="0" destOrd="0" presId="urn:microsoft.com/office/officeart/2005/8/layout/vList5"/>
    <dgm:cxn modelId="{9E1EB9DF-184E-4EF9-8785-AF0AFC51A54D}" type="presParOf" srcId="{7A4B2A36-C59A-42CA-B998-0EC5F4706B34}" destId="{B4B4E675-0A04-4733-9AB7-9EE859E4E777}" srcOrd="1" destOrd="0" presId="urn:microsoft.com/office/officeart/2005/8/layout/vList5"/>
    <dgm:cxn modelId="{088EBA5D-97B1-406F-9250-CE87705C79F8}" type="presParOf" srcId="{4AE8896B-A7C9-448D-8C6D-61EE31FDB686}" destId="{DC80804E-961E-4A81-AE73-C651156EF0AB}" srcOrd="9" destOrd="0" presId="urn:microsoft.com/office/officeart/2005/8/layout/vList5"/>
    <dgm:cxn modelId="{F3B7697B-1C3A-4F14-AD39-89E197FBAF04}" type="presParOf" srcId="{4AE8896B-A7C9-448D-8C6D-61EE31FDB686}" destId="{6B24494A-E8C0-4E2D-B5D4-402DC21845CF}" srcOrd="10" destOrd="0" presId="urn:microsoft.com/office/officeart/2005/8/layout/vList5"/>
    <dgm:cxn modelId="{3FDEE5CE-68B7-4CCE-A3FA-1D65A1FE8DB6}" type="presParOf" srcId="{6B24494A-E8C0-4E2D-B5D4-402DC21845CF}" destId="{561DE449-9D35-4A00-938F-D6F6FA08A58D}" srcOrd="0" destOrd="0" presId="urn:microsoft.com/office/officeart/2005/8/layout/vList5"/>
    <dgm:cxn modelId="{8CD97901-9CE3-461C-84E7-13B50875F58C}" type="presParOf" srcId="{6B24494A-E8C0-4E2D-B5D4-402DC21845CF}" destId="{E28EAB81-CC4B-47A0-94BD-246F94C985E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D9435C-2A49-4125-98B6-3508CBD61F4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fr-FR"/>
        </a:p>
      </dgm:t>
    </dgm:pt>
    <dgm:pt modelId="{98AE5007-3C1F-411E-B40A-AD6B9F4554EA}">
      <dgm:prSet phldrT="[Texte]" custT="1"/>
      <dgm:spPr>
        <a:solidFill>
          <a:schemeClr val="accent2">
            <a:lumMod val="40000"/>
            <a:lumOff val="60000"/>
          </a:schemeClr>
        </a:solidFill>
      </dgm:spPr>
      <dgm:t>
        <a:bodyPr/>
        <a:lstStyle/>
        <a:p>
          <a:r>
            <a:rPr lang="fr-FR" sz="2000" b="1" dirty="0" smtClean="0">
              <a:solidFill>
                <a:schemeClr val="tx1"/>
              </a:solidFill>
            </a:rPr>
            <a:t>Les Crédits</a:t>
          </a:r>
          <a:endParaRPr lang="fr-FR" sz="2000" b="1" dirty="0">
            <a:solidFill>
              <a:schemeClr val="tx1"/>
            </a:solidFill>
          </a:endParaRPr>
        </a:p>
      </dgm:t>
    </dgm:pt>
    <dgm:pt modelId="{01CB3B94-2EBC-489E-BE01-861D15A0CA29}" type="parTrans" cxnId="{7EB62FCD-A631-4648-AD45-BE663964496D}">
      <dgm:prSet/>
      <dgm:spPr/>
      <dgm:t>
        <a:bodyPr/>
        <a:lstStyle/>
        <a:p>
          <a:endParaRPr lang="fr-FR" sz="1200">
            <a:solidFill>
              <a:schemeClr val="tx1"/>
            </a:solidFill>
          </a:endParaRPr>
        </a:p>
      </dgm:t>
    </dgm:pt>
    <dgm:pt modelId="{4C0D0541-7027-416C-9C2E-C85DE7D801F7}" type="sibTrans" cxnId="{7EB62FCD-A631-4648-AD45-BE663964496D}">
      <dgm:prSet/>
      <dgm:spPr/>
      <dgm:t>
        <a:bodyPr/>
        <a:lstStyle/>
        <a:p>
          <a:endParaRPr lang="fr-FR" sz="1200">
            <a:solidFill>
              <a:schemeClr val="tx1"/>
            </a:solidFill>
          </a:endParaRPr>
        </a:p>
      </dgm:t>
    </dgm:pt>
    <dgm:pt modelId="{E6ADA85B-7E78-4D56-A2B1-756BCB367FA6}">
      <dgm:prSet phldrT="[Texte]" custT="1"/>
      <dgm:spPr/>
      <dgm:t>
        <a:bodyPr/>
        <a:lstStyle/>
        <a:p>
          <a:pPr>
            <a:spcAft>
              <a:spcPts val="0"/>
            </a:spcAft>
          </a:pPr>
          <a:r>
            <a:rPr lang="fr-FR" sz="1400" dirty="0" smtClean="0">
              <a:solidFill>
                <a:schemeClr val="tx1"/>
              </a:solidFill>
            </a:rPr>
            <a:t>Expriment le volume de travail nécessaire à l’étudiant pour maitriser des connaissances données dans une unité d’enseignement. Un crédit est estimé à 20 - 25 heures de travail (présentiel + travail personnel). </a:t>
          </a:r>
        </a:p>
        <a:p>
          <a:pPr>
            <a:spcAft>
              <a:spcPts val="0"/>
            </a:spcAft>
          </a:pPr>
          <a:r>
            <a:rPr lang="fr-FR" sz="1400" dirty="0" smtClean="0">
              <a:solidFill>
                <a:schemeClr val="tx1"/>
              </a:solidFill>
            </a:rPr>
            <a:t>Un semestre se compose de 30 crédits.</a:t>
          </a:r>
          <a:endParaRPr lang="fr-FR" sz="1400" dirty="0">
            <a:solidFill>
              <a:schemeClr val="tx1"/>
            </a:solidFill>
          </a:endParaRPr>
        </a:p>
      </dgm:t>
    </dgm:pt>
    <dgm:pt modelId="{595308F7-9742-47AB-9BDE-32A4BEF94ABD}" type="parTrans" cxnId="{963C0713-8C96-4998-99F1-0FD417481164}">
      <dgm:prSet/>
      <dgm:spPr/>
      <dgm:t>
        <a:bodyPr/>
        <a:lstStyle/>
        <a:p>
          <a:endParaRPr lang="fr-FR" sz="1200">
            <a:solidFill>
              <a:schemeClr val="tx1"/>
            </a:solidFill>
          </a:endParaRPr>
        </a:p>
      </dgm:t>
    </dgm:pt>
    <dgm:pt modelId="{7F62CAFD-98B0-4357-ABD6-DF85816A6212}" type="sibTrans" cxnId="{963C0713-8C96-4998-99F1-0FD417481164}">
      <dgm:prSet/>
      <dgm:spPr/>
      <dgm:t>
        <a:bodyPr/>
        <a:lstStyle/>
        <a:p>
          <a:endParaRPr lang="fr-FR" sz="1200">
            <a:solidFill>
              <a:schemeClr val="tx1"/>
            </a:solidFill>
          </a:endParaRPr>
        </a:p>
      </dgm:t>
    </dgm:pt>
    <dgm:pt modelId="{FA08492D-652E-49EF-8122-E8C42AD3F9E5}">
      <dgm:prSet phldrT="[Texte]" custT="1"/>
      <dgm:spPr>
        <a:solidFill>
          <a:schemeClr val="accent5">
            <a:lumMod val="40000"/>
            <a:lumOff val="60000"/>
          </a:schemeClr>
        </a:solidFill>
      </dgm:spPr>
      <dgm:t>
        <a:bodyPr/>
        <a:lstStyle/>
        <a:p>
          <a:r>
            <a:rPr lang="fr-FR" sz="2000" b="1" dirty="0" smtClean="0">
              <a:solidFill>
                <a:schemeClr val="tx1"/>
              </a:solidFill>
            </a:rPr>
            <a:t>Les crédits sont capitalisables</a:t>
          </a:r>
          <a:endParaRPr lang="fr-FR" sz="2000" b="1" dirty="0">
            <a:solidFill>
              <a:schemeClr val="tx1"/>
            </a:solidFill>
          </a:endParaRPr>
        </a:p>
      </dgm:t>
    </dgm:pt>
    <dgm:pt modelId="{40F7495B-D0B5-4A4A-9D37-9FBCC121C4A0}" type="parTrans" cxnId="{526AADF4-1642-4017-9B84-78E7EC02F383}">
      <dgm:prSet/>
      <dgm:spPr/>
      <dgm:t>
        <a:bodyPr/>
        <a:lstStyle/>
        <a:p>
          <a:endParaRPr lang="fr-FR" sz="1200">
            <a:solidFill>
              <a:schemeClr val="tx1"/>
            </a:solidFill>
          </a:endParaRPr>
        </a:p>
      </dgm:t>
    </dgm:pt>
    <dgm:pt modelId="{51137C12-3BCB-44AC-9693-4A5705C39202}" type="sibTrans" cxnId="{526AADF4-1642-4017-9B84-78E7EC02F383}">
      <dgm:prSet/>
      <dgm:spPr/>
      <dgm:t>
        <a:bodyPr/>
        <a:lstStyle/>
        <a:p>
          <a:endParaRPr lang="fr-FR" sz="1200">
            <a:solidFill>
              <a:schemeClr val="tx1"/>
            </a:solidFill>
          </a:endParaRPr>
        </a:p>
      </dgm:t>
    </dgm:pt>
    <dgm:pt modelId="{B6772FAD-C90D-4C2D-9663-5BA5514D1950}">
      <dgm:prSet phldrT="[Texte]" custT="1"/>
      <dgm:spPr/>
      <dgm:t>
        <a:bodyPr/>
        <a:lstStyle/>
        <a:p>
          <a:r>
            <a:rPr lang="fr-FR" sz="1400" dirty="0" smtClean="0">
              <a:solidFill>
                <a:schemeClr val="tx1"/>
              </a:solidFill>
            </a:rPr>
            <a:t>Cela signifie que toute validation d’une Unité d’Enseignement ou d’une matière entraîne l’acquisition définitive des crédits correspondants. </a:t>
          </a:r>
          <a:endParaRPr lang="fr-FR" sz="1400" dirty="0">
            <a:solidFill>
              <a:schemeClr val="tx1"/>
            </a:solidFill>
          </a:endParaRPr>
        </a:p>
      </dgm:t>
    </dgm:pt>
    <dgm:pt modelId="{953B4858-DA7E-40B5-81EF-F30D02D59E33}" type="parTrans" cxnId="{2D84251B-3666-4357-8A8F-385B27822F94}">
      <dgm:prSet/>
      <dgm:spPr/>
      <dgm:t>
        <a:bodyPr/>
        <a:lstStyle/>
        <a:p>
          <a:endParaRPr lang="fr-FR" sz="1200">
            <a:solidFill>
              <a:schemeClr val="tx1"/>
            </a:solidFill>
          </a:endParaRPr>
        </a:p>
      </dgm:t>
    </dgm:pt>
    <dgm:pt modelId="{42ED057C-0433-49A5-81BA-273F7568D272}" type="sibTrans" cxnId="{2D84251B-3666-4357-8A8F-385B27822F94}">
      <dgm:prSet/>
      <dgm:spPr/>
      <dgm:t>
        <a:bodyPr/>
        <a:lstStyle/>
        <a:p>
          <a:endParaRPr lang="fr-FR" sz="1200">
            <a:solidFill>
              <a:schemeClr val="tx1"/>
            </a:solidFill>
          </a:endParaRPr>
        </a:p>
      </dgm:t>
    </dgm:pt>
    <dgm:pt modelId="{A8EC7ACD-738F-41A9-ACDC-DA0B488B7E17}">
      <dgm:prSet phldrT="[Texte]" custT="1"/>
      <dgm:spPr>
        <a:solidFill>
          <a:schemeClr val="accent6">
            <a:lumMod val="40000"/>
            <a:lumOff val="60000"/>
          </a:schemeClr>
        </a:solidFill>
      </dgm:spPr>
      <dgm:t>
        <a:bodyPr/>
        <a:lstStyle/>
        <a:p>
          <a:r>
            <a:rPr lang="fr-FR" sz="2000" b="1" dirty="0" smtClean="0">
              <a:solidFill>
                <a:schemeClr val="tx1"/>
              </a:solidFill>
            </a:rPr>
            <a:t>Les crédits sont transférables</a:t>
          </a:r>
          <a:endParaRPr lang="fr-FR" sz="2000" b="1" dirty="0">
            <a:solidFill>
              <a:schemeClr val="tx1"/>
            </a:solidFill>
          </a:endParaRPr>
        </a:p>
      </dgm:t>
    </dgm:pt>
    <dgm:pt modelId="{2E30AB3D-1270-4B4C-BE30-B2311C503035}" type="parTrans" cxnId="{BDA517B5-D56E-4F77-B3AD-BB41DCD0D6A1}">
      <dgm:prSet/>
      <dgm:spPr/>
      <dgm:t>
        <a:bodyPr/>
        <a:lstStyle/>
        <a:p>
          <a:endParaRPr lang="fr-FR" sz="1200">
            <a:solidFill>
              <a:schemeClr val="tx1"/>
            </a:solidFill>
          </a:endParaRPr>
        </a:p>
      </dgm:t>
    </dgm:pt>
    <dgm:pt modelId="{B37F60FF-9FFF-4072-AA49-7EE11F8DBAF8}" type="sibTrans" cxnId="{BDA517B5-D56E-4F77-B3AD-BB41DCD0D6A1}">
      <dgm:prSet/>
      <dgm:spPr/>
      <dgm:t>
        <a:bodyPr/>
        <a:lstStyle/>
        <a:p>
          <a:endParaRPr lang="fr-FR" sz="1200">
            <a:solidFill>
              <a:schemeClr val="tx1"/>
            </a:solidFill>
          </a:endParaRPr>
        </a:p>
      </dgm:t>
    </dgm:pt>
    <dgm:pt modelId="{6EA9A014-EBCE-4E9C-9A5C-E9A8AA9B57D5}">
      <dgm:prSet phldrT="[Texte]" custT="1"/>
      <dgm:spPr/>
      <dgm:t>
        <a:bodyPr/>
        <a:lstStyle/>
        <a:p>
          <a:r>
            <a:rPr lang="fr-FR" sz="1400" dirty="0" smtClean="0">
              <a:solidFill>
                <a:schemeClr val="tx1"/>
              </a:solidFill>
            </a:rPr>
            <a:t>Signifie que l’étudiant qui en dispose  peut les faire valoir dans un autre parcours de formation </a:t>
          </a:r>
        </a:p>
        <a:p>
          <a:r>
            <a:rPr lang="fr-FR" sz="1400" dirty="0" smtClean="0">
              <a:solidFill>
                <a:schemeClr val="tx1"/>
              </a:solidFill>
            </a:rPr>
            <a:t>(sous  réserve d’acceptation par l’équipe de formation d’accueil).</a:t>
          </a:r>
          <a:endParaRPr lang="fr-FR" sz="1400" dirty="0">
            <a:solidFill>
              <a:schemeClr val="tx1"/>
            </a:solidFill>
          </a:endParaRPr>
        </a:p>
      </dgm:t>
    </dgm:pt>
    <dgm:pt modelId="{57114A0D-01E7-4A4A-9273-A8F85E3B2202}" type="parTrans" cxnId="{5E0AE515-13D2-4949-8778-A520ED99AD65}">
      <dgm:prSet/>
      <dgm:spPr/>
      <dgm:t>
        <a:bodyPr/>
        <a:lstStyle/>
        <a:p>
          <a:endParaRPr lang="fr-FR" sz="1200">
            <a:solidFill>
              <a:schemeClr val="tx1"/>
            </a:solidFill>
          </a:endParaRPr>
        </a:p>
      </dgm:t>
    </dgm:pt>
    <dgm:pt modelId="{A5F34B52-8B0B-465F-BA5C-B38183CB4328}" type="sibTrans" cxnId="{5E0AE515-13D2-4949-8778-A520ED99AD65}">
      <dgm:prSet/>
      <dgm:spPr/>
      <dgm:t>
        <a:bodyPr/>
        <a:lstStyle/>
        <a:p>
          <a:endParaRPr lang="fr-FR" sz="1200">
            <a:solidFill>
              <a:schemeClr val="tx1"/>
            </a:solidFill>
          </a:endParaRPr>
        </a:p>
      </dgm:t>
    </dgm:pt>
    <dgm:pt modelId="{A2BBE231-35FB-48B5-B8AE-B43C1CC90E2B}">
      <dgm:prSet phldrT="[Texte]" custT="1"/>
      <dgm:spPr>
        <a:solidFill>
          <a:schemeClr val="tx2">
            <a:lumMod val="40000"/>
            <a:lumOff val="60000"/>
          </a:schemeClr>
        </a:solidFill>
      </dgm:spPr>
      <dgm:t>
        <a:bodyPr/>
        <a:lstStyle/>
        <a:p>
          <a:r>
            <a:rPr lang="fr-FR" sz="1800" b="1" dirty="0" smtClean="0">
              <a:solidFill>
                <a:schemeClr val="tx1"/>
              </a:solidFill>
            </a:rPr>
            <a:t>Chaque semestre comprend 30 crédits. Chaque diplôme correspond à la capitalisation de : </a:t>
          </a:r>
          <a:endParaRPr lang="fr-FR" sz="1800" b="1" dirty="0">
            <a:solidFill>
              <a:schemeClr val="tx1"/>
            </a:solidFill>
          </a:endParaRPr>
        </a:p>
      </dgm:t>
    </dgm:pt>
    <dgm:pt modelId="{2E84C533-F650-42BF-B2A9-258726E87062}" type="parTrans" cxnId="{83FABC19-A925-419C-AE58-15E2DAE34871}">
      <dgm:prSet/>
      <dgm:spPr/>
      <dgm:t>
        <a:bodyPr/>
        <a:lstStyle/>
        <a:p>
          <a:endParaRPr lang="fr-FR" sz="1200">
            <a:solidFill>
              <a:schemeClr val="tx1"/>
            </a:solidFill>
          </a:endParaRPr>
        </a:p>
      </dgm:t>
    </dgm:pt>
    <dgm:pt modelId="{3C1C4730-181C-4193-83A6-BAE61EA6E7DA}" type="sibTrans" cxnId="{83FABC19-A925-419C-AE58-15E2DAE34871}">
      <dgm:prSet/>
      <dgm:spPr/>
      <dgm:t>
        <a:bodyPr/>
        <a:lstStyle/>
        <a:p>
          <a:endParaRPr lang="fr-FR" sz="1200">
            <a:solidFill>
              <a:schemeClr val="tx1"/>
            </a:solidFill>
          </a:endParaRPr>
        </a:p>
      </dgm:t>
    </dgm:pt>
    <dgm:pt modelId="{0341AC0D-06CE-44FC-8912-A2FB37F5F855}">
      <dgm:prSet custT="1"/>
      <dgm:spPr/>
      <dgm:t>
        <a:bodyPr/>
        <a:lstStyle/>
        <a:p>
          <a:r>
            <a:rPr lang="fr-FR" sz="1400" b="1" dirty="0" smtClean="0">
              <a:solidFill>
                <a:schemeClr val="tx1"/>
              </a:solidFill>
            </a:rPr>
            <a:t>180 crédits pour la Licence</a:t>
          </a:r>
        </a:p>
      </dgm:t>
    </dgm:pt>
    <dgm:pt modelId="{E58DD6FF-04E1-4D87-B16F-E6C3D6BCBB6D}" type="parTrans" cxnId="{C3FE7AE0-B2D7-4F64-9FDB-33724BA4B68D}">
      <dgm:prSet/>
      <dgm:spPr/>
      <dgm:t>
        <a:bodyPr/>
        <a:lstStyle/>
        <a:p>
          <a:endParaRPr lang="fr-FR" sz="1200">
            <a:solidFill>
              <a:schemeClr val="tx1"/>
            </a:solidFill>
          </a:endParaRPr>
        </a:p>
      </dgm:t>
    </dgm:pt>
    <dgm:pt modelId="{568E329B-0B7C-43FD-8CFB-75B82EC2D084}" type="sibTrans" cxnId="{C3FE7AE0-B2D7-4F64-9FDB-33724BA4B68D}">
      <dgm:prSet/>
      <dgm:spPr/>
      <dgm:t>
        <a:bodyPr/>
        <a:lstStyle/>
        <a:p>
          <a:endParaRPr lang="fr-FR" sz="1200">
            <a:solidFill>
              <a:schemeClr val="tx1"/>
            </a:solidFill>
          </a:endParaRPr>
        </a:p>
      </dgm:t>
    </dgm:pt>
    <dgm:pt modelId="{BF1AEBB9-C539-418C-812B-77D93FFB5420}">
      <dgm:prSet custT="1"/>
      <dgm:spPr/>
      <dgm:t>
        <a:bodyPr/>
        <a:lstStyle/>
        <a:p>
          <a:r>
            <a:rPr lang="fr-FR" sz="1400" b="1" dirty="0" smtClean="0">
              <a:solidFill>
                <a:schemeClr val="tx1"/>
              </a:solidFill>
            </a:rPr>
            <a:t>120 crédits supplémentaires pour le Master</a:t>
          </a:r>
        </a:p>
      </dgm:t>
    </dgm:pt>
    <dgm:pt modelId="{71694809-13FA-48F5-8616-509B12AAD067}" type="parTrans" cxnId="{808DF4BF-717F-4CAA-BE1E-2552C29CDB6D}">
      <dgm:prSet/>
      <dgm:spPr/>
      <dgm:t>
        <a:bodyPr/>
        <a:lstStyle/>
        <a:p>
          <a:endParaRPr lang="fr-FR" sz="1200">
            <a:solidFill>
              <a:schemeClr val="tx1"/>
            </a:solidFill>
          </a:endParaRPr>
        </a:p>
      </dgm:t>
    </dgm:pt>
    <dgm:pt modelId="{365F4289-3109-40F7-8CB8-70C441EAEE26}" type="sibTrans" cxnId="{808DF4BF-717F-4CAA-BE1E-2552C29CDB6D}">
      <dgm:prSet/>
      <dgm:spPr/>
      <dgm:t>
        <a:bodyPr/>
        <a:lstStyle/>
        <a:p>
          <a:endParaRPr lang="fr-FR" sz="1200">
            <a:solidFill>
              <a:schemeClr val="tx1"/>
            </a:solidFill>
          </a:endParaRPr>
        </a:p>
      </dgm:t>
    </dgm:pt>
    <dgm:pt modelId="{53E1B9B1-CA6C-46A3-AF14-BA4A62FEC31B}">
      <dgm:prSet phldrT="[Texte]" custT="1"/>
      <dgm:spPr/>
      <dgm:t>
        <a:bodyPr/>
        <a:lstStyle/>
        <a:p>
          <a:r>
            <a:rPr lang="fr-FR" sz="1400" dirty="0" smtClean="0">
              <a:solidFill>
                <a:schemeClr val="tx1"/>
              </a:solidFill>
            </a:rPr>
            <a:t>Mesurent et pondèrent l’importance d’une matière dans une Unité d’Enseignement donnée par rapport aux autres matières composant l’unité d’enseignement.</a:t>
          </a:r>
          <a:endParaRPr lang="fr-FR" sz="1400" dirty="0">
            <a:solidFill>
              <a:schemeClr val="tx1"/>
            </a:solidFill>
          </a:endParaRPr>
        </a:p>
      </dgm:t>
    </dgm:pt>
    <dgm:pt modelId="{4B8E07CA-2157-42CB-A559-4B7DB352EFBE}" type="parTrans" cxnId="{57A67435-B1C2-42BD-B757-A3CF967344A6}">
      <dgm:prSet/>
      <dgm:spPr/>
      <dgm:t>
        <a:bodyPr/>
        <a:lstStyle/>
        <a:p>
          <a:endParaRPr lang="fr-FR" sz="1200">
            <a:solidFill>
              <a:schemeClr val="tx1"/>
            </a:solidFill>
          </a:endParaRPr>
        </a:p>
      </dgm:t>
    </dgm:pt>
    <dgm:pt modelId="{44097F3B-0297-4B69-A05C-9EDCBB6345C4}" type="sibTrans" cxnId="{57A67435-B1C2-42BD-B757-A3CF967344A6}">
      <dgm:prSet/>
      <dgm:spPr/>
      <dgm:t>
        <a:bodyPr/>
        <a:lstStyle/>
        <a:p>
          <a:endParaRPr lang="fr-FR" sz="1200">
            <a:solidFill>
              <a:schemeClr val="tx1"/>
            </a:solidFill>
          </a:endParaRPr>
        </a:p>
      </dgm:t>
    </dgm:pt>
    <dgm:pt modelId="{30748582-CDBD-4503-8A92-F839F78A71A5}">
      <dgm:prSet phldrT="[Texte]" custT="1"/>
      <dgm:spPr>
        <a:solidFill>
          <a:schemeClr val="tx2">
            <a:lumMod val="20000"/>
            <a:lumOff val="80000"/>
          </a:schemeClr>
        </a:solidFill>
      </dgm:spPr>
      <dgm:t>
        <a:bodyPr/>
        <a:lstStyle/>
        <a:p>
          <a:r>
            <a:rPr lang="fr-FR" sz="2000" b="1" dirty="0" smtClean="0">
              <a:solidFill>
                <a:schemeClr val="tx1"/>
              </a:solidFill>
            </a:rPr>
            <a:t>Les Coefficients</a:t>
          </a:r>
          <a:endParaRPr lang="fr-FR" sz="2000" b="1" dirty="0">
            <a:solidFill>
              <a:schemeClr val="tx1"/>
            </a:solidFill>
          </a:endParaRPr>
        </a:p>
      </dgm:t>
    </dgm:pt>
    <dgm:pt modelId="{855B24EB-45E3-4A24-A990-29B69D7A12BF}" type="parTrans" cxnId="{96911A34-E51F-4AB9-A7A3-2FC4F4F5D9F6}">
      <dgm:prSet/>
      <dgm:spPr/>
      <dgm:t>
        <a:bodyPr/>
        <a:lstStyle/>
        <a:p>
          <a:endParaRPr lang="fr-FR" sz="1200">
            <a:solidFill>
              <a:schemeClr val="tx1"/>
            </a:solidFill>
          </a:endParaRPr>
        </a:p>
      </dgm:t>
    </dgm:pt>
    <dgm:pt modelId="{9F4F63BD-816F-43CD-BADB-760862189FDD}" type="sibTrans" cxnId="{96911A34-E51F-4AB9-A7A3-2FC4F4F5D9F6}">
      <dgm:prSet/>
      <dgm:spPr/>
      <dgm:t>
        <a:bodyPr/>
        <a:lstStyle/>
        <a:p>
          <a:endParaRPr lang="fr-FR" sz="1200">
            <a:solidFill>
              <a:schemeClr val="tx1"/>
            </a:solidFill>
          </a:endParaRPr>
        </a:p>
      </dgm:t>
    </dgm:pt>
    <dgm:pt modelId="{80903505-4013-4F3B-B275-897E5E0DB521}" type="pres">
      <dgm:prSet presAssocID="{DDD9435C-2A49-4125-98B6-3508CBD61F4D}" presName="Name0" presStyleCnt="0">
        <dgm:presLayoutVars>
          <dgm:dir/>
          <dgm:animLvl val="lvl"/>
          <dgm:resizeHandles val="exact"/>
        </dgm:presLayoutVars>
      </dgm:prSet>
      <dgm:spPr/>
      <dgm:t>
        <a:bodyPr/>
        <a:lstStyle/>
        <a:p>
          <a:endParaRPr lang="fr-FR"/>
        </a:p>
      </dgm:t>
    </dgm:pt>
    <dgm:pt modelId="{5A50A5BD-694D-4B0D-8675-C8CBA303189A}" type="pres">
      <dgm:prSet presAssocID="{A2BBE231-35FB-48B5-B8AE-B43C1CC90E2B}" presName="boxAndChildren" presStyleCnt="0"/>
      <dgm:spPr/>
    </dgm:pt>
    <dgm:pt modelId="{76F7B3D0-023C-4ECB-8402-6EDFCF03482A}" type="pres">
      <dgm:prSet presAssocID="{A2BBE231-35FB-48B5-B8AE-B43C1CC90E2B}" presName="parentTextBox" presStyleLbl="node1" presStyleIdx="0" presStyleCnt="5"/>
      <dgm:spPr/>
      <dgm:t>
        <a:bodyPr/>
        <a:lstStyle/>
        <a:p>
          <a:endParaRPr lang="fr-FR"/>
        </a:p>
      </dgm:t>
    </dgm:pt>
    <dgm:pt modelId="{38EDA669-5D84-48CD-9645-424253BCBBB4}" type="pres">
      <dgm:prSet presAssocID="{A2BBE231-35FB-48B5-B8AE-B43C1CC90E2B}" presName="entireBox" presStyleLbl="node1" presStyleIdx="0" presStyleCnt="5"/>
      <dgm:spPr/>
      <dgm:t>
        <a:bodyPr/>
        <a:lstStyle/>
        <a:p>
          <a:endParaRPr lang="fr-FR"/>
        </a:p>
      </dgm:t>
    </dgm:pt>
    <dgm:pt modelId="{C50170D2-6D69-4A50-8F85-A3AAE8FD89DC}" type="pres">
      <dgm:prSet presAssocID="{A2BBE231-35FB-48B5-B8AE-B43C1CC90E2B}" presName="descendantBox" presStyleCnt="0"/>
      <dgm:spPr/>
    </dgm:pt>
    <dgm:pt modelId="{C5657993-6E90-44D3-8D31-539348A11A45}" type="pres">
      <dgm:prSet presAssocID="{0341AC0D-06CE-44FC-8912-A2FB37F5F855}" presName="childTextBox" presStyleLbl="fgAccFollowNode1" presStyleIdx="0" presStyleCnt="6">
        <dgm:presLayoutVars>
          <dgm:bulletEnabled val="1"/>
        </dgm:presLayoutVars>
      </dgm:prSet>
      <dgm:spPr/>
      <dgm:t>
        <a:bodyPr/>
        <a:lstStyle/>
        <a:p>
          <a:endParaRPr lang="fr-FR"/>
        </a:p>
      </dgm:t>
    </dgm:pt>
    <dgm:pt modelId="{522BC351-68AE-479C-8A05-1E30CA82F873}" type="pres">
      <dgm:prSet presAssocID="{BF1AEBB9-C539-418C-812B-77D93FFB5420}" presName="childTextBox" presStyleLbl="fgAccFollowNode1" presStyleIdx="1" presStyleCnt="6">
        <dgm:presLayoutVars>
          <dgm:bulletEnabled val="1"/>
        </dgm:presLayoutVars>
      </dgm:prSet>
      <dgm:spPr/>
      <dgm:t>
        <a:bodyPr/>
        <a:lstStyle/>
        <a:p>
          <a:endParaRPr lang="fr-FR"/>
        </a:p>
      </dgm:t>
    </dgm:pt>
    <dgm:pt modelId="{F59117B2-8611-48C1-8684-DCF374BAFC3D}" type="pres">
      <dgm:prSet presAssocID="{B37F60FF-9FFF-4072-AA49-7EE11F8DBAF8}" presName="sp" presStyleCnt="0"/>
      <dgm:spPr/>
    </dgm:pt>
    <dgm:pt modelId="{2F73D24B-6D84-44C5-9E0C-A254684FA44D}" type="pres">
      <dgm:prSet presAssocID="{A8EC7ACD-738F-41A9-ACDC-DA0B488B7E17}" presName="arrowAndChildren" presStyleCnt="0"/>
      <dgm:spPr/>
    </dgm:pt>
    <dgm:pt modelId="{B748BCEF-DC14-4946-B9D9-7B9C2753DF6B}" type="pres">
      <dgm:prSet presAssocID="{A8EC7ACD-738F-41A9-ACDC-DA0B488B7E17}" presName="parentTextArrow" presStyleLbl="node1" presStyleIdx="0" presStyleCnt="5"/>
      <dgm:spPr/>
      <dgm:t>
        <a:bodyPr/>
        <a:lstStyle/>
        <a:p>
          <a:endParaRPr lang="fr-FR"/>
        </a:p>
      </dgm:t>
    </dgm:pt>
    <dgm:pt modelId="{403074B3-DAE0-4508-835D-F2645006CD4F}" type="pres">
      <dgm:prSet presAssocID="{A8EC7ACD-738F-41A9-ACDC-DA0B488B7E17}" presName="arrow" presStyleLbl="node1" presStyleIdx="1" presStyleCnt="5"/>
      <dgm:spPr/>
      <dgm:t>
        <a:bodyPr/>
        <a:lstStyle/>
        <a:p>
          <a:endParaRPr lang="fr-FR"/>
        </a:p>
      </dgm:t>
    </dgm:pt>
    <dgm:pt modelId="{9C017E4D-E5B6-4D75-9433-581F41919F1E}" type="pres">
      <dgm:prSet presAssocID="{A8EC7ACD-738F-41A9-ACDC-DA0B488B7E17}" presName="descendantArrow" presStyleCnt="0"/>
      <dgm:spPr/>
    </dgm:pt>
    <dgm:pt modelId="{48DAF573-635C-4C78-B86D-F009D941A741}" type="pres">
      <dgm:prSet presAssocID="{6EA9A014-EBCE-4E9C-9A5C-E9A8AA9B57D5}" presName="childTextArrow" presStyleLbl="fgAccFollowNode1" presStyleIdx="2" presStyleCnt="6" custScaleY="133429">
        <dgm:presLayoutVars>
          <dgm:bulletEnabled val="1"/>
        </dgm:presLayoutVars>
      </dgm:prSet>
      <dgm:spPr/>
      <dgm:t>
        <a:bodyPr/>
        <a:lstStyle/>
        <a:p>
          <a:endParaRPr lang="fr-FR"/>
        </a:p>
      </dgm:t>
    </dgm:pt>
    <dgm:pt modelId="{7B5C8005-0D9E-48FA-8E30-689DEC78C58C}" type="pres">
      <dgm:prSet presAssocID="{51137C12-3BCB-44AC-9693-4A5705C39202}" presName="sp" presStyleCnt="0"/>
      <dgm:spPr/>
    </dgm:pt>
    <dgm:pt modelId="{269D99E2-5F2D-4CDA-871D-E7D92F9944D1}" type="pres">
      <dgm:prSet presAssocID="{FA08492D-652E-49EF-8122-E8C42AD3F9E5}" presName="arrowAndChildren" presStyleCnt="0"/>
      <dgm:spPr/>
    </dgm:pt>
    <dgm:pt modelId="{068A20CB-915E-46C1-A2DD-C35B57EFADB3}" type="pres">
      <dgm:prSet presAssocID="{FA08492D-652E-49EF-8122-E8C42AD3F9E5}" presName="parentTextArrow" presStyleLbl="node1" presStyleIdx="1" presStyleCnt="5"/>
      <dgm:spPr/>
      <dgm:t>
        <a:bodyPr/>
        <a:lstStyle/>
        <a:p>
          <a:endParaRPr lang="fr-FR"/>
        </a:p>
      </dgm:t>
    </dgm:pt>
    <dgm:pt modelId="{007D8752-6B09-431A-913E-FDE3198DC0DE}" type="pres">
      <dgm:prSet presAssocID="{FA08492D-652E-49EF-8122-E8C42AD3F9E5}" presName="arrow" presStyleLbl="node1" presStyleIdx="2" presStyleCnt="5" custLinFactNeighborX="1562" custLinFactNeighborY="-659"/>
      <dgm:spPr/>
      <dgm:t>
        <a:bodyPr/>
        <a:lstStyle/>
        <a:p>
          <a:endParaRPr lang="fr-FR"/>
        </a:p>
      </dgm:t>
    </dgm:pt>
    <dgm:pt modelId="{BA8F1F29-CE7F-4C40-9BEB-779DF50AC2EB}" type="pres">
      <dgm:prSet presAssocID="{FA08492D-652E-49EF-8122-E8C42AD3F9E5}" presName="descendantArrow" presStyleCnt="0"/>
      <dgm:spPr/>
    </dgm:pt>
    <dgm:pt modelId="{A5042F20-F7AA-4EB1-AC04-0C9F833E075D}" type="pres">
      <dgm:prSet presAssocID="{B6772FAD-C90D-4C2D-9663-5BA5514D1950}" presName="childTextArrow" presStyleLbl="fgAccFollowNode1" presStyleIdx="3" presStyleCnt="6" custScaleY="123214">
        <dgm:presLayoutVars>
          <dgm:bulletEnabled val="1"/>
        </dgm:presLayoutVars>
      </dgm:prSet>
      <dgm:spPr/>
      <dgm:t>
        <a:bodyPr/>
        <a:lstStyle/>
        <a:p>
          <a:endParaRPr lang="fr-FR"/>
        </a:p>
      </dgm:t>
    </dgm:pt>
    <dgm:pt modelId="{340ED822-392D-4BD0-813E-1B61546813E9}" type="pres">
      <dgm:prSet presAssocID="{4C0D0541-7027-416C-9C2E-C85DE7D801F7}" presName="sp" presStyleCnt="0"/>
      <dgm:spPr/>
    </dgm:pt>
    <dgm:pt modelId="{5C43BC3A-3023-4128-912A-8AD6D378DC11}" type="pres">
      <dgm:prSet presAssocID="{98AE5007-3C1F-411E-B40A-AD6B9F4554EA}" presName="arrowAndChildren" presStyleCnt="0"/>
      <dgm:spPr/>
    </dgm:pt>
    <dgm:pt modelId="{BBD16653-7181-4018-9BAF-14B068A816E6}" type="pres">
      <dgm:prSet presAssocID="{98AE5007-3C1F-411E-B40A-AD6B9F4554EA}" presName="parentTextArrow" presStyleLbl="node1" presStyleIdx="2" presStyleCnt="5"/>
      <dgm:spPr/>
      <dgm:t>
        <a:bodyPr/>
        <a:lstStyle/>
        <a:p>
          <a:endParaRPr lang="fr-FR"/>
        </a:p>
      </dgm:t>
    </dgm:pt>
    <dgm:pt modelId="{E70CFAF5-33E8-42EA-937F-2E56C820CFEE}" type="pres">
      <dgm:prSet presAssocID="{98AE5007-3C1F-411E-B40A-AD6B9F4554EA}" presName="arrow" presStyleLbl="node1" presStyleIdx="3" presStyleCnt="5" custLinFactNeighborY="-2186"/>
      <dgm:spPr/>
      <dgm:t>
        <a:bodyPr/>
        <a:lstStyle/>
        <a:p>
          <a:endParaRPr lang="fr-FR"/>
        </a:p>
      </dgm:t>
    </dgm:pt>
    <dgm:pt modelId="{6A44DF1F-0B15-4E5F-AA07-A0F9CBAA7DEB}" type="pres">
      <dgm:prSet presAssocID="{98AE5007-3C1F-411E-B40A-AD6B9F4554EA}" presName="descendantArrow" presStyleCnt="0"/>
      <dgm:spPr/>
    </dgm:pt>
    <dgm:pt modelId="{90617BFE-6160-40EB-B23D-B5F8F88B8F28}" type="pres">
      <dgm:prSet presAssocID="{E6ADA85B-7E78-4D56-A2B1-756BCB367FA6}" presName="childTextArrow" presStyleLbl="fgAccFollowNode1" presStyleIdx="4" presStyleCnt="6" custScaleY="181258" custLinFactNeighborY="7907">
        <dgm:presLayoutVars>
          <dgm:bulletEnabled val="1"/>
        </dgm:presLayoutVars>
      </dgm:prSet>
      <dgm:spPr/>
      <dgm:t>
        <a:bodyPr/>
        <a:lstStyle/>
        <a:p>
          <a:endParaRPr lang="fr-FR"/>
        </a:p>
      </dgm:t>
    </dgm:pt>
    <dgm:pt modelId="{FE3E1B07-EDE6-4942-97BC-3FB8BD3BAD0B}" type="pres">
      <dgm:prSet presAssocID="{9F4F63BD-816F-43CD-BADB-760862189FDD}" presName="sp" presStyleCnt="0"/>
      <dgm:spPr/>
    </dgm:pt>
    <dgm:pt modelId="{BE98FA25-0378-4A98-8694-BD12DF342492}" type="pres">
      <dgm:prSet presAssocID="{30748582-CDBD-4503-8A92-F839F78A71A5}" presName="arrowAndChildren" presStyleCnt="0"/>
      <dgm:spPr/>
    </dgm:pt>
    <dgm:pt modelId="{EF9298BF-80CF-4925-BF97-DF902C571037}" type="pres">
      <dgm:prSet presAssocID="{30748582-CDBD-4503-8A92-F839F78A71A5}" presName="parentTextArrow" presStyleLbl="node1" presStyleIdx="3" presStyleCnt="5"/>
      <dgm:spPr/>
      <dgm:t>
        <a:bodyPr/>
        <a:lstStyle/>
        <a:p>
          <a:endParaRPr lang="fr-FR"/>
        </a:p>
      </dgm:t>
    </dgm:pt>
    <dgm:pt modelId="{205399BD-EBA6-4828-90CF-EED1089FFCEE}" type="pres">
      <dgm:prSet presAssocID="{30748582-CDBD-4503-8A92-F839F78A71A5}" presName="arrow" presStyleLbl="node1" presStyleIdx="4" presStyleCnt="5"/>
      <dgm:spPr/>
      <dgm:t>
        <a:bodyPr/>
        <a:lstStyle/>
        <a:p>
          <a:endParaRPr lang="fr-FR"/>
        </a:p>
      </dgm:t>
    </dgm:pt>
    <dgm:pt modelId="{D1AE558C-32C2-47AD-827D-51D6F5C3DAE0}" type="pres">
      <dgm:prSet presAssocID="{30748582-CDBD-4503-8A92-F839F78A71A5}" presName="descendantArrow" presStyleCnt="0"/>
      <dgm:spPr/>
    </dgm:pt>
    <dgm:pt modelId="{44721910-88F4-48C3-8701-F6C66EDD494C}" type="pres">
      <dgm:prSet presAssocID="{53E1B9B1-CA6C-46A3-AF14-BA4A62FEC31B}" presName="childTextArrow" presStyleLbl="fgAccFollowNode1" presStyleIdx="5" presStyleCnt="6" custScaleY="149436">
        <dgm:presLayoutVars>
          <dgm:bulletEnabled val="1"/>
        </dgm:presLayoutVars>
      </dgm:prSet>
      <dgm:spPr/>
      <dgm:t>
        <a:bodyPr/>
        <a:lstStyle/>
        <a:p>
          <a:endParaRPr lang="fr-FR"/>
        </a:p>
      </dgm:t>
    </dgm:pt>
  </dgm:ptLst>
  <dgm:cxnLst>
    <dgm:cxn modelId="{40292F2A-0F4B-493B-BE2C-24008E9E4410}" type="presOf" srcId="{A2BBE231-35FB-48B5-B8AE-B43C1CC90E2B}" destId="{38EDA669-5D84-48CD-9645-424253BCBBB4}" srcOrd="1" destOrd="0" presId="urn:microsoft.com/office/officeart/2005/8/layout/process4"/>
    <dgm:cxn modelId="{C3FE7AE0-B2D7-4F64-9FDB-33724BA4B68D}" srcId="{A2BBE231-35FB-48B5-B8AE-B43C1CC90E2B}" destId="{0341AC0D-06CE-44FC-8912-A2FB37F5F855}" srcOrd="0" destOrd="0" parTransId="{E58DD6FF-04E1-4D87-B16F-E6C3D6BCBB6D}" sibTransId="{568E329B-0B7C-43FD-8CFB-75B82EC2D084}"/>
    <dgm:cxn modelId="{57A67435-B1C2-42BD-B757-A3CF967344A6}" srcId="{30748582-CDBD-4503-8A92-F839F78A71A5}" destId="{53E1B9B1-CA6C-46A3-AF14-BA4A62FEC31B}" srcOrd="0" destOrd="0" parTransId="{4B8E07CA-2157-42CB-A559-4B7DB352EFBE}" sibTransId="{44097F3B-0297-4B69-A05C-9EDCBB6345C4}"/>
    <dgm:cxn modelId="{B5C38F65-AA7A-455D-B8DE-3D31C9E43D61}" type="presOf" srcId="{A2BBE231-35FB-48B5-B8AE-B43C1CC90E2B}" destId="{76F7B3D0-023C-4ECB-8402-6EDFCF03482A}" srcOrd="0" destOrd="0" presId="urn:microsoft.com/office/officeart/2005/8/layout/process4"/>
    <dgm:cxn modelId="{2D84251B-3666-4357-8A8F-385B27822F94}" srcId="{FA08492D-652E-49EF-8122-E8C42AD3F9E5}" destId="{B6772FAD-C90D-4C2D-9663-5BA5514D1950}" srcOrd="0" destOrd="0" parTransId="{953B4858-DA7E-40B5-81EF-F30D02D59E33}" sibTransId="{42ED057C-0433-49A5-81BA-273F7568D272}"/>
    <dgm:cxn modelId="{F8081141-5287-4CBA-A56E-84E1D3C1DC76}" type="presOf" srcId="{30748582-CDBD-4503-8A92-F839F78A71A5}" destId="{205399BD-EBA6-4828-90CF-EED1089FFCEE}" srcOrd="1" destOrd="0" presId="urn:microsoft.com/office/officeart/2005/8/layout/process4"/>
    <dgm:cxn modelId="{96911A34-E51F-4AB9-A7A3-2FC4F4F5D9F6}" srcId="{DDD9435C-2A49-4125-98B6-3508CBD61F4D}" destId="{30748582-CDBD-4503-8A92-F839F78A71A5}" srcOrd="0" destOrd="0" parTransId="{855B24EB-45E3-4A24-A990-29B69D7A12BF}" sibTransId="{9F4F63BD-816F-43CD-BADB-760862189FDD}"/>
    <dgm:cxn modelId="{5E0AE515-13D2-4949-8778-A520ED99AD65}" srcId="{A8EC7ACD-738F-41A9-ACDC-DA0B488B7E17}" destId="{6EA9A014-EBCE-4E9C-9A5C-E9A8AA9B57D5}" srcOrd="0" destOrd="0" parTransId="{57114A0D-01E7-4A4A-9273-A8F85E3B2202}" sibTransId="{A5F34B52-8B0B-465F-BA5C-B38183CB4328}"/>
    <dgm:cxn modelId="{0F8E2263-83EB-4F69-9CA2-CCA9304A3480}" type="presOf" srcId="{E6ADA85B-7E78-4D56-A2B1-756BCB367FA6}" destId="{90617BFE-6160-40EB-B23D-B5F8F88B8F28}" srcOrd="0" destOrd="0" presId="urn:microsoft.com/office/officeart/2005/8/layout/process4"/>
    <dgm:cxn modelId="{D5015B95-4A70-48CE-B799-58D123AE8F7D}" type="presOf" srcId="{30748582-CDBD-4503-8A92-F839F78A71A5}" destId="{EF9298BF-80CF-4925-BF97-DF902C571037}" srcOrd="0" destOrd="0" presId="urn:microsoft.com/office/officeart/2005/8/layout/process4"/>
    <dgm:cxn modelId="{67BCA8B1-77E5-4741-B624-45895FCD2A57}" type="presOf" srcId="{6EA9A014-EBCE-4E9C-9A5C-E9A8AA9B57D5}" destId="{48DAF573-635C-4C78-B86D-F009D941A741}" srcOrd="0" destOrd="0" presId="urn:microsoft.com/office/officeart/2005/8/layout/process4"/>
    <dgm:cxn modelId="{D1ED1585-F251-4B97-A3A2-D39A01F148C4}" type="presOf" srcId="{A8EC7ACD-738F-41A9-ACDC-DA0B488B7E17}" destId="{B748BCEF-DC14-4946-B9D9-7B9C2753DF6B}" srcOrd="0" destOrd="0" presId="urn:microsoft.com/office/officeart/2005/8/layout/process4"/>
    <dgm:cxn modelId="{A3832180-3147-4C98-A068-467DBA1C33A9}" type="presOf" srcId="{FA08492D-652E-49EF-8122-E8C42AD3F9E5}" destId="{068A20CB-915E-46C1-A2DD-C35B57EFADB3}" srcOrd="0" destOrd="0" presId="urn:microsoft.com/office/officeart/2005/8/layout/process4"/>
    <dgm:cxn modelId="{0413F312-AD57-4117-AB64-8DD599AA22A7}" type="presOf" srcId="{98AE5007-3C1F-411E-B40A-AD6B9F4554EA}" destId="{BBD16653-7181-4018-9BAF-14B068A816E6}" srcOrd="0" destOrd="0" presId="urn:microsoft.com/office/officeart/2005/8/layout/process4"/>
    <dgm:cxn modelId="{4FBE3391-9B99-4000-929F-D333812390EB}" type="presOf" srcId="{FA08492D-652E-49EF-8122-E8C42AD3F9E5}" destId="{007D8752-6B09-431A-913E-FDE3198DC0DE}" srcOrd="1" destOrd="0" presId="urn:microsoft.com/office/officeart/2005/8/layout/process4"/>
    <dgm:cxn modelId="{97B4A2B0-A8AA-45EF-A3B2-77CE0564B97B}" type="presOf" srcId="{0341AC0D-06CE-44FC-8912-A2FB37F5F855}" destId="{C5657993-6E90-44D3-8D31-539348A11A45}" srcOrd="0" destOrd="0" presId="urn:microsoft.com/office/officeart/2005/8/layout/process4"/>
    <dgm:cxn modelId="{CADD4682-C1FA-40F2-9C53-D117E1192484}" type="presOf" srcId="{53E1B9B1-CA6C-46A3-AF14-BA4A62FEC31B}" destId="{44721910-88F4-48C3-8701-F6C66EDD494C}" srcOrd="0" destOrd="0" presId="urn:microsoft.com/office/officeart/2005/8/layout/process4"/>
    <dgm:cxn modelId="{963C0713-8C96-4998-99F1-0FD417481164}" srcId="{98AE5007-3C1F-411E-B40A-AD6B9F4554EA}" destId="{E6ADA85B-7E78-4D56-A2B1-756BCB367FA6}" srcOrd="0" destOrd="0" parTransId="{595308F7-9742-47AB-9BDE-32A4BEF94ABD}" sibTransId="{7F62CAFD-98B0-4357-ABD6-DF85816A6212}"/>
    <dgm:cxn modelId="{526AADF4-1642-4017-9B84-78E7EC02F383}" srcId="{DDD9435C-2A49-4125-98B6-3508CBD61F4D}" destId="{FA08492D-652E-49EF-8122-E8C42AD3F9E5}" srcOrd="2" destOrd="0" parTransId="{40F7495B-D0B5-4A4A-9D37-9FBCC121C4A0}" sibTransId="{51137C12-3BCB-44AC-9693-4A5705C39202}"/>
    <dgm:cxn modelId="{F6B35695-6AA2-4084-A3AB-61627A7EDED1}" type="presOf" srcId="{DDD9435C-2A49-4125-98B6-3508CBD61F4D}" destId="{80903505-4013-4F3B-B275-897E5E0DB521}" srcOrd="0" destOrd="0" presId="urn:microsoft.com/office/officeart/2005/8/layout/process4"/>
    <dgm:cxn modelId="{83FABC19-A925-419C-AE58-15E2DAE34871}" srcId="{DDD9435C-2A49-4125-98B6-3508CBD61F4D}" destId="{A2BBE231-35FB-48B5-B8AE-B43C1CC90E2B}" srcOrd="4" destOrd="0" parTransId="{2E84C533-F650-42BF-B2A9-258726E87062}" sibTransId="{3C1C4730-181C-4193-83A6-BAE61EA6E7DA}"/>
    <dgm:cxn modelId="{5B9ACC1E-D7E4-460A-96BD-B09EFDD302B8}" type="presOf" srcId="{A8EC7ACD-738F-41A9-ACDC-DA0B488B7E17}" destId="{403074B3-DAE0-4508-835D-F2645006CD4F}" srcOrd="1" destOrd="0" presId="urn:microsoft.com/office/officeart/2005/8/layout/process4"/>
    <dgm:cxn modelId="{0227E421-E065-41C4-B3AD-1D18646D36DB}" type="presOf" srcId="{B6772FAD-C90D-4C2D-9663-5BA5514D1950}" destId="{A5042F20-F7AA-4EB1-AC04-0C9F833E075D}" srcOrd="0" destOrd="0" presId="urn:microsoft.com/office/officeart/2005/8/layout/process4"/>
    <dgm:cxn modelId="{BDA517B5-D56E-4F77-B3AD-BB41DCD0D6A1}" srcId="{DDD9435C-2A49-4125-98B6-3508CBD61F4D}" destId="{A8EC7ACD-738F-41A9-ACDC-DA0B488B7E17}" srcOrd="3" destOrd="0" parTransId="{2E30AB3D-1270-4B4C-BE30-B2311C503035}" sibTransId="{B37F60FF-9FFF-4072-AA49-7EE11F8DBAF8}"/>
    <dgm:cxn modelId="{D3066319-BD15-4346-BEA5-308BAC0F84D4}" type="presOf" srcId="{98AE5007-3C1F-411E-B40A-AD6B9F4554EA}" destId="{E70CFAF5-33E8-42EA-937F-2E56C820CFEE}" srcOrd="1" destOrd="0" presId="urn:microsoft.com/office/officeart/2005/8/layout/process4"/>
    <dgm:cxn modelId="{DD679B9B-EB3F-4BC0-95BF-6F2476B21902}" type="presOf" srcId="{BF1AEBB9-C539-418C-812B-77D93FFB5420}" destId="{522BC351-68AE-479C-8A05-1E30CA82F873}" srcOrd="0" destOrd="0" presId="urn:microsoft.com/office/officeart/2005/8/layout/process4"/>
    <dgm:cxn modelId="{7EB62FCD-A631-4648-AD45-BE663964496D}" srcId="{DDD9435C-2A49-4125-98B6-3508CBD61F4D}" destId="{98AE5007-3C1F-411E-B40A-AD6B9F4554EA}" srcOrd="1" destOrd="0" parTransId="{01CB3B94-2EBC-489E-BE01-861D15A0CA29}" sibTransId="{4C0D0541-7027-416C-9C2E-C85DE7D801F7}"/>
    <dgm:cxn modelId="{808DF4BF-717F-4CAA-BE1E-2552C29CDB6D}" srcId="{A2BBE231-35FB-48B5-B8AE-B43C1CC90E2B}" destId="{BF1AEBB9-C539-418C-812B-77D93FFB5420}" srcOrd="1" destOrd="0" parTransId="{71694809-13FA-48F5-8616-509B12AAD067}" sibTransId="{365F4289-3109-40F7-8CB8-70C441EAEE26}"/>
    <dgm:cxn modelId="{EDFC727D-A73C-42E1-83E0-48B1EABC4CD8}" type="presParOf" srcId="{80903505-4013-4F3B-B275-897E5E0DB521}" destId="{5A50A5BD-694D-4B0D-8675-C8CBA303189A}" srcOrd="0" destOrd="0" presId="urn:microsoft.com/office/officeart/2005/8/layout/process4"/>
    <dgm:cxn modelId="{C39DFCDC-4E48-4843-A572-4A084ED082F5}" type="presParOf" srcId="{5A50A5BD-694D-4B0D-8675-C8CBA303189A}" destId="{76F7B3D0-023C-4ECB-8402-6EDFCF03482A}" srcOrd="0" destOrd="0" presId="urn:microsoft.com/office/officeart/2005/8/layout/process4"/>
    <dgm:cxn modelId="{4ADB3D46-8F8D-4ACB-9967-DD46D19DE068}" type="presParOf" srcId="{5A50A5BD-694D-4B0D-8675-C8CBA303189A}" destId="{38EDA669-5D84-48CD-9645-424253BCBBB4}" srcOrd="1" destOrd="0" presId="urn:microsoft.com/office/officeart/2005/8/layout/process4"/>
    <dgm:cxn modelId="{46A933F2-F28A-44A4-B1DE-1A5F7B3E3EC9}" type="presParOf" srcId="{5A50A5BD-694D-4B0D-8675-C8CBA303189A}" destId="{C50170D2-6D69-4A50-8F85-A3AAE8FD89DC}" srcOrd="2" destOrd="0" presId="urn:microsoft.com/office/officeart/2005/8/layout/process4"/>
    <dgm:cxn modelId="{3EF70551-2B28-4043-A0F9-30EF4597C4DF}" type="presParOf" srcId="{C50170D2-6D69-4A50-8F85-A3AAE8FD89DC}" destId="{C5657993-6E90-44D3-8D31-539348A11A45}" srcOrd="0" destOrd="0" presId="urn:microsoft.com/office/officeart/2005/8/layout/process4"/>
    <dgm:cxn modelId="{B66B56C9-0D4B-40DA-88DB-3BAA61EE2EB5}" type="presParOf" srcId="{C50170D2-6D69-4A50-8F85-A3AAE8FD89DC}" destId="{522BC351-68AE-479C-8A05-1E30CA82F873}" srcOrd="1" destOrd="0" presId="urn:microsoft.com/office/officeart/2005/8/layout/process4"/>
    <dgm:cxn modelId="{FDF89614-1A73-4C3E-8015-3AAD8F938E27}" type="presParOf" srcId="{80903505-4013-4F3B-B275-897E5E0DB521}" destId="{F59117B2-8611-48C1-8684-DCF374BAFC3D}" srcOrd="1" destOrd="0" presId="urn:microsoft.com/office/officeart/2005/8/layout/process4"/>
    <dgm:cxn modelId="{4ED2DFC2-D5A3-4126-A625-E7229FF64FD1}" type="presParOf" srcId="{80903505-4013-4F3B-B275-897E5E0DB521}" destId="{2F73D24B-6D84-44C5-9E0C-A254684FA44D}" srcOrd="2" destOrd="0" presId="urn:microsoft.com/office/officeart/2005/8/layout/process4"/>
    <dgm:cxn modelId="{ECB3D8CD-620F-4FE4-A945-61BB01BC28E3}" type="presParOf" srcId="{2F73D24B-6D84-44C5-9E0C-A254684FA44D}" destId="{B748BCEF-DC14-4946-B9D9-7B9C2753DF6B}" srcOrd="0" destOrd="0" presId="urn:microsoft.com/office/officeart/2005/8/layout/process4"/>
    <dgm:cxn modelId="{A355D794-341C-4888-AD0C-FD68C7B17E1B}" type="presParOf" srcId="{2F73D24B-6D84-44C5-9E0C-A254684FA44D}" destId="{403074B3-DAE0-4508-835D-F2645006CD4F}" srcOrd="1" destOrd="0" presId="urn:microsoft.com/office/officeart/2005/8/layout/process4"/>
    <dgm:cxn modelId="{887AA094-919F-4411-B401-2E1E84A89678}" type="presParOf" srcId="{2F73D24B-6D84-44C5-9E0C-A254684FA44D}" destId="{9C017E4D-E5B6-4D75-9433-581F41919F1E}" srcOrd="2" destOrd="0" presId="urn:microsoft.com/office/officeart/2005/8/layout/process4"/>
    <dgm:cxn modelId="{D0103061-EC8F-4439-9D7C-15ABA5275FB6}" type="presParOf" srcId="{9C017E4D-E5B6-4D75-9433-581F41919F1E}" destId="{48DAF573-635C-4C78-B86D-F009D941A741}" srcOrd="0" destOrd="0" presId="urn:microsoft.com/office/officeart/2005/8/layout/process4"/>
    <dgm:cxn modelId="{42388382-C5C6-407D-8BAA-6F77431C837C}" type="presParOf" srcId="{80903505-4013-4F3B-B275-897E5E0DB521}" destId="{7B5C8005-0D9E-48FA-8E30-689DEC78C58C}" srcOrd="3" destOrd="0" presId="urn:microsoft.com/office/officeart/2005/8/layout/process4"/>
    <dgm:cxn modelId="{93301FB2-2F1A-47AB-89A5-6A285D9F77CB}" type="presParOf" srcId="{80903505-4013-4F3B-B275-897E5E0DB521}" destId="{269D99E2-5F2D-4CDA-871D-E7D92F9944D1}" srcOrd="4" destOrd="0" presId="urn:microsoft.com/office/officeart/2005/8/layout/process4"/>
    <dgm:cxn modelId="{93ACBC95-78F7-4777-B7C0-A0DD48CA32B9}" type="presParOf" srcId="{269D99E2-5F2D-4CDA-871D-E7D92F9944D1}" destId="{068A20CB-915E-46C1-A2DD-C35B57EFADB3}" srcOrd="0" destOrd="0" presId="urn:microsoft.com/office/officeart/2005/8/layout/process4"/>
    <dgm:cxn modelId="{00922703-751E-4786-A683-AE1EE5B1E572}" type="presParOf" srcId="{269D99E2-5F2D-4CDA-871D-E7D92F9944D1}" destId="{007D8752-6B09-431A-913E-FDE3198DC0DE}" srcOrd="1" destOrd="0" presId="urn:microsoft.com/office/officeart/2005/8/layout/process4"/>
    <dgm:cxn modelId="{C87DA76B-1C33-4F16-AECB-F0F24DB10102}" type="presParOf" srcId="{269D99E2-5F2D-4CDA-871D-E7D92F9944D1}" destId="{BA8F1F29-CE7F-4C40-9BEB-779DF50AC2EB}" srcOrd="2" destOrd="0" presId="urn:microsoft.com/office/officeart/2005/8/layout/process4"/>
    <dgm:cxn modelId="{582FBB59-1A55-4B35-A47F-F351202915A9}" type="presParOf" srcId="{BA8F1F29-CE7F-4C40-9BEB-779DF50AC2EB}" destId="{A5042F20-F7AA-4EB1-AC04-0C9F833E075D}" srcOrd="0" destOrd="0" presId="urn:microsoft.com/office/officeart/2005/8/layout/process4"/>
    <dgm:cxn modelId="{119A7B8C-57CC-4832-BDBB-9B8B5E0C680E}" type="presParOf" srcId="{80903505-4013-4F3B-B275-897E5E0DB521}" destId="{340ED822-392D-4BD0-813E-1B61546813E9}" srcOrd="5" destOrd="0" presId="urn:microsoft.com/office/officeart/2005/8/layout/process4"/>
    <dgm:cxn modelId="{06E276A8-0F0D-4DD8-A9B6-9424669EFA48}" type="presParOf" srcId="{80903505-4013-4F3B-B275-897E5E0DB521}" destId="{5C43BC3A-3023-4128-912A-8AD6D378DC11}" srcOrd="6" destOrd="0" presId="urn:microsoft.com/office/officeart/2005/8/layout/process4"/>
    <dgm:cxn modelId="{956F3960-2D40-4654-99A9-B8DA44DAEDF9}" type="presParOf" srcId="{5C43BC3A-3023-4128-912A-8AD6D378DC11}" destId="{BBD16653-7181-4018-9BAF-14B068A816E6}" srcOrd="0" destOrd="0" presId="urn:microsoft.com/office/officeart/2005/8/layout/process4"/>
    <dgm:cxn modelId="{3E4FE232-1563-4443-8857-3A8512B31DF1}" type="presParOf" srcId="{5C43BC3A-3023-4128-912A-8AD6D378DC11}" destId="{E70CFAF5-33E8-42EA-937F-2E56C820CFEE}" srcOrd="1" destOrd="0" presId="urn:microsoft.com/office/officeart/2005/8/layout/process4"/>
    <dgm:cxn modelId="{6BD96368-EE72-49E2-BD82-3F5215AE9B0C}" type="presParOf" srcId="{5C43BC3A-3023-4128-912A-8AD6D378DC11}" destId="{6A44DF1F-0B15-4E5F-AA07-A0F9CBAA7DEB}" srcOrd="2" destOrd="0" presId="urn:microsoft.com/office/officeart/2005/8/layout/process4"/>
    <dgm:cxn modelId="{9FD656F5-1C13-4C54-AE78-FC10B14019AE}" type="presParOf" srcId="{6A44DF1F-0B15-4E5F-AA07-A0F9CBAA7DEB}" destId="{90617BFE-6160-40EB-B23D-B5F8F88B8F28}" srcOrd="0" destOrd="0" presId="urn:microsoft.com/office/officeart/2005/8/layout/process4"/>
    <dgm:cxn modelId="{BB899D37-50A9-4B72-B6D4-11D5282AC7B0}" type="presParOf" srcId="{80903505-4013-4F3B-B275-897E5E0DB521}" destId="{FE3E1B07-EDE6-4942-97BC-3FB8BD3BAD0B}" srcOrd="7" destOrd="0" presId="urn:microsoft.com/office/officeart/2005/8/layout/process4"/>
    <dgm:cxn modelId="{83467A6B-AF6D-4948-AFDA-0E6A7C0D85EA}" type="presParOf" srcId="{80903505-4013-4F3B-B275-897E5E0DB521}" destId="{BE98FA25-0378-4A98-8694-BD12DF342492}" srcOrd="8" destOrd="0" presId="urn:microsoft.com/office/officeart/2005/8/layout/process4"/>
    <dgm:cxn modelId="{6E1D1370-40A6-4B7E-9A59-0EA42AE7D6E4}" type="presParOf" srcId="{BE98FA25-0378-4A98-8694-BD12DF342492}" destId="{EF9298BF-80CF-4925-BF97-DF902C571037}" srcOrd="0" destOrd="0" presId="urn:microsoft.com/office/officeart/2005/8/layout/process4"/>
    <dgm:cxn modelId="{85588F68-086F-4E57-A5CC-DF2149268BEA}" type="presParOf" srcId="{BE98FA25-0378-4A98-8694-BD12DF342492}" destId="{205399BD-EBA6-4828-90CF-EED1089FFCEE}" srcOrd="1" destOrd="0" presId="urn:microsoft.com/office/officeart/2005/8/layout/process4"/>
    <dgm:cxn modelId="{83153AA3-2E4B-4BB5-A96E-7B5CDDAC80DA}" type="presParOf" srcId="{BE98FA25-0378-4A98-8694-BD12DF342492}" destId="{D1AE558C-32C2-47AD-827D-51D6F5C3DAE0}" srcOrd="2" destOrd="0" presId="urn:microsoft.com/office/officeart/2005/8/layout/process4"/>
    <dgm:cxn modelId="{1CCFA753-85FF-46AE-BE88-FFF140BA396D}" type="presParOf" srcId="{D1AE558C-32C2-47AD-827D-51D6F5C3DAE0}" destId="{44721910-88F4-48C3-8701-F6C66EDD494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26273B-784D-456E-B39E-4D179EB5B82B}" type="doc">
      <dgm:prSet loTypeId="urn:microsoft.com/office/officeart/2005/8/layout/chevron2" loCatId="list" qsTypeId="urn:microsoft.com/office/officeart/2005/8/quickstyle/simple1" qsCatId="simple" csTypeId="urn:microsoft.com/office/officeart/2005/8/colors/colorful1#22" csCatId="colorful" phldr="1"/>
      <dgm:spPr/>
      <dgm:t>
        <a:bodyPr/>
        <a:lstStyle/>
        <a:p>
          <a:endParaRPr lang="fr-FR"/>
        </a:p>
      </dgm:t>
    </dgm:pt>
    <dgm:pt modelId="{6B4C31D9-8B18-43AD-9B5A-8383A2A085A1}">
      <dgm:prSet phldrT="[Texte]"/>
      <dgm:spPr/>
      <dgm:t>
        <a:bodyPr/>
        <a:lstStyle/>
        <a:p>
          <a:endParaRPr lang="fr-FR" dirty="0"/>
        </a:p>
      </dgm:t>
    </dgm:pt>
    <dgm:pt modelId="{9D3807C5-E146-41EC-B8EA-C887CF5DE6BA}" type="parTrans" cxnId="{39204FF0-9E96-41A6-8DEA-41A484666E2C}">
      <dgm:prSet/>
      <dgm:spPr/>
      <dgm:t>
        <a:bodyPr/>
        <a:lstStyle/>
        <a:p>
          <a:endParaRPr lang="fr-FR"/>
        </a:p>
      </dgm:t>
    </dgm:pt>
    <dgm:pt modelId="{6F395123-6B15-47B2-8EAE-8BD7E3ABDD29}" type="sibTrans" cxnId="{39204FF0-9E96-41A6-8DEA-41A484666E2C}">
      <dgm:prSet/>
      <dgm:spPr/>
      <dgm:t>
        <a:bodyPr/>
        <a:lstStyle/>
        <a:p>
          <a:endParaRPr lang="fr-FR"/>
        </a:p>
      </dgm:t>
    </dgm:pt>
    <dgm:pt modelId="{CA00B20D-6C0A-41C3-BFB2-D0A1B51A7675}">
      <dgm:prSet phldrT="[Texte]" custT="1"/>
      <dgm:spPr/>
      <dgm:t>
        <a:bodyPr/>
        <a:lstStyle/>
        <a:p>
          <a:r>
            <a:rPr lang="fr-FR" sz="1600" b="0" dirty="0" smtClean="0"/>
            <a:t>Les formations dispensées dans les établissements de formation supérieure relevant d’autres départements ministériels</a:t>
          </a:r>
          <a:endParaRPr lang="fr-FR" sz="1600" dirty="0"/>
        </a:p>
      </dgm:t>
    </dgm:pt>
    <dgm:pt modelId="{CC53A6CA-C151-4DE3-93FB-77734BF6A2AE}" type="parTrans" cxnId="{43D7F9ED-1CB1-44A9-B7B0-B9DBCE92E87E}">
      <dgm:prSet/>
      <dgm:spPr/>
      <dgm:t>
        <a:bodyPr/>
        <a:lstStyle/>
        <a:p>
          <a:endParaRPr lang="fr-FR"/>
        </a:p>
      </dgm:t>
    </dgm:pt>
    <dgm:pt modelId="{208E574E-BD93-4BFA-A003-50322AFDFAF2}" type="sibTrans" cxnId="{43D7F9ED-1CB1-44A9-B7B0-B9DBCE92E87E}">
      <dgm:prSet/>
      <dgm:spPr/>
      <dgm:t>
        <a:bodyPr/>
        <a:lstStyle/>
        <a:p>
          <a:endParaRPr lang="fr-FR"/>
        </a:p>
      </dgm:t>
    </dgm:pt>
    <dgm:pt modelId="{60DF2B4B-56DD-4804-9920-448014806F2D}">
      <dgm:prSet phldrT="[Texte]"/>
      <dgm:spPr/>
      <dgm:t>
        <a:bodyPr/>
        <a:lstStyle/>
        <a:p>
          <a:endParaRPr lang="fr-FR" dirty="0"/>
        </a:p>
      </dgm:t>
    </dgm:pt>
    <dgm:pt modelId="{CCAEC915-31F5-413E-BBFE-EAE5CAB3F619}" type="parTrans" cxnId="{64EF1817-3FAE-469E-8967-13F3739A70DF}">
      <dgm:prSet/>
      <dgm:spPr/>
      <dgm:t>
        <a:bodyPr/>
        <a:lstStyle/>
        <a:p>
          <a:endParaRPr lang="fr-FR"/>
        </a:p>
      </dgm:t>
    </dgm:pt>
    <dgm:pt modelId="{6539DB4D-1976-4FDA-B673-31BCD1409AFD}" type="sibTrans" cxnId="{64EF1817-3FAE-469E-8967-13F3739A70DF}">
      <dgm:prSet/>
      <dgm:spPr/>
      <dgm:t>
        <a:bodyPr/>
        <a:lstStyle/>
        <a:p>
          <a:endParaRPr lang="fr-FR"/>
        </a:p>
      </dgm:t>
    </dgm:pt>
    <dgm:pt modelId="{6055FA31-885E-43B4-B348-8247FE5F3A10}">
      <dgm:prSet custT="1"/>
      <dgm:spPr/>
      <dgm:t>
        <a:bodyPr/>
        <a:lstStyle/>
        <a:p>
          <a:r>
            <a:rPr lang="fr-FR" sz="1600" b="0" dirty="0" smtClean="0"/>
            <a:t>Les filières de formation dispensées dans les établissements universitaires</a:t>
          </a:r>
          <a:endParaRPr lang="fr-FR" sz="1600" dirty="0"/>
        </a:p>
      </dgm:t>
    </dgm:pt>
    <dgm:pt modelId="{3B105B47-C06F-4981-BDE4-98969AF928F5}" type="parTrans" cxnId="{52BDF8DD-390B-4643-B849-D990C001C822}">
      <dgm:prSet/>
      <dgm:spPr/>
      <dgm:t>
        <a:bodyPr/>
        <a:lstStyle/>
        <a:p>
          <a:endParaRPr lang="fr-FR"/>
        </a:p>
      </dgm:t>
    </dgm:pt>
    <dgm:pt modelId="{EF4D6A75-1B43-4A44-837A-1CEC70B4CE10}" type="sibTrans" cxnId="{52BDF8DD-390B-4643-B849-D990C001C822}">
      <dgm:prSet/>
      <dgm:spPr/>
      <dgm:t>
        <a:bodyPr/>
        <a:lstStyle/>
        <a:p>
          <a:endParaRPr lang="fr-FR"/>
        </a:p>
      </dgm:t>
    </dgm:pt>
    <dgm:pt modelId="{DC51D7B3-C58E-4BAA-9402-3A189884B30A}">
      <dgm:prSet phldrT="[Texte]"/>
      <dgm:spPr/>
      <dgm:t>
        <a:bodyPr/>
        <a:lstStyle/>
        <a:p>
          <a:endParaRPr lang="fr-FR" dirty="0"/>
        </a:p>
      </dgm:t>
    </dgm:pt>
    <dgm:pt modelId="{8721FA8B-C8CF-435C-982D-38FED53665BE}" type="parTrans" cxnId="{E8D62C45-6099-44B7-A22A-830895467725}">
      <dgm:prSet/>
      <dgm:spPr/>
      <dgm:t>
        <a:bodyPr/>
        <a:lstStyle/>
        <a:p>
          <a:endParaRPr lang="fr-FR"/>
        </a:p>
      </dgm:t>
    </dgm:pt>
    <dgm:pt modelId="{79EFFDA1-40DA-4A99-807F-077848CCEC30}" type="sibTrans" cxnId="{E8D62C45-6099-44B7-A22A-830895467725}">
      <dgm:prSet/>
      <dgm:spPr/>
      <dgm:t>
        <a:bodyPr/>
        <a:lstStyle/>
        <a:p>
          <a:endParaRPr lang="fr-FR"/>
        </a:p>
      </dgm:t>
    </dgm:pt>
    <dgm:pt modelId="{852FD916-84A2-4615-96A2-227AEC060EA2}">
      <dgm:prSet custT="1"/>
      <dgm:spPr/>
      <dgm:t>
        <a:bodyPr/>
        <a:lstStyle/>
        <a:p>
          <a:r>
            <a:rPr lang="fr-FR" sz="1600" b="0" dirty="0" smtClean="0"/>
            <a:t>Les procédures d’inscription dans les établissements universitaires des titulaires d’un baccalauréat spécifique (Lycée </a:t>
          </a:r>
          <a:r>
            <a:rPr lang="fr-FR" sz="1600" b="0" dirty="0" err="1" smtClean="0"/>
            <a:t>Bouâmama</a:t>
          </a:r>
          <a:r>
            <a:rPr lang="fr-FR" sz="1600" b="0" dirty="0" smtClean="0"/>
            <a:t>)</a:t>
          </a:r>
          <a:endParaRPr lang="fr-FR" sz="1600" dirty="0"/>
        </a:p>
      </dgm:t>
    </dgm:pt>
    <dgm:pt modelId="{1AA59431-EBD7-40B7-ABE6-0979FFE428E7}" type="parTrans" cxnId="{78595163-E5EA-4B4E-9749-5F71B0BB85F5}">
      <dgm:prSet/>
      <dgm:spPr/>
      <dgm:t>
        <a:bodyPr/>
        <a:lstStyle/>
        <a:p>
          <a:endParaRPr lang="fr-FR"/>
        </a:p>
      </dgm:t>
    </dgm:pt>
    <dgm:pt modelId="{CADBBA67-5E82-48ED-B514-F1B849A7E479}" type="sibTrans" cxnId="{78595163-E5EA-4B4E-9749-5F71B0BB85F5}">
      <dgm:prSet/>
      <dgm:spPr/>
      <dgm:t>
        <a:bodyPr/>
        <a:lstStyle/>
        <a:p>
          <a:endParaRPr lang="fr-FR"/>
        </a:p>
      </dgm:t>
    </dgm:pt>
    <dgm:pt modelId="{836733DC-FF06-4B6E-B04D-597A0D40D75E}">
      <dgm:prSet custT="1"/>
      <dgm:spPr/>
      <dgm:t>
        <a:bodyPr/>
        <a:lstStyle/>
        <a:p>
          <a:r>
            <a:rPr lang="fr-FR" sz="1600" b="0" dirty="0" smtClean="0"/>
            <a:t>Les procédures de demande d’équivalence et d’inscription dans les établissements universitaires pour les titulaires d’un baccalauréat étranger</a:t>
          </a:r>
          <a:endParaRPr lang="fr-FR" sz="1600" dirty="0"/>
        </a:p>
      </dgm:t>
    </dgm:pt>
    <dgm:pt modelId="{006F1DBD-3C2A-44E0-AA77-2E141738736D}" type="parTrans" cxnId="{5EFE15E9-BAF0-4FC0-8FD3-77FD1777AFCD}">
      <dgm:prSet/>
      <dgm:spPr/>
      <dgm:t>
        <a:bodyPr/>
        <a:lstStyle/>
        <a:p>
          <a:endParaRPr lang="fr-FR"/>
        </a:p>
      </dgm:t>
    </dgm:pt>
    <dgm:pt modelId="{310319BD-58F0-4AC5-9DB4-AAACB289EC30}" type="sibTrans" cxnId="{5EFE15E9-BAF0-4FC0-8FD3-77FD1777AFCD}">
      <dgm:prSet/>
      <dgm:spPr/>
      <dgm:t>
        <a:bodyPr/>
        <a:lstStyle/>
        <a:p>
          <a:endParaRPr lang="fr-FR"/>
        </a:p>
      </dgm:t>
    </dgm:pt>
    <dgm:pt modelId="{FBC15EC0-CD71-4F81-9F1D-8B2ABD86A8BE}">
      <dgm:prSet phldrT="[Texte]"/>
      <dgm:spPr/>
      <dgm:t>
        <a:bodyPr/>
        <a:lstStyle/>
        <a:p>
          <a:endParaRPr lang="fr-FR" dirty="0">
            <a:solidFill>
              <a:schemeClr val="bg1"/>
            </a:solidFill>
          </a:endParaRPr>
        </a:p>
      </dgm:t>
    </dgm:pt>
    <dgm:pt modelId="{A3FD6178-2F99-4EE0-9415-CBB4135B5A4B}" type="sibTrans" cxnId="{E4E0C8DA-9263-4541-BC61-027D14390A48}">
      <dgm:prSet/>
      <dgm:spPr/>
      <dgm:t>
        <a:bodyPr/>
        <a:lstStyle/>
        <a:p>
          <a:endParaRPr lang="fr-FR"/>
        </a:p>
      </dgm:t>
    </dgm:pt>
    <dgm:pt modelId="{B2C5F13C-761D-47D9-8896-06AE5C9CD225}" type="parTrans" cxnId="{E4E0C8DA-9263-4541-BC61-027D14390A48}">
      <dgm:prSet/>
      <dgm:spPr/>
      <dgm:t>
        <a:bodyPr/>
        <a:lstStyle/>
        <a:p>
          <a:endParaRPr lang="fr-FR"/>
        </a:p>
      </dgm:t>
    </dgm:pt>
    <dgm:pt modelId="{C9E7876D-832B-42D1-A262-D430344E80BF}">
      <dgm:prSet phldrT="[Texte]" custT="1"/>
      <dgm:spPr/>
      <dgm:t>
        <a:bodyPr/>
        <a:lstStyle/>
        <a:p>
          <a:r>
            <a:rPr lang="fr-FR" sz="1600" b="0" dirty="0" smtClean="0"/>
            <a:t>Les conditions d’accès aux établissements de l’enseignement supérieur</a:t>
          </a:r>
          <a:endParaRPr lang="fr-FR" sz="1600" dirty="0"/>
        </a:p>
      </dgm:t>
    </dgm:pt>
    <dgm:pt modelId="{69E351CD-E8D6-4644-876A-9BA6E7973BC2}" type="sibTrans" cxnId="{BD0EE973-B7CC-49B5-88F8-1AAEED3C6154}">
      <dgm:prSet/>
      <dgm:spPr/>
      <dgm:t>
        <a:bodyPr/>
        <a:lstStyle/>
        <a:p>
          <a:endParaRPr lang="fr-FR"/>
        </a:p>
      </dgm:t>
    </dgm:pt>
    <dgm:pt modelId="{5E0CB2EC-F620-47A3-AAB1-AB56C622DC88}" type="parTrans" cxnId="{BD0EE973-B7CC-49B5-88F8-1AAEED3C6154}">
      <dgm:prSet/>
      <dgm:spPr/>
      <dgm:t>
        <a:bodyPr/>
        <a:lstStyle/>
        <a:p>
          <a:endParaRPr lang="fr-FR"/>
        </a:p>
      </dgm:t>
    </dgm:pt>
    <dgm:pt modelId="{0EDE7EB7-479D-4EE2-A9A5-DAD60D2EF8F5}">
      <dgm:prSet phldrT="[Texte]"/>
      <dgm:spPr/>
      <dgm:t>
        <a:bodyPr/>
        <a:lstStyle/>
        <a:p>
          <a:r>
            <a:rPr lang="fr-FR" dirty="0" smtClean="0">
              <a:solidFill>
                <a:schemeClr val="bg1"/>
              </a:solidFill>
            </a:rPr>
            <a:t>  </a:t>
          </a:r>
          <a:endParaRPr lang="fr-FR" dirty="0">
            <a:solidFill>
              <a:schemeClr val="bg1"/>
            </a:solidFill>
          </a:endParaRPr>
        </a:p>
      </dgm:t>
    </dgm:pt>
    <dgm:pt modelId="{6CF09CC9-4781-4911-ABB1-66E5C094CB99}" type="sibTrans" cxnId="{662D4F11-073A-4A3E-A5DB-A615EF6C8FCE}">
      <dgm:prSet/>
      <dgm:spPr/>
      <dgm:t>
        <a:bodyPr/>
        <a:lstStyle/>
        <a:p>
          <a:endParaRPr lang="fr-FR"/>
        </a:p>
      </dgm:t>
    </dgm:pt>
    <dgm:pt modelId="{CEEAE2D9-2E19-489A-8A20-25D8C00B80E2}" type="parTrans" cxnId="{662D4F11-073A-4A3E-A5DB-A615EF6C8FCE}">
      <dgm:prSet/>
      <dgm:spPr/>
      <dgm:t>
        <a:bodyPr/>
        <a:lstStyle/>
        <a:p>
          <a:endParaRPr lang="fr-FR"/>
        </a:p>
      </dgm:t>
    </dgm:pt>
    <dgm:pt modelId="{82A5811C-714C-4F5C-BE79-CE5ACE6730A6}">
      <dgm:prSet custT="1"/>
      <dgm:spPr/>
      <dgm:t>
        <a:bodyPr/>
        <a:lstStyle/>
        <a:p>
          <a:endParaRPr lang="fr-FR" sz="1200" dirty="0"/>
        </a:p>
      </dgm:t>
    </dgm:pt>
    <dgm:pt modelId="{F7CDAE0D-BC9B-42D1-BE5A-2C766AE9858C}" type="parTrans" cxnId="{2EC9FF97-0582-4418-9C52-5038EE07C75C}">
      <dgm:prSet/>
      <dgm:spPr/>
      <dgm:t>
        <a:bodyPr/>
        <a:lstStyle/>
        <a:p>
          <a:endParaRPr lang="fr-FR"/>
        </a:p>
      </dgm:t>
    </dgm:pt>
    <dgm:pt modelId="{AB77E433-D347-4710-8524-74C66289524E}" type="sibTrans" cxnId="{2EC9FF97-0582-4418-9C52-5038EE07C75C}">
      <dgm:prSet/>
      <dgm:spPr/>
      <dgm:t>
        <a:bodyPr/>
        <a:lstStyle/>
        <a:p>
          <a:endParaRPr lang="fr-FR"/>
        </a:p>
      </dgm:t>
    </dgm:pt>
    <dgm:pt modelId="{26CE3153-2ADB-485A-A5CB-A0253B7ADDF5}">
      <dgm:prSet custT="1"/>
      <dgm:spPr/>
      <dgm:t>
        <a:bodyPr/>
        <a:lstStyle/>
        <a:p>
          <a:r>
            <a:rPr lang="fr-FR" sz="1600" dirty="0" smtClean="0"/>
            <a:t>Les procédures de préinscription en ligne</a:t>
          </a:r>
          <a:endParaRPr lang="fr-FR" sz="1600" dirty="0"/>
        </a:p>
      </dgm:t>
    </dgm:pt>
    <dgm:pt modelId="{DA4C2A75-94B2-4042-9790-FFD347D1BC2D}" type="parTrans" cxnId="{68424F93-3416-4C2F-A2AA-60824F9BD4F1}">
      <dgm:prSet/>
      <dgm:spPr/>
      <dgm:t>
        <a:bodyPr/>
        <a:lstStyle/>
        <a:p>
          <a:endParaRPr lang="fr-FR"/>
        </a:p>
      </dgm:t>
    </dgm:pt>
    <dgm:pt modelId="{4DAF229F-2903-45AD-A68C-5116074C4F4B}" type="sibTrans" cxnId="{68424F93-3416-4C2F-A2AA-60824F9BD4F1}">
      <dgm:prSet/>
      <dgm:spPr/>
      <dgm:t>
        <a:bodyPr/>
        <a:lstStyle/>
        <a:p>
          <a:endParaRPr lang="fr-FR"/>
        </a:p>
      </dgm:t>
    </dgm:pt>
    <dgm:pt modelId="{1B2A4222-53F5-4CAE-9107-2D83589F7AFA}" type="pres">
      <dgm:prSet presAssocID="{2E26273B-784D-456E-B39E-4D179EB5B82B}" presName="linearFlow" presStyleCnt="0">
        <dgm:presLayoutVars>
          <dgm:dir/>
          <dgm:animLvl val="lvl"/>
          <dgm:resizeHandles val="exact"/>
        </dgm:presLayoutVars>
      </dgm:prSet>
      <dgm:spPr/>
      <dgm:t>
        <a:bodyPr/>
        <a:lstStyle/>
        <a:p>
          <a:endParaRPr lang="fr-FR"/>
        </a:p>
      </dgm:t>
    </dgm:pt>
    <dgm:pt modelId="{5179C303-1CF2-4AE2-B879-B1831E6718F8}" type="pres">
      <dgm:prSet presAssocID="{FBC15EC0-CD71-4F81-9F1D-8B2ABD86A8BE}" presName="composite" presStyleCnt="0"/>
      <dgm:spPr/>
    </dgm:pt>
    <dgm:pt modelId="{993864C1-EAD8-4B6A-94B4-8C641FE8589D}" type="pres">
      <dgm:prSet presAssocID="{FBC15EC0-CD71-4F81-9F1D-8B2ABD86A8BE}" presName="parentText" presStyleLbl="alignNode1" presStyleIdx="0" presStyleCnt="6">
        <dgm:presLayoutVars>
          <dgm:chMax val="1"/>
          <dgm:bulletEnabled val="1"/>
        </dgm:presLayoutVars>
      </dgm:prSet>
      <dgm:spPr/>
      <dgm:t>
        <a:bodyPr/>
        <a:lstStyle/>
        <a:p>
          <a:endParaRPr lang="fr-FR"/>
        </a:p>
      </dgm:t>
    </dgm:pt>
    <dgm:pt modelId="{81730128-39D3-444E-9C11-C10E10E455C4}" type="pres">
      <dgm:prSet presAssocID="{FBC15EC0-CD71-4F81-9F1D-8B2ABD86A8BE}" presName="descendantText" presStyleLbl="alignAcc1" presStyleIdx="0" presStyleCnt="6">
        <dgm:presLayoutVars>
          <dgm:bulletEnabled val="1"/>
        </dgm:presLayoutVars>
      </dgm:prSet>
      <dgm:spPr/>
      <dgm:t>
        <a:bodyPr/>
        <a:lstStyle/>
        <a:p>
          <a:endParaRPr lang="fr-FR"/>
        </a:p>
      </dgm:t>
    </dgm:pt>
    <dgm:pt modelId="{D736DA5D-4DA7-49FA-B4E2-733E3FB06F7F}" type="pres">
      <dgm:prSet presAssocID="{A3FD6178-2F99-4EE0-9415-CBB4135B5A4B}" presName="sp" presStyleCnt="0"/>
      <dgm:spPr/>
    </dgm:pt>
    <dgm:pt modelId="{0AD5ACD9-BFE3-4705-A1E5-81A6E2A488BB}" type="pres">
      <dgm:prSet presAssocID="{60DF2B4B-56DD-4804-9920-448014806F2D}" presName="composite" presStyleCnt="0"/>
      <dgm:spPr/>
    </dgm:pt>
    <dgm:pt modelId="{C15781E0-8601-492F-928C-E2965CDED191}" type="pres">
      <dgm:prSet presAssocID="{60DF2B4B-56DD-4804-9920-448014806F2D}" presName="parentText" presStyleLbl="alignNode1" presStyleIdx="1" presStyleCnt="6">
        <dgm:presLayoutVars>
          <dgm:chMax val="1"/>
          <dgm:bulletEnabled val="1"/>
        </dgm:presLayoutVars>
      </dgm:prSet>
      <dgm:spPr/>
      <dgm:t>
        <a:bodyPr/>
        <a:lstStyle/>
        <a:p>
          <a:endParaRPr lang="fr-FR"/>
        </a:p>
      </dgm:t>
    </dgm:pt>
    <dgm:pt modelId="{8D11EA05-F3DB-4012-B641-BCD517C9D595}" type="pres">
      <dgm:prSet presAssocID="{60DF2B4B-56DD-4804-9920-448014806F2D}" presName="descendantText" presStyleLbl="alignAcc1" presStyleIdx="1" presStyleCnt="6">
        <dgm:presLayoutVars>
          <dgm:bulletEnabled val="1"/>
        </dgm:presLayoutVars>
      </dgm:prSet>
      <dgm:spPr/>
      <dgm:t>
        <a:bodyPr/>
        <a:lstStyle/>
        <a:p>
          <a:endParaRPr lang="fr-FR"/>
        </a:p>
      </dgm:t>
    </dgm:pt>
    <dgm:pt modelId="{5F0FAE56-45ED-49BA-8AE6-0D0F935BD996}" type="pres">
      <dgm:prSet presAssocID="{6539DB4D-1976-4FDA-B673-31BCD1409AFD}" presName="sp" presStyleCnt="0"/>
      <dgm:spPr/>
    </dgm:pt>
    <dgm:pt modelId="{FE46909F-68B6-4AAE-9810-A199F73DFD5C}" type="pres">
      <dgm:prSet presAssocID="{82A5811C-714C-4F5C-BE79-CE5ACE6730A6}" presName="composite" presStyleCnt="0"/>
      <dgm:spPr/>
    </dgm:pt>
    <dgm:pt modelId="{ECEE96A3-A32B-4A2B-9218-470D176B8C08}" type="pres">
      <dgm:prSet presAssocID="{82A5811C-714C-4F5C-BE79-CE5ACE6730A6}" presName="parentText" presStyleLbl="alignNode1" presStyleIdx="2" presStyleCnt="6">
        <dgm:presLayoutVars>
          <dgm:chMax val="1"/>
          <dgm:bulletEnabled val="1"/>
        </dgm:presLayoutVars>
      </dgm:prSet>
      <dgm:spPr/>
      <dgm:t>
        <a:bodyPr/>
        <a:lstStyle/>
        <a:p>
          <a:endParaRPr lang="fr-FR"/>
        </a:p>
      </dgm:t>
    </dgm:pt>
    <dgm:pt modelId="{0777185A-03F6-4B9F-AD4A-D6618B8384B0}" type="pres">
      <dgm:prSet presAssocID="{82A5811C-714C-4F5C-BE79-CE5ACE6730A6}" presName="descendantText" presStyleLbl="alignAcc1" presStyleIdx="2" presStyleCnt="6">
        <dgm:presLayoutVars>
          <dgm:bulletEnabled val="1"/>
        </dgm:presLayoutVars>
      </dgm:prSet>
      <dgm:spPr/>
      <dgm:t>
        <a:bodyPr/>
        <a:lstStyle/>
        <a:p>
          <a:endParaRPr lang="fr-FR"/>
        </a:p>
      </dgm:t>
    </dgm:pt>
    <dgm:pt modelId="{E9B89920-5C79-488A-84E9-E67F9A060477}" type="pres">
      <dgm:prSet presAssocID="{AB77E433-D347-4710-8524-74C66289524E}" presName="sp" presStyleCnt="0"/>
      <dgm:spPr/>
    </dgm:pt>
    <dgm:pt modelId="{976B5F95-2BF9-4E24-81C3-9F2DA92B50CA}" type="pres">
      <dgm:prSet presAssocID="{DC51D7B3-C58E-4BAA-9402-3A189884B30A}" presName="composite" presStyleCnt="0"/>
      <dgm:spPr/>
    </dgm:pt>
    <dgm:pt modelId="{854413C4-EF68-4C62-8606-FC1E472B2A51}" type="pres">
      <dgm:prSet presAssocID="{DC51D7B3-C58E-4BAA-9402-3A189884B30A}" presName="parentText" presStyleLbl="alignNode1" presStyleIdx="3" presStyleCnt="6">
        <dgm:presLayoutVars>
          <dgm:chMax val="1"/>
          <dgm:bulletEnabled val="1"/>
        </dgm:presLayoutVars>
      </dgm:prSet>
      <dgm:spPr/>
      <dgm:t>
        <a:bodyPr/>
        <a:lstStyle/>
        <a:p>
          <a:endParaRPr lang="fr-FR"/>
        </a:p>
      </dgm:t>
    </dgm:pt>
    <dgm:pt modelId="{2AFEAE9E-D326-41AA-B670-23A010EC5B00}" type="pres">
      <dgm:prSet presAssocID="{DC51D7B3-C58E-4BAA-9402-3A189884B30A}" presName="descendantText" presStyleLbl="alignAcc1" presStyleIdx="3" presStyleCnt="6">
        <dgm:presLayoutVars>
          <dgm:bulletEnabled val="1"/>
        </dgm:presLayoutVars>
      </dgm:prSet>
      <dgm:spPr/>
      <dgm:t>
        <a:bodyPr/>
        <a:lstStyle/>
        <a:p>
          <a:endParaRPr lang="fr-FR"/>
        </a:p>
      </dgm:t>
    </dgm:pt>
    <dgm:pt modelId="{25096B71-0F26-4EE8-A78E-6E3095CB3F27}" type="pres">
      <dgm:prSet presAssocID="{79EFFDA1-40DA-4A99-807F-077848CCEC30}" presName="sp" presStyleCnt="0"/>
      <dgm:spPr/>
    </dgm:pt>
    <dgm:pt modelId="{00A98BCD-0EF7-4807-94D6-EE64A6E5BB1E}" type="pres">
      <dgm:prSet presAssocID="{6B4C31D9-8B18-43AD-9B5A-8383A2A085A1}" presName="composite" presStyleCnt="0"/>
      <dgm:spPr/>
    </dgm:pt>
    <dgm:pt modelId="{EAECEB05-A1F1-43CD-8876-352D6EC0138A}" type="pres">
      <dgm:prSet presAssocID="{6B4C31D9-8B18-43AD-9B5A-8383A2A085A1}" presName="parentText" presStyleLbl="alignNode1" presStyleIdx="4" presStyleCnt="6">
        <dgm:presLayoutVars>
          <dgm:chMax val="1"/>
          <dgm:bulletEnabled val="1"/>
        </dgm:presLayoutVars>
      </dgm:prSet>
      <dgm:spPr/>
      <dgm:t>
        <a:bodyPr/>
        <a:lstStyle/>
        <a:p>
          <a:endParaRPr lang="fr-FR"/>
        </a:p>
      </dgm:t>
    </dgm:pt>
    <dgm:pt modelId="{BC99C984-7726-4EC6-80F4-E9FE2355EA10}" type="pres">
      <dgm:prSet presAssocID="{6B4C31D9-8B18-43AD-9B5A-8383A2A085A1}" presName="descendantText" presStyleLbl="alignAcc1" presStyleIdx="4" presStyleCnt="6">
        <dgm:presLayoutVars>
          <dgm:bulletEnabled val="1"/>
        </dgm:presLayoutVars>
      </dgm:prSet>
      <dgm:spPr/>
      <dgm:t>
        <a:bodyPr/>
        <a:lstStyle/>
        <a:p>
          <a:endParaRPr lang="fr-FR"/>
        </a:p>
      </dgm:t>
    </dgm:pt>
    <dgm:pt modelId="{C18EBF8C-3C28-4111-8488-F183CCAFA91A}" type="pres">
      <dgm:prSet presAssocID="{6F395123-6B15-47B2-8EAE-8BD7E3ABDD29}" presName="sp" presStyleCnt="0"/>
      <dgm:spPr/>
    </dgm:pt>
    <dgm:pt modelId="{2F2B1F2D-ED4C-46D1-A85B-D7A7559AF458}" type="pres">
      <dgm:prSet presAssocID="{0EDE7EB7-479D-4EE2-A9A5-DAD60D2EF8F5}" presName="composite" presStyleCnt="0"/>
      <dgm:spPr/>
    </dgm:pt>
    <dgm:pt modelId="{9D9BEF41-1D84-4E9E-9B84-8E636D7B6FCE}" type="pres">
      <dgm:prSet presAssocID="{0EDE7EB7-479D-4EE2-A9A5-DAD60D2EF8F5}" presName="parentText" presStyleLbl="alignNode1" presStyleIdx="5" presStyleCnt="6">
        <dgm:presLayoutVars>
          <dgm:chMax val="1"/>
          <dgm:bulletEnabled val="1"/>
        </dgm:presLayoutVars>
      </dgm:prSet>
      <dgm:spPr/>
      <dgm:t>
        <a:bodyPr/>
        <a:lstStyle/>
        <a:p>
          <a:endParaRPr lang="fr-FR"/>
        </a:p>
      </dgm:t>
    </dgm:pt>
    <dgm:pt modelId="{1E161FA5-6A61-478C-ABD0-72A64177593B}" type="pres">
      <dgm:prSet presAssocID="{0EDE7EB7-479D-4EE2-A9A5-DAD60D2EF8F5}" presName="descendantText" presStyleLbl="alignAcc1" presStyleIdx="5" presStyleCnt="6">
        <dgm:presLayoutVars>
          <dgm:bulletEnabled val="1"/>
        </dgm:presLayoutVars>
      </dgm:prSet>
      <dgm:spPr/>
      <dgm:t>
        <a:bodyPr/>
        <a:lstStyle/>
        <a:p>
          <a:endParaRPr lang="fr-FR"/>
        </a:p>
      </dgm:t>
    </dgm:pt>
  </dgm:ptLst>
  <dgm:cxnLst>
    <dgm:cxn modelId="{64EF1817-3FAE-469E-8967-13F3739A70DF}" srcId="{2E26273B-784D-456E-B39E-4D179EB5B82B}" destId="{60DF2B4B-56DD-4804-9920-448014806F2D}" srcOrd="1" destOrd="0" parTransId="{CCAEC915-31F5-413E-BBFE-EAE5CAB3F619}" sibTransId="{6539DB4D-1976-4FDA-B673-31BCD1409AFD}"/>
    <dgm:cxn modelId="{3E8494E0-1123-4354-9813-0E6BA22327F5}" type="presOf" srcId="{FBC15EC0-CD71-4F81-9F1D-8B2ABD86A8BE}" destId="{993864C1-EAD8-4B6A-94B4-8C641FE8589D}" srcOrd="0" destOrd="0" presId="urn:microsoft.com/office/officeart/2005/8/layout/chevron2"/>
    <dgm:cxn modelId="{8C62EF87-EBAF-44F0-A961-18B599F4FFA1}" type="presOf" srcId="{6055FA31-885E-43B4-B348-8247FE5F3A10}" destId="{8D11EA05-F3DB-4012-B641-BCD517C9D595}" srcOrd="0" destOrd="0" presId="urn:microsoft.com/office/officeart/2005/8/layout/chevron2"/>
    <dgm:cxn modelId="{F300290A-064C-41B3-BA27-2B2CD8DC83F7}" type="presOf" srcId="{C9E7876D-832B-42D1-A262-D430344E80BF}" destId="{81730128-39D3-444E-9C11-C10E10E455C4}" srcOrd="0" destOrd="0" presId="urn:microsoft.com/office/officeart/2005/8/layout/chevron2"/>
    <dgm:cxn modelId="{E4E0C8DA-9263-4541-BC61-027D14390A48}" srcId="{2E26273B-784D-456E-B39E-4D179EB5B82B}" destId="{FBC15EC0-CD71-4F81-9F1D-8B2ABD86A8BE}" srcOrd="0" destOrd="0" parTransId="{B2C5F13C-761D-47D9-8896-06AE5C9CD225}" sibTransId="{A3FD6178-2F99-4EE0-9415-CBB4135B5A4B}"/>
    <dgm:cxn modelId="{C6CA37A3-5F3B-481B-9C7A-CE0BE1F5B6D8}" type="presOf" srcId="{DC51D7B3-C58E-4BAA-9402-3A189884B30A}" destId="{854413C4-EF68-4C62-8606-FC1E472B2A51}" srcOrd="0" destOrd="0" presId="urn:microsoft.com/office/officeart/2005/8/layout/chevron2"/>
    <dgm:cxn modelId="{A4398922-EB75-4C55-BEBF-7E7F2AA8788B}" type="presOf" srcId="{6B4C31D9-8B18-43AD-9B5A-8383A2A085A1}" destId="{EAECEB05-A1F1-43CD-8876-352D6EC0138A}" srcOrd="0" destOrd="0" presId="urn:microsoft.com/office/officeart/2005/8/layout/chevron2"/>
    <dgm:cxn modelId="{39204FF0-9E96-41A6-8DEA-41A484666E2C}" srcId="{2E26273B-784D-456E-B39E-4D179EB5B82B}" destId="{6B4C31D9-8B18-43AD-9B5A-8383A2A085A1}" srcOrd="4" destOrd="0" parTransId="{9D3807C5-E146-41EC-B8EA-C887CF5DE6BA}" sibTransId="{6F395123-6B15-47B2-8EAE-8BD7E3ABDD29}"/>
    <dgm:cxn modelId="{E8D62C45-6099-44B7-A22A-830895467725}" srcId="{2E26273B-784D-456E-B39E-4D179EB5B82B}" destId="{DC51D7B3-C58E-4BAA-9402-3A189884B30A}" srcOrd="3" destOrd="0" parTransId="{8721FA8B-C8CF-435C-982D-38FED53665BE}" sibTransId="{79EFFDA1-40DA-4A99-807F-077848CCEC30}"/>
    <dgm:cxn modelId="{70350ED2-E58D-4145-AFE8-4067FBD09399}" type="presOf" srcId="{60DF2B4B-56DD-4804-9920-448014806F2D}" destId="{C15781E0-8601-492F-928C-E2965CDED191}" srcOrd="0" destOrd="0" presId="urn:microsoft.com/office/officeart/2005/8/layout/chevron2"/>
    <dgm:cxn modelId="{93D98346-D7F0-4B6C-A355-2890580C5EAE}" type="presOf" srcId="{26CE3153-2ADB-485A-A5CB-A0253B7ADDF5}" destId="{0777185A-03F6-4B9F-AD4A-D6618B8384B0}" srcOrd="0" destOrd="0" presId="urn:microsoft.com/office/officeart/2005/8/layout/chevron2"/>
    <dgm:cxn modelId="{301AA039-F8B6-4E93-8062-7D3E8C932C41}" type="presOf" srcId="{2E26273B-784D-456E-B39E-4D179EB5B82B}" destId="{1B2A4222-53F5-4CAE-9107-2D83589F7AFA}" srcOrd="0" destOrd="0" presId="urn:microsoft.com/office/officeart/2005/8/layout/chevron2"/>
    <dgm:cxn modelId="{43D7F9ED-1CB1-44A9-B7B0-B9DBCE92E87E}" srcId="{0EDE7EB7-479D-4EE2-A9A5-DAD60D2EF8F5}" destId="{CA00B20D-6C0A-41C3-BFB2-D0A1B51A7675}" srcOrd="0" destOrd="0" parTransId="{CC53A6CA-C151-4DE3-93FB-77734BF6A2AE}" sibTransId="{208E574E-BD93-4BFA-A003-50322AFDFAF2}"/>
    <dgm:cxn modelId="{3AC8D4C3-13A1-4431-B078-7E639DCA4C70}" type="presOf" srcId="{82A5811C-714C-4F5C-BE79-CE5ACE6730A6}" destId="{ECEE96A3-A32B-4A2B-9218-470D176B8C08}" srcOrd="0" destOrd="0" presId="urn:microsoft.com/office/officeart/2005/8/layout/chevron2"/>
    <dgm:cxn modelId="{78595163-E5EA-4B4E-9749-5F71B0BB85F5}" srcId="{DC51D7B3-C58E-4BAA-9402-3A189884B30A}" destId="{852FD916-84A2-4615-96A2-227AEC060EA2}" srcOrd="0" destOrd="0" parTransId="{1AA59431-EBD7-40B7-ABE6-0979FFE428E7}" sibTransId="{CADBBA67-5E82-48ED-B514-F1B849A7E479}"/>
    <dgm:cxn modelId="{68424F93-3416-4C2F-A2AA-60824F9BD4F1}" srcId="{82A5811C-714C-4F5C-BE79-CE5ACE6730A6}" destId="{26CE3153-2ADB-485A-A5CB-A0253B7ADDF5}" srcOrd="0" destOrd="0" parTransId="{DA4C2A75-94B2-4042-9790-FFD347D1BC2D}" sibTransId="{4DAF229F-2903-45AD-A68C-5116074C4F4B}"/>
    <dgm:cxn modelId="{5EFE15E9-BAF0-4FC0-8FD3-77FD1777AFCD}" srcId="{6B4C31D9-8B18-43AD-9B5A-8383A2A085A1}" destId="{836733DC-FF06-4B6E-B04D-597A0D40D75E}" srcOrd="0" destOrd="0" parTransId="{006F1DBD-3C2A-44E0-AA77-2E141738736D}" sibTransId="{310319BD-58F0-4AC5-9DB4-AAACB289EC30}"/>
    <dgm:cxn modelId="{A34FA7E6-E852-40DE-A1C7-18C7A8EFD8EB}" type="presOf" srcId="{CA00B20D-6C0A-41C3-BFB2-D0A1B51A7675}" destId="{1E161FA5-6A61-478C-ABD0-72A64177593B}" srcOrd="0" destOrd="0" presId="urn:microsoft.com/office/officeart/2005/8/layout/chevron2"/>
    <dgm:cxn modelId="{C46D3E29-E872-4615-8C11-C379B56242FE}" type="presOf" srcId="{836733DC-FF06-4B6E-B04D-597A0D40D75E}" destId="{BC99C984-7726-4EC6-80F4-E9FE2355EA10}" srcOrd="0" destOrd="0" presId="urn:microsoft.com/office/officeart/2005/8/layout/chevron2"/>
    <dgm:cxn modelId="{2EC9FF97-0582-4418-9C52-5038EE07C75C}" srcId="{2E26273B-784D-456E-B39E-4D179EB5B82B}" destId="{82A5811C-714C-4F5C-BE79-CE5ACE6730A6}" srcOrd="2" destOrd="0" parTransId="{F7CDAE0D-BC9B-42D1-BE5A-2C766AE9858C}" sibTransId="{AB77E433-D347-4710-8524-74C66289524E}"/>
    <dgm:cxn modelId="{5508FB1B-5594-498B-9B24-C6226AC11278}" type="presOf" srcId="{852FD916-84A2-4615-96A2-227AEC060EA2}" destId="{2AFEAE9E-D326-41AA-B670-23A010EC5B00}" srcOrd="0" destOrd="0" presId="urn:microsoft.com/office/officeart/2005/8/layout/chevron2"/>
    <dgm:cxn modelId="{48788BC5-A3C4-445A-9F5E-D14B97738539}" type="presOf" srcId="{0EDE7EB7-479D-4EE2-A9A5-DAD60D2EF8F5}" destId="{9D9BEF41-1D84-4E9E-9B84-8E636D7B6FCE}" srcOrd="0" destOrd="0" presId="urn:microsoft.com/office/officeart/2005/8/layout/chevron2"/>
    <dgm:cxn modelId="{662D4F11-073A-4A3E-A5DB-A615EF6C8FCE}" srcId="{2E26273B-784D-456E-B39E-4D179EB5B82B}" destId="{0EDE7EB7-479D-4EE2-A9A5-DAD60D2EF8F5}" srcOrd="5" destOrd="0" parTransId="{CEEAE2D9-2E19-489A-8A20-25D8C00B80E2}" sibTransId="{6CF09CC9-4781-4911-ABB1-66E5C094CB99}"/>
    <dgm:cxn modelId="{52BDF8DD-390B-4643-B849-D990C001C822}" srcId="{60DF2B4B-56DD-4804-9920-448014806F2D}" destId="{6055FA31-885E-43B4-B348-8247FE5F3A10}" srcOrd="0" destOrd="0" parTransId="{3B105B47-C06F-4981-BDE4-98969AF928F5}" sibTransId="{EF4D6A75-1B43-4A44-837A-1CEC70B4CE10}"/>
    <dgm:cxn modelId="{BD0EE973-B7CC-49B5-88F8-1AAEED3C6154}" srcId="{FBC15EC0-CD71-4F81-9F1D-8B2ABD86A8BE}" destId="{C9E7876D-832B-42D1-A262-D430344E80BF}" srcOrd="0" destOrd="0" parTransId="{5E0CB2EC-F620-47A3-AAB1-AB56C622DC88}" sibTransId="{69E351CD-E8D6-4644-876A-9BA6E7973BC2}"/>
    <dgm:cxn modelId="{E16BE500-1D86-41DE-B430-E5496CE1D874}" type="presParOf" srcId="{1B2A4222-53F5-4CAE-9107-2D83589F7AFA}" destId="{5179C303-1CF2-4AE2-B879-B1831E6718F8}" srcOrd="0" destOrd="0" presId="urn:microsoft.com/office/officeart/2005/8/layout/chevron2"/>
    <dgm:cxn modelId="{91FBC16A-E8D5-4F7B-B990-C329C972459D}" type="presParOf" srcId="{5179C303-1CF2-4AE2-B879-B1831E6718F8}" destId="{993864C1-EAD8-4B6A-94B4-8C641FE8589D}" srcOrd="0" destOrd="0" presId="urn:microsoft.com/office/officeart/2005/8/layout/chevron2"/>
    <dgm:cxn modelId="{EBB733FB-1A50-40CB-A545-FBE26EF81A5B}" type="presParOf" srcId="{5179C303-1CF2-4AE2-B879-B1831E6718F8}" destId="{81730128-39D3-444E-9C11-C10E10E455C4}" srcOrd="1" destOrd="0" presId="urn:microsoft.com/office/officeart/2005/8/layout/chevron2"/>
    <dgm:cxn modelId="{F142E8B9-4D54-47FD-ACA9-6EB23222042C}" type="presParOf" srcId="{1B2A4222-53F5-4CAE-9107-2D83589F7AFA}" destId="{D736DA5D-4DA7-49FA-B4E2-733E3FB06F7F}" srcOrd="1" destOrd="0" presId="urn:microsoft.com/office/officeart/2005/8/layout/chevron2"/>
    <dgm:cxn modelId="{18F6AE72-1C03-4357-A5D0-0B71271AD0EE}" type="presParOf" srcId="{1B2A4222-53F5-4CAE-9107-2D83589F7AFA}" destId="{0AD5ACD9-BFE3-4705-A1E5-81A6E2A488BB}" srcOrd="2" destOrd="0" presId="urn:microsoft.com/office/officeart/2005/8/layout/chevron2"/>
    <dgm:cxn modelId="{17350BEB-0969-4C1A-BA95-5D5E3D2A0667}" type="presParOf" srcId="{0AD5ACD9-BFE3-4705-A1E5-81A6E2A488BB}" destId="{C15781E0-8601-492F-928C-E2965CDED191}" srcOrd="0" destOrd="0" presId="urn:microsoft.com/office/officeart/2005/8/layout/chevron2"/>
    <dgm:cxn modelId="{B6A3795F-F838-4E1B-8CBD-8598C40D695A}" type="presParOf" srcId="{0AD5ACD9-BFE3-4705-A1E5-81A6E2A488BB}" destId="{8D11EA05-F3DB-4012-B641-BCD517C9D595}" srcOrd="1" destOrd="0" presId="urn:microsoft.com/office/officeart/2005/8/layout/chevron2"/>
    <dgm:cxn modelId="{379317A6-E8BA-4C80-B382-24E122F2DA8F}" type="presParOf" srcId="{1B2A4222-53F5-4CAE-9107-2D83589F7AFA}" destId="{5F0FAE56-45ED-49BA-8AE6-0D0F935BD996}" srcOrd="3" destOrd="0" presId="urn:microsoft.com/office/officeart/2005/8/layout/chevron2"/>
    <dgm:cxn modelId="{A3F13703-D009-42FB-8127-E5A1F774B19F}" type="presParOf" srcId="{1B2A4222-53F5-4CAE-9107-2D83589F7AFA}" destId="{FE46909F-68B6-4AAE-9810-A199F73DFD5C}" srcOrd="4" destOrd="0" presId="urn:microsoft.com/office/officeart/2005/8/layout/chevron2"/>
    <dgm:cxn modelId="{2F69FE7D-5C39-463A-910F-DCAECA04A653}" type="presParOf" srcId="{FE46909F-68B6-4AAE-9810-A199F73DFD5C}" destId="{ECEE96A3-A32B-4A2B-9218-470D176B8C08}" srcOrd="0" destOrd="0" presId="urn:microsoft.com/office/officeart/2005/8/layout/chevron2"/>
    <dgm:cxn modelId="{79A25125-1C5B-443B-BFED-8DB00F585D7C}" type="presParOf" srcId="{FE46909F-68B6-4AAE-9810-A199F73DFD5C}" destId="{0777185A-03F6-4B9F-AD4A-D6618B8384B0}" srcOrd="1" destOrd="0" presId="urn:microsoft.com/office/officeart/2005/8/layout/chevron2"/>
    <dgm:cxn modelId="{55A8F142-3F84-41BD-AAFF-77269845D8F4}" type="presParOf" srcId="{1B2A4222-53F5-4CAE-9107-2D83589F7AFA}" destId="{E9B89920-5C79-488A-84E9-E67F9A060477}" srcOrd="5" destOrd="0" presId="urn:microsoft.com/office/officeart/2005/8/layout/chevron2"/>
    <dgm:cxn modelId="{AADBF9B4-E017-4D3E-81EE-8BFE9D1ACC79}" type="presParOf" srcId="{1B2A4222-53F5-4CAE-9107-2D83589F7AFA}" destId="{976B5F95-2BF9-4E24-81C3-9F2DA92B50CA}" srcOrd="6" destOrd="0" presId="urn:microsoft.com/office/officeart/2005/8/layout/chevron2"/>
    <dgm:cxn modelId="{80D79BD1-5778-406F-BC69-4531085B1D6B}" type="presParOf" srcId="{976B5F95-2BF9-4E24-81C3-9F2DA92B50CA}" destId="{854413C4-EF68-4C62-8606-FC1E472B2A51}" srcOrd="0" destOrd="0" presId="urn:microsoft.com/office/officeart/2005/8/layout/chevron2"/>
    <dgm:cxn modelId="{49384C29-5567-488B-A9BC-8ACEED3A5C60}" type="presParOf" srcId="{976B5F95-2BF9-4E24-81C3-9F2DA92B50CA}" destId="{2AFEAE9E-D326-41AA-B670-23A010EC5B00}" srcOrd="1" destOrd="0" presId="urn:microsoft.com/office/officeart/2005/8/layout/chevron2"/>
    <dgm:cxn modelId="{A70E4837-23EA-4224-A0C3-EB985C8BE5A0}" type="presParOf" srcId="{1B2A4222-53F5-4CAE-9107-2D83589F7AFA}" destId="{25096B71-0F26-4EE8-A78E-6E3095CB3F27}" srcOrd="7" destOrd="0" presId="urn:microsoft.com/office/officeart/2005/8/layout/chevron2"/>
    <dgm:cxn modelId="{D1F60F94-D9A5-4F95-ADFB-3E0259B78E39}" type="presParOf" srcId="{1B2A4222-53F5-4CAE-9107-2D83589F7AFA}" destId="{00A98BCD-0EF7-4807-94D6-EE64A6E5BB1E}" srcOrd="8" destOrd="0" presId="urn:microsoft.com/office/officeart/2005/8/layout/chevron2"/>
    <dgm:cxn modelId="{708C5826-2D80-4AFA-9577-6A925652F32C}" type="presParOf" srcId="{00A98BCD-0EF7-4807-94D6-EE64A6E5BB1E}" destId="{EAECEB05-A1F1-43CD-8876-352D6EC0138A}" srcOrd="0" destOrd="0" presId="urn:microsoft.com/office/officeart/2005/8/layout/chevron2"/>
    <dgm:cxn modelId="{04285D55-4564-4B18-82EB-DDE5D4802894}" type="presParOf" srcId="{00A98BCD-0EF7-4807-94D6-EE64A6E5BB1E}" destId="{BC99C984-7726-4EC6-80F4-E9FE2355EA10}" srcOrd="1" destOrd="0" presId="urn:microsoft.com/office/officeart/2005/8/layout/chevron2"/>
    <dgm:cxn modelId="{A9B1CC4F-4A4D-422C-B42F-52346972F6CE}" type="presParOf" srcId="{1B2A4222-53F5-4CAE-9107-2D83589F7AFA}" destId="{C18EBF8C-3C28-4111-8488-F183CCAFA91A}" srcOrd="9" destOrd="0" presId="urn:microsoft.com/office/officeart/2005/8/layout/chevron2"/>
    <dgm:cxn modelId="{4320FD97-6EE2-4845-9F34-88091A31A318}" type="presParOf" srcId="{1B2A4222-53F5-4CAE-9107-2D83589F7AFA}" destId="{2F2B1F2D-ED4C-46D1-A85B-D7A7559AF458}" srcOrd="10" destOrd="0" presId="urn:microsoft.com/office/officeart/2005/8/layout/chevron2"/>
    <dgm:cxn modelId="{0D4CCB90-99B9-49FE-9BED-4388435F05E2}" type="presParOf" srcId="{2F2B1F2D-ED4C-46D1-A85B-D7A7559AF458}" destId="{9D9BEF41-1D84-4E9E-9B84-8E636D7B6FCE}" srcOrd="0" destOrd="0" presId="urn:microsoft.com/office/officeart/2005/8/layout/chevron2"/>
    <dgm:cxn modelId="{EEDCADE0-B1FC-40D9-B21A-26B4FABDF1BB}" type="presParOf" srcId="{2F2B1F2D-ED4C-46D1-A85B-D7A7559AF458}" destId="{1E161FA5-6A61-478C-ABD0-72A64177593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2D7E3B-78E1-4413-8700-1B09BF783E45}" type="doc">
      <dgm:prSet loTypeId="urn:microsoft.com/office/officeart/2005/8/layout/arrow2" loCatId="process" qsTypeId="urn:microsoft.com/office/officeart/2005/8/quickstyle/simple1" qsCatId="simple" csTypeId="urn:microsoft.com/office/officeart/2005/8/colors/accent1_2" csCatId="accent1" phldr="1"/>
      <dgm:spPr/>
    </dgm:pt>
    <dgm:pt modelId="{E16DD2F6-E09F-4EDF-91C1-C4B044C4E3E7}">
      <dgm:prSet phldrT="[Texte]" custT="1"/>
      <dgm:spPr/>
      <dgm:t>
        <a:bodyPr/>
        <a:lstStyle/>
        <a:p>
          <a:pPr>
            <a:spcAft>
              <a:spcPts val="0"/>
            </a:spcAft>
          </a:pPr>
          <a:r>
            <a:rPr lang="fr-FR" sz="1800" dirty="0" smtClean="0"/>
            <a:t>Série du baccalauréat,  moyenne obtenue  au Bac</a:t>
          </a:r>
        </a:p>
        <a:p>
          <a:pPr>
            <a:spcAft>
              <a:spcPts val="0"/>
            </a:spcAft>
          </a:pPr>
          <a:r>
            <a:rPr lang="fr-FR" sz="1800" dirty="0" smtClean="0"/>
            <a:t>et éventuellement d’autres conditions complémentaires</a:t>
          </a:r>
          <a:endParaRPr lang="fr-FR" sz="1800" dirty="0"/>
        </a:p>
      </dgm:t>
    </dgm:pt>
    <dgm:pt modelId="{614F0C41-316D-4420-9805-78961F47E861}" type="parTrans" cxnId="{DA5B1629-EFC9-4B10-945F-E56F5C6061E9}">
      <dgm:prSet/>
      <dgm:spPr/>
      <dgm:t>
        <a:bodyPr/>
        <a:lstStyle/>
        <a:p>
          <a:endParaRPr lang="fr-FR"/>
        </a:p>
      </dgm:t>
    </dgm:pt>
    <dgm:pt modelId="{C6FB0CD9-C4A7-482E-86D2-2A840C495121}" type="sibTrans" cxnId="{DA5B1629-EFC9-4B10-945F-E56F5C6061E9}">
      <dgm:prSet/>
      <dgm:spPr/>
      <dgm:t>
        <a:bodyPr/>
        <a:lstStyle/>
        <a:p>
          <a:endParaRPr lang="fr-FR"/>
        </a:p>
      </dgm:t>
    </dgm:pt>
    <dgm:pt modelId="{331F311B-5E5F-4D83-BE52-E329E3D000A2}">
      <dgm:prSet phldrT="[Texte]" custT="1"/>
      <dgm:spPr/>
      <dgm:t>
        <a:bodyPr anchor="ctr"/>
        <a:lstStyle/>
        <a:p>
          <a:r>
            <a:rPr lang="fr-FR" sz="1800" dirty="0" smtClean="0"/>
            <a:t>Places pédagogiques disponibles</a:t>
          </a:r>
          <a:endParaRPr lang="fr-FR" sz="1800" dirty="0"/>
        </a:p>
      </dgm:t>
    </dgm:pt>
    <dgm:pt modelId="{BFE3B33A-8ED6-49C6-994E-EA6BF2958C34}" type="parTrans" cxnId="{F3CF0A9F-4D81-49EF-B922-23CD1DB428C9}">
      <dgm:prSet/>
      <dgm:spPr/>
      <dgm:t>
        <a:bodyPr/>
        <a:lstStyle/>
        <a:p>
          <a:endParaRPr lang="fr-FR"/>
        </a:p>
      </dgm:t>
    </dgm:pt>
    <dgm:pt modelId="{41D888F7-7503-47D9-9E10-BC5C00E66D47}" type="sibTrans" cxnId="{F3CF0A9F-4D81-49EF-B922-23CD1DB428C9}">
      <dgm:prSet/>
      <dgm:spPr/>
      <dgm:t>
        <a:bodyPr/>
        <a:lstStyle/>
        <a:p>
          <a:endParaRPr lang="fr-FR"/>
        </a:p>
      </dgm:t>
    </dgm:pt>
    <dgm:pt modelId="{9E19CA04-6514-496D-B247-51AE567982EC}">
      <dgm:prSet phldrT="[Texte]" custT="1"/>
      <dgm:spPr/>
      <dgm:t>
        <a:bodyPr/>
        <a:lstStyle/>
        <a:p>
          <a:r>
            <a:rPr lang="fr-FR" sz="1800" dirty="0" smtClean="0"/>
            <a:t>Circonscriptions géographiques</a:t>
          </a:r>
          <a:endParaRPr lang="fr-FR" sz="1800" dirty="0"/>
        </a:p>
      </dgm:t>
    </dgm:pt>
    <dgm:pt modelId="{D17ADAAD-7DDA-4117-8DEC-CDB52DA87487}" type="parTrans" cxnId="{E0F39C19-09B8-4F81-80A1-7F151ACB5923}">
      <dgm:prSet/>
      <dgm:spPr/>
      <dgm:t>
        <a:bodyPr/>
        <a:lstStyle/>
        <a:p>
          <a:endParaRPr lang="fr-FR"/>
        </a:p>
      </dgm:t>
    </dgm:pt>
    <dgm:pt modelId="{F17523F9-256B-4703-AFD5-5BF8F4BA4D02}" type="sibTrans" cxnId="{E0F39C19-09B8-4F81-80A1-7F151ACB5923}">
      <dgm:prSet/>
      <dgm:spPr/>
      <dgm:t>
        <a:bodyPr/>
        <a:lstStyle/>
        <a:p>
          <a:endParaRPr lang="fr-FR"/>
        </a:p>
      </dgm:t>
    </dgm:pt>
    <dgm:pt modelId="{56DD0665-6FDD-41FA-A98B-CEEDFFBF3CA6}">
      <dgm:prSet phldrT="[Texte]" custT="1"/>
      <dgm:spPr/>
      <dgm:t>
        <a:bodyPr/>
        <a:lstStyle/>
        <a:p>
          <a:r>
            <a:rPr lang="fr-FR" sz="1800" dirty="0" smtClean="0"/>
            <a:t>Choix du bachelier</a:t>
          </a:r>
          <a:endParaRPr lang="fr-FR" sz="1800" dirty="0"/>
        </a:p>
      </dgm:t>
    </dgm:pt>
    <dgm:pt modelId="{D6029C5C-BA0F-457C-BB22-C928904E01B2}" type="parTrans" cxnId="{657B07E8-0E3C-4BD9-926C-E8F633AAD05C}">
      <dgm:prSet/>
      <dgm:spPr/>
      <dgm:t>
        <a:bodyPr/>
        <a:lstStyle/>
        <a:p>
          <a:endParaRPr lang="fr-FR"/>
        </a:p>
      </dgm:t>
    </dgm:pt>
    <dgm:pt modelId="{9B8BFAF1-D047-470D-A29E-55555C83F193}" type="sibTrans" cxnId="{657B07E8-0E3C-4BD9-926C-E8F633AAD05C}">
      <dgm:prSet/>
      <dgm:spPr/>
      <dgm:t>
        <a:bodyPr/>
        <a:lstStyle/>
        <a:p>
          <a:endParaRPr lang="fr-FR"/>
        </a:p>
      </dgm:t>
    </dgm:pt>
    <dgm:pt modelId="{F05A82E7-1484-4B48-AE59-EE5952A45A57}" type="pres">
      <dgm:prSet presAssocID="{DB2D7E3B-78E1-4413-8700-1B09BF783E45}" presName="arrowDiagram" presStyleCnt="0">
        <dgm:presLayoutVars>
          <dgm:chMax val="5"/>
          <dgm:dir/>
          <dgm:resizeHandles val="exact"/>
        </dgm:presLayoutVars>
      </dgm:prSet>
      <dgm:spPr/>
    </dgm:pt>
    <dgm:pt modelId="{E30B1CF3-B162-46F4-B984-01516DE5E5BC}" type="pres">
      <dgm:prSet presAssocID="{DB2D7E3B-78E1-4413-8700-1B09BF783E45}" presName="arrow" presStyleLbl="bgShp" presStyleIdx="0" presStyleCnt="1" custLinFactNeighborX="-3479"/>
      <dgm:spPr/>
    </dgm:pt>
    <dgm:pt modelId="{310E5958-07CC-4CD1-834E-C5ADD9F2960C}" type="pres">
      <dgm:prSet presAssocID="{DB2D7E3B-78E1-4413-8700-1B09BF783E45}" presName="arrowDiagram4" presStyleCnt="0"/>
      <dgm:spPr/>
    </dgm:pt>
    <dgm:pt modelId="{8956488F-422D-4F6E-AF87-86D730E3427E}" type="pres">
      <dgm:prSet presAssocID="{E16DD2F6-E09F-4EDF-91C1-C4B044C4E3E7}" presName="bullet4a" presStyleLbl="node1" presStyleIdx="0" presStyleCnt="4"/>
      <dgm:spPr/>
    </dgm:pt>
    <dgm:pt modelId="{524C7B7D-BE5D-4AF1-B1E8-782C2098C5D9}" type="pres">
      <dgm:prSet presAssocID="{E16DD2F6-E09F-4EDF-91C1-C4B044C4E3E7}" presName="textBox4a" presStyleLbl="revTx" presStyleIdx="0" presStyleCnt="4" custScaleX="363887" custScaleY="54087" custLinFactX="38647" custLinFactNeighborX="100000" custLinFactNeighborY="-27997">
        <dgm:presLayoutVars>
          <dgm:bulletEnabled val="1"/>
        </dgm:presLayoutVars>
      </dgm:prSet>
      <dgm:spPr/>
      <dgm:t>
        <a:bodyPr/>
        <a:lstStyle/>
        <a:p>
          <a:endParaRPr lang="fr-FR"/>
        </a:p>
      </dgm:t>
    </dgm:pt>
    <dgm:pt modelId="{8D96A007-3AD9-4385-B05C-F6A31D39951F}" type="pres">
      <dgm:prSet presAssocID="{56DD0665-6FDD-41FA-A98B-CEEDFFBF3CA6}" presName="bullet4b" presStyleLbl="node1" presStyleIdx="1" presStyleCnt="4"/>
      <dgm:spPr/>
    </dgm:pt>
    <dgm:pt modelId="{71E808CD-2952-4955-8DD6-75ED8B7AE677}" type="pres">
      <dgm:prSet presAssocID="{56DD0665-6FDD-41FA-A98B-CEEDFFBF3CA6}" presName="textBox4b" presStyleLbl="revTx" presStyleIdx="1" presStyleCnt="4" custScaleX="199525" custScaleY="26441" custLinFactNeighborX="53318" custLinFactNeighborY="-40958">
        <dgm:presLayoutVars>
          <dgm:bulletEnabled val="1"/>
        </dgm:presLayoutVars>
      </dgm:prSet>
      <dgm:spPr/>
      <dgm:t>
        <a:bodyPr/>
        <a:lstStyle/>
        <a:p>
          <a:endParaRPr lang="fr-FR"/>
        </a:p>
      </dgm:t>
    </dgm:pt>
    <dgm:pt modelId="{2E328199-DD86-461F-975A-216D80FB1B95}" type="pres">
      <dgm:prSet presAssocID="{331F311B-5E5F-4D83-BE52-E329E3D000A2}" presName="bullet4c" presStyleLbl="node1" presStyleIdx="2" presStyleCnt="4"/>
      <dgm:spPr/>
    </dgm:pt>
    <dgm:pt modelId="{3B6A65BA-EBFA-4BE0-AE6E-734E9F5E3C11}" type="pres">
      <dgm:prSet presAssocID="{331F311B-5E5F-4D83-BE52-E329E3D000A2}" presName="textBox4c" presStyleLbl="revTx" presStyleIdx="2" presStyleCnt="4" custScaleX="187375" custScaleY="17308" custLinFactNeighborX="50580" custLinFactNeighborY="-47801">
        <dgm:presLayoutVars>
          <dgm:bulletEnabled val="1"/>
        </dgm:presLayoutVars>
      </dgm:prSet>
      <dgm:spPr/>
      <dgm:t>
        <a:bodyPr/>
        <a:lstStyle/>
        <a:p>
          <a:endParaRPr lang="fr-FR"/>
        </a:p>
      </dgm:t>
    </dgm:pt>
    <dgm:pt modelId="{6143088C-7837-4152-83A2-6AECBB5B122E}" type="pres">
      <dgm:prSet presAssocID="{9E19CA04-6514-496D-B247-51AE567982EC}" presName="bullet4d" presStyleLbl="node1" presStyleIdx="3" presStyleCnt="4"/>
      <dgm:spPr/>
    </dgm:pt>
    <dgm:pt modelId="{CD74AA7D-0E55-4498-9F22-3269982B9680}" type="pres">
      <dgm:prSet presAssocID="{9E19CA04-6514-496D-B247-51AE567982EC}" presName="textBox4d" presStyleLbl="revTx" presStyleIdx="3" presStyleCnt="4" custScaleX="106064" custScaleY="16413" custLinFactNeighborX="7074" custLinFactNeighborY="-48128">
        <dgm:presLayoutVars>
          <dgm:bulletEnabled val="1"/>
        </dgm:presLayoutVars>
      </dgm:prSet>
      <dgm:spPr/>
      <dgm:t>
        <a:bodyPr/>
        <a:lstStyle/>
        <a:p>
          <a:endParaRPr lang="fr-FR"/>
        </a:p>
      </dgm:t>
    </dgm:pt>
  </dgm:ptLst>
  <dgm:cxnLst>
    <dgm:cxn modelId="{D937A221-1EEA-41AF-976E-696C5132C991}" type="presOf" srcId="{DB2D7E3B-78E1-4413-8700-1B09BF783E45}" destId="{F05A82E7-1484-4B48-AE59-EE5952A45A57}" srcOrd="0" destOrd="0" presId="urn:microsoft.com/office/officeart/2005/8/layout/arrow2"/>
    <dgm:cxn modelId="{DA5B1629-EFC9-4B10-945F-E56F5C6061E9}" srcId="{DB2D7E3B-78E1-4413-8700-1B09BF783E45}" destId="{E16DD2F6-E09F-4EDF-91C1-C4B044C4E3E7}" srcOrd="0" destOrd="0" parTransId="{614F0C41-316D-4420-9805-78961F47E861}" sibTransId="{C6FB0CD9-C4A7-482E-86D2-2A840C495121}"/>
    <dgm:cxn modelId="{657B07E8-0E3C-4BD9-926C-E8F633AAD05C}" srcId="{DB2D7E3B-78E1-4413-8700-1B09BF783E45}" destId="{56DD0665-6FDD-41FA-A98B-CEEDFFBF3CA6}" srcOrd="1" destOrd="0" parTransId="{D6029C5C-BA0F-457C-BB22-C928904E01B2}" sibTransId="{9B8BFAF1-D047-470D-A29E-55555C83F193}"/>
    <dgm:cxn modelId="{972B917C-1A60-4757-903F-D0A203FD7420}" type="presOf" srcId="{331F311B-5E5F-4D83-BE52-E329E3D000A2}" destId="{3B6A65BA-EBFA-4BE0-AE6E-734E9F5E3C11}" srcOrd="0" destOrd="0" presId="urn:microsoft.com/office/officeart/2005/8/layout/arrow2"/>
    <dgm:cxn modelId="{64873153-08F5-4333-AE5E-86A9EB52C53E}" type="presOf" srcId="{56DD0665-6FDD-41FA-A98B-CEEDFFBF3CA6}" destId="{71E808CD-2952-4955-8DD6-75ED8B7AE677}" srcOrd="0" destOrd="0" presId="urn:microsoft.com/office/officeart/2005/8/layout/arrow2"/>
    <dgm:cxn modelId="{F3CF0A9F-4D81-49EF-B922-23CD1DB428C9}" srcId="{DB2D7E3B-78E1-4413-8700-1B09BF783E45}" destId="{331F311B-5E5F-4D83-BE52-E329E3D000A2}" srcOrd="2" destOrd="0" parTransId="{BFE3B33A-8ED6-49C6-994E-EA6BF2958C34}" sibTransId="{41D888F7-7503-47D9-9E10-BC5C00E66D47}"/>
    <dgm:cxn modelId="{012A48D6-E549-4292-90A1-905576949CEF}" type="presOf" srcId="{E16DD2F6-E09F-4EDF-91C1-C4B044C4E3E7}" destId="{524C7B7D-BE5D-4AF1-B1E8-782C2098C5D9}" srcOrd="0" destOrd="0" presId="urn:microsoft.com/office/officeart/2005/8/layout/arrow2"/>
    <dgm:cxn modelId="{E0F39C19-09B8-4F81-80A1-7F151ACB5923}" srcId="{DB2D7E3B-78E1-4413-8700-1B09BF783E45}" destId="{9E19CA04-6514-496D-B247-51AE567982EC}" srcOrd="3" destOrd="0" parTransId="{D17ADAAD-7DDA-4117-8DEC-CDB52DA87487}" sibTransId="{F17523F9-256B-4703-AFD5-5BF8F4BA4D02}"/>
    <dgm:cxn modelId="{F6100422-C94E-488D-94BB-6D676391E4FD}" type="presOf" srcId="{9E19CA04-6514-496D-B247-51AE567982EC}" destId="{CD74AA7D-0E55-4498-9F22-3269982B9680}" srcOrd="0" destOrd="0" presId="urn:microsoft.com/office/officeart/2005/8/layout/arrow2"/>
    <dgm:cxn modelId="{A8DBAEFF-CD96-472A-ADF6-6A56DF3C8388}" type="presParOf" srcId="{F05A82E7-1484-4B48-AE59-EE5952A45A57}" destId="{E30B1CF3-B162-46F4-B984-01516DE5E5BC}" srcOrd="0" destOrd="0" presId="urn:microsoft.com/office/officeart/2005/8/layout/arrow2"/>
    <dgm:cxn modelId="{C8C71D95-47AA-4C5E-AF66-3ECE2820054C}" type="presParOf" srcId="{F05A82E7-1484-4B48-AE59-EE5952A45A57}" destId="{310E5958-07CC-4CD1-834E-C5ADD9F2960C}" srcOrd="1" destOrd="0" presId="urn:microsoft.com/office/officeart/2005/8/layout/arrow2"/>
    <dgm:cxn modelId="{882C351A-3F6F-4080-BDE8-7A781B80A26C}" type="presParOf" srcId="{310E5958-07CC-4CD1-834E-C5ADD9F2960C}" destId="{8956488F-422D-4F6E-AF87-86D730E3427E}" srcOrd="0" destOrd="0" presId="urn:microsoft.com/office/officeart/2005/8/layout/arrow2"/>
    <dgm:cxn modelId="{097E07D9-2313-4C5F-AF3F-2D7B4EE796B4}" type="presParOf" srcId="{310E5958-07CC-4CD1-834E-C5ADD9F2960C}" destId="{524C7B7D-BE5D-4AF1-B1E8-782C2098C5D9}" srcOrd="1" destOrd="0" presId="urn:microsoft.com/office/officeart/2005/8/layout/arrow2"/>
    <dgm:cxn modelId="{5ED755CA-F514-4A4A-93F3-FCA1884AD1B6}" type="presParOf" srcId="{310E5958-07CC-4CD1-834E-C5ADD9F2960C}" destId="{8D96A007-3AD9-4385-B05C-F6A31D39951F}" srcOrd="2" destOrd="0" presId="urn:microsoft.com/office/officeart/2005/8/layout/arrow2"/>
    <dgm:cxn modelId="{C254972E-E252-4AC1-9606-BF555CEFA7ED}" type="presParOf" srcId="{310E5958-07CC-4CD1-834E-C5ADD9F2960C}" destId="{71E808CD-2952-4955-8DD6-75ED8B7AE677}" srcOrd="3" destOrd="0" presId="urn:microsoft.com/office/officeart/2005/8/layout/arrow2"/>
    <dgm:cxn modelId="{BD706DCD-87AC-4E52-9FA0-4A4F54531C4B}" type="presParOf" srcId="{310E5958-07CC-4CD1-834E-C5ADD9F2960C}" destId="{2E328199-DD86-461F-975A-216D80FB1B95}" srcOrd="4" destOrd="0" presId="urn:microsoft.com/office/officeart/2005/8/layout/arrow2"/>
    <dgm:cxn modelId="{4A5C7F14-A84A-49F2-9F12-19DF7BCCCC44}" type="presParOf" srcId="{310E5958-07CC-4CD1-834E-C5ADD9F2960C}" destId="{3B6A65BA-EBFA-4BE0-AE6E-734E9F5E3C11}" srcOrd="5" destOrd="0" presId="urn:microsoft.com/office/officeart/2005/8/layout/arrow2"/>
    <dgm:cxn modelId="{CAF990C3-DB93-4D20-8FE7-BA36B7E35A7C}" type="presParOf" srcId="{310E5958-07CC-4CD1-834E-C5ADD9F2960C}" destId="{6143088C-7837-4152-83A2-6AECBB5B122E}" srcOrd="6" destOrd="0" presId="urn:microsoft.com/office/officeart/2005/8/layout/arrow2"/>
    <dgm:cxn modelId="{FA0C01AB-C404-4D3D-8C10-7A37978E92AC}" type="presParOf" srcId="{310E5958-07CC-4CD1-834E-C5ADD9F2960C}" destId="{CD74AA7D-0E55-4498-9F22-3269982B9680}"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74E09D-C4E0-44EE-A9D1-46D071F4CD2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fr-FR"/>
        </a:p>
      </dgm:t>
    </dgm:pt>
    <dgm:pt modelId="{A567C6A3-5A53-44E7-86D7-327668ED3A3F}">
      <dgm:prSet phldrT="[Texte]" custT="1"/>
      <dgm:spPr>
        <a:solidFill>
          <a:schemeClr val="accent4">
            <a:lumMod val="20000"/>
            <a:lumOff val="80000"/>
          </a:schemeClr>
        </a:solidFill>
      </dgm:spPr>
      <dgm:t>
        <a:bodyPr/>
        <a:lstStyle/>
        <a:p>
          <a:r>
            <a:rPr lang="fr-FR" sz="1600" b="1" dirty="0" smtClean="0">
              <a:solidFill>
                <a:schemeClr val="tx1"/>
              </a:solidFill>
              <a:latin typeface="+mn-lt"/>
            </a:rPr>
            <a:t>Je positionne la série de mon baccalauréat par rapport aux  séries de baccalauréat </a:t>
          </a:r>
        </a:p>
        <a:p>
          <a:r>
            <a:rPr lang="fr-FR" sz="1600" b="1" dirty="0" smtClean="0">
              <a:solidFill>
                <a:schemeClr val="tx1"/>
              </a:solidFill>
              <a:latin typeface="+mn-lt"/>
            </a:rPr>
            <a:t>délivré par le Ministère de l’Education Nationale</a:t>
          </a:r>
          <a:endParaRPr lang="fr-FR" sz="1600" b="1" dirty="0">
            <a:solidFill>
              <a:schemeClr val="tx1"/>
            </a:solidFill>
            <a:latin typeface="+mn-lt"/>
          </a:endParaRPr>
        </a:p>
      </dgm:t>
    </dgm:pt>
    <dgm:pt modelId="{157DF721-C130-4E65-81C8-C8478D9C8664}" type="parTrans" cxnId="{E40B835B-DEC4-4C7C-81EB-687D009F039D}">
      <dgm:prSet/>
      <dgm:spPr/>
      <dgm:t>
        <a:bodyPr/>
        <a:lstStyle/>
        <a:p>
          <a:endParaRPr lang="fr-FR" sz="2400"/>
        </a:p>
      </dgm:t>
    </dgm:pt>
    <dgm:pt modelId="{3B32BFE9-BCF8-451D-89B5-F1ED8A309A27}" type="sibTrans" cxnId="{E40B835B-DEC4-4C7C-81EB-687D009F039D}">
      <dgm:prSet/>
      <dgm:spPr/>
      <dgm:t>
        <a:bodyPr/>
        <a:lstStyle/>
        <a:p>
          <a:endParaRPr lang="fr-FR" sz="2400"/>
        </a:p>
      </dgm:t>
    </dgm:pt>
    <dgm:pt modelId="{884C918E-4F41-4B4E-89B1-2C9BA901733E}">
      <dgm:prSet phldrT="[Texte]" custT="1"/>
      <dgm:spPr>
        <a:solidFill>
          <a:schemeClr val="accent4">
            <a:lumMod val="40000"/>
            <a:lumOff val="60000"/>
          </a:schemeClr>
        </a:solidFill>
      </dgm:spPr>
      <dgm:t>
        <a:bodyPr/>
        <a:lstStyle/>
        <a:p>
          <a:pPr algn="l" rtl="0"/>
          <a:r>
            <a:rPr lang="fr-FR" sz="1600" b="1" dirty="0" smtClean="0">
              <a:solidFill>
                <a:schemeClr val="tx1"/>
              </a:solidFill>
              <a:latin typeface="+mn-lt"/>
            </a:rPr>
            <a:t>- Avec ma Série du BAC, ma moyenne générale et mes notes obtenues au BAC,</a:t>
          </a:r>
        </a:p>
        <a:p>
          <a:pPr algn="l" rtl="0"/>
          <a:r>
            <a:rPr lang="fr-FR" sz="1600" b="1" dirty="0" smtClean="0">
              <a:solidFill>
                <a:schemeClr val="tx1"/>
              </a:solidFill>
              <a:latin typeface="+mn-lt"/>
            </a:rPr>
            <a:t>- Les Conditions d’accès stipulées dans la circulaire de préinscription et  d’orientations de bacheliers,</a:t>
          </a:r>
        </a:p>
        <a:p>
          <a:pPr algn="l" rtl="0"/>
          <a:r>
            <a:rPr lang="fr-FR" sz="1600" b="1" dirty="0" smtClean="0">
              <a:solidFill>
                <a:schemeClr val="tx1"/>
              </a:solidFill>
              <a:latin typeface="+mn-lt"/>
            </a:rPr>
            <a:t>- Les Moyennes minimales d’accès aux différentes formations consultables sur le site Web du MESRS à</a:t>
          </a:r>
        </a:p>
        <a:p>
          <a:pPr algn="l" rtl="0"/>
          <a:r>
            <a:rPr lang="fr-FR" sz="1600" b="1" dirty="0" smtClean="0">
              <a:solidFill>
                <a:schemeClr val="tx1"/>
              </a:solidFill>
              <a:latin typeface="+mn-lt"/>
            </a:rPr>
            <a:t>  partir du 08 août 2018</a:t>
          </a:r>
          <a:br>
            <a:rPr lang="fr-FR" sz="1600" b="1" dirty="0" smtClean="0">
              <a:solidFill>
                <a:schemeClr val="tx1"/>
              </a:solidFill>
              <a:latin typeface="+mn-lt"/>
            </a:rPr>
          </a:br>
          <a:r>
            <a:rPr lang="fr-FR" sz="1600" b="1" dirty="0" smtClean="0">
              <a:solidFill>
                <a:schemeClr val="tx1"/>
              </a:solidFill>
              <a:latin typeface="+mn-lt"/>
            </a:rPr>
            <a:t>                                                                              </a:t>
          </a:r>
          <a:r>
            <a:rPr lang="ar-DZ" sz="1600" b="1" dirty="0" smtClean="0">
              <a:solidFill>
                <a:schemeClr val="tx1"/>
              </a:solidFill>
              <a:latin typeface="+mn-lt"/>
            </a:rPr>
            <a:t> </a:t>
          </a:r>
          <a:r>
            <a:rPr lang="fr-FR" sz="1600" b="1" dirty="0" smtClean="0">
              <a:solidFill>
                <a:schemeClr val="tx1"/>
              </a:solidFill>
              <a:latin typeface="+mn-lt"/>
              <a:hlinkClick xmlns:r="http://schemas.openxmlformats.org/officeDocument/2006/relationships" r:id="rId1"/>
            </a:rPr>
            <a:t>www.mesrs.dz</a:t>
          </a:r>
          <a:endParaRPr lang="fr-FR" sz="1600" b="1" dirty="0" smtClean="0">
            <a:solidFill>
              <a:schemeClr val="tx1"/>
            </a:solidFill>
            <a:latin typeface="+mn-lt"/>
          </a:endParaRPr>
        </a:p>
      </dgm:t>
    </dgm:pt>
    <dgm:pt modelId="{DAAE522D-190F-4390-9B6C-1DC35A8EF07C}" type="parTrans" cxnId="{D25F3751-4AA8-4CC5-A8BD-E6817B5FED95}">
      <dgm:prSet/>
      <dgm:spPr/>
      <dgm:t>
        <a:bodyPr/>
        <a:lstStyle/>
        <a:p>
          <a:endParaRPr lang="fr-FR" sz="2400"/>
        </a:p>
      </dgm:t>
    </dgm:pt>
    <dgm:pt modelId="{02EC87AF-2F0D-477A-AFB2-08476ADB683E}" type="sibTrans" cxnId="{D25F3751-4AA8-4CC5-A8BD-E6817B5FED95}">
      <dgm:prSet/>
      <dgm:spPr/>
      <dgm:t>
        <a:bodyPr/>
        <a:lstStyle/>
        <a:p>
          <a:endParaRPr lang="fr-FR" sz="2400"/>
        </a:p>
      </dgm:t>
    </dgm:pt>
    <dgm:pt modelId="{52714155-C492-48CD-A098-817B80FBB93F}">
      <dgm:prSet phldrT="[Texte]" custT="1"/>
      <dgm:spPr>
        <a:solidFill>
          <a:schemeClr val="accent1">
            <a:lumMod val="40000"/>
            <a:lumOff val="60000"/>
          </a:schemeClr>
        </a:solidFill>
      </dgm:spPr>
      <dgm:t>
        <a:bodyPr/>
        <a:lstStyle/>
        <a:p>
          <a:r>
            <a:rPr lang="fr-FR" sz="1600" b="1" dirty="0" smtClean="0">
              <a:solidFill>
                <a:schemeClr val="tx1"/>
              </a:solidFill>
              <a:latin typeface="+mn-lt"/>
            </a:rPr>
            <a:t>Je choisis une formation dans un établissement universitaire </a:t>
          </a:r>
        </a:p>
        <a:p>
          <a:r>
            <a:rPr lang="fr-FR" sz="1600" b="1" dirty="0" smtClean="0">
              <a:solidFill>
                <a:schemeClr val="tx1"/>
              </a:solidFill>
              <a:latin typeface="+mn-lt"/>
            </a:rPr>
            <a:t>auprès duquel j</a:t>
          </a:r>
          <a:r>
            <a:rPr lang="fr-FR" sz="1600" b="1" dirty="0" smtClean="0">
              <a:solidFill>
                <a:schemeClr val="tx1"/>
              </a:solidFill>
            </a:rPr>
            <a:t>e procède directement à mon inscription </a:t>
          </a:r>
        </a:p>
        <a:p>
          <a:r>
            <a:rPr lang="fr-FR" sz="1600" b="1" dirty="0" smtClean="0">
              <a:solidFill>
                <a:schemeClr val="tx1"/>
              </a:solidFill>
            </a:rPr>
            <a:t>(</a:t>
          </a:r>
          <a:r>
            <a:rPr lang="fr-FR" sz="1600" b="1" dirty="0" smtClean="0">
              <a:solidFill>
                <a:srgbClr val="FF0000"/>
              </a:solidFill>
            </a:rPr>
            <a:t>dates limites d’inscription fixées  du 02 au 16 septembre 2018</a:t>
          </a:r>
          <a:r>
            <a:rPr lang="fr-FR" sz="1600" b="1" dirty="0" smtClean="0">
              <a:solidFill>
                <a:schemeClr val="tx1"/>
              </a:solidFill>
            </a:rPr>
            <a:t>)</a:t>
          </a:r>
          <a:endParaRPr lang="fr-FR" sz="1600" dirty="0">
            <a:solidFill>
              <a:srgbClr val="FF0000"/>
            </a:solidFill>
            <a:latin typeface="+mn-lt"/>
          </a:endParaRPr>
        </a:p>
      </dgm:t>
    </dgm:pt>
    <dgm:pt modelId="{CFEBCA62-6239-49D6-9882-F65C24DA2B09}" type="parTrans" cxnId="{EE8C3430-01CE-4AA4-AD14-98987A04F599}">
      <dgm:prSet/>
      <dgm:spPr/>
      <dgm:t>
        <a:bodyPr/>
        <a:lstStyle/>
        <a:p>
          <a:endParaRPr lang="fr-FR" sz="2400"/>
        </a:p>
      </dgm:t>
    </dgm:pt>
    <dgm:pt modelId="{33D034EB-4E73-4CC5-8242-779F253BD681}" type="sibTrans" cxnId="{EE8C3430-01CE-4AA4-AD14-98987A04F599}">
      <dgm:prSet/>
      <dgm:spPr/>
      <dgm:t>
        <a:bodyPr/>
        <a:lstStyle/>
        <a:p>
          <a:endParaRPr lang="fr-FR" sz="2400"/>
        </a:p>
      </dgm:t>
    </dgm:pt>
    <dgm:pt modelId="{3DA4C681-8ED5-413B-B837-1BAB69B4C8ED}">
      <dgm:prSet phldrT="[Texte]" custT="1"/>
      <dgm:spPr>
        <a:solidFill>
          <a:srgbClr val="F0ECF4"/>
        </a:solidFill>
      </dgm:spPr>
      <dgm:t>
        <a:bodyPr/>
        <a:lstStyle/>
        <a:p>
          <a:r>
            <a:rPr lang="fr-FR" sz="1600" b="1" i="1" dirty="0" smtClean="0">
              <a:solidFill>
                <a:schemeClr val="tx1"/>
              </a:solidFill>
            </a:rPr>
            <a:t>Je consulte la Circulaire d’orientation des nouveaux bacheliers 2018 au format numérique </a:t>
          </a:r>
        </a:p>
        <a:p>
          <a:r>
            <a:rPr lang="fr-FR" sz="1600" b="1" i="1" dirty="0" smtClean="0">
              <a:solidFill>
                <a:schemeClr val="tx1"/>
              </a:solidFill>
            </a:rPr>
            <a:t>Application « TESDJILCOM 2018» (</a:t>
          </a:r>
          <a:r>
            <a:rPr lang="fr-FR" sz="1600" b="1" i="1" u="sng" dirty="0" smtClean="0">
              <a:solidFill>
                <a:srgbClr val="FFFF00"/>
              </a:solidFill>
              <a:hlinkClick xmlns:r="http://schemas.openxmlformats.org/officeDocument/2006/relationships" r:id="rId2"/>
            </a:rPr>
            <a:t>http://bac2018.mesrs.dz</a:t>
          </a:r>
          <a:r>
            <a:rPr lang="fr-FR" sz="1600" b="1" i="1" u="sng" dirty="0" smtClean="0">
              <a:solidFill>
                <a:schemeClr val="tx1"/>
              </a:solidFill>
            </a:rPr>
            <a:t>,</a:t>
          </a:r>
          <a:r>
            <a:rPr lang="fr-FR" sz="1600" b="1" i="1" u="sng" dirty="0" smtClean="0">
              <a:solidFill>
                <a:srgbClr val="FFFF00"/>
              </a:solidFill>
            </a:rPr>
            <a:t> </a:t>
          </a:r>
          <a:r>
            <a:rPr lang="fr-FR" sz="1600" b="1" i="1" u="sng" dirty="0" smtClean="0">
              <a:solidFill>
                <a:schemeClr val="tx1"/>
              </a:solidFill>
              <a:hlinkClick xmlns:r="http://schemas.openxmlformats.org/officeDocument/2006/relationships" r:id="rId1"/>
            </a:rPr>
            <a:t>www.mesrs.dz</a:t>
          </a:r>
          <a:r>
            <a:rPr lang="fr-FR" sz="1600" b="1" i="1" dirty="0" smtClean="0">
              <a:solidFill>
                <a:schemeClr val="tx1"/>
              </a:solidFill>
            </a:rPr>
            <a:t>, </a:t>
          </a:r>
          <a:r>
            <a:rPr lang="fr-FR" sz="1600" b="1" i="1" u="sng" dirty="0" smtClean="0">
              <a:solidFill>
                <a:schemeClr val="tx1"/>
              </a:solidFill>
              <a:hlinkClick xmlns:r="http://schemas.openxmlformats.org/officeDocument/2006/relationships" r:id="rId3"/>
            </a:rPr>
            <a:t>www.orientation.esi.dz</a:t>
          </a:r>
          <a:r>
            <a:rPr lang="fr-FR" sz="1600" b="1" i="1" dirty="0" smtClean="0">
              <a:solidFill>
                <a:schemeClr val="tx1"/>
              </a:solidFill>
            </a:rPr>
            <a:t>)</a:t>
          </a:r>
          <a:endParaRPr lang="fr-FR" sz="1600" b="1" dirty="0">
            <a:solidFill>
              <a:schemeClr val="tx1"/>
            </a:solidFill>
            <a:latin typeface="+mn-lt"/>
          </a:endParaRPr>
        </a:p>
      </dgm:t>
    </dgm:pt>
    <dgm:pt modelId="{18E14FBE-101C-4FC7-B2AC-FAFE109B5C0C}" type="parTrans" cxnId="{0D0A789B-5B7A-4BFC-8332-97E02B1C1A47}">
      <dgm:prSet/>
      <dgm:spPr/>
      <dgm:t>
        <a:bodyPr/>
        <a:lstStyle/>
        <a:p>
          <a:endParaRPr lang="fr-FR"/>
        </a:p>
      </dgm:t>
    </dgm:pt>
    <dgm:pt modelId="{61694DBF-D51B-4FB4-B589-D28A494ABDE1}" type="sibTrans" cxnId="{0D0A789B-5B7A-4BFC-8332-97E02B1C1A47}">
      <dgm:prSet/>
      <dgm:spPr/>
      <dgm:t>
        <a:bodyPr/>
        <a:lstStyle/>
        <a:p>
          <a:endParaRPr lang="fr-FR"/>
        </a:p>
      </dgm:t>
    </dgm:pt>
    <dgm:pt modelId="{3146D012-2D6A-4F85-AEBB-F112EE13A324}" type="pres">
      <dgm:prSet presAssocID="{8F74E09D-C4E0-44EE-A9D1-46D071F4CD22}" presName="Name0" presStyleCnt="0">
        <dgm:presLayoutVars>
          <dgm:dir/>
          <dgm:animLvl val="lvl"/>
          <dgm:resizeHandles val="exact"/>
        </dgm:presLayoutVars>
      </dgm:prSet>
      <dgm:spPr/>
      <dgm:t>
        <a:bodyPr/>
        <a:lstStyle/>
        <a:p>
          <a:endParaRPr lang="fr-FR"/>
        </a:p>
      </dgm:t>
    </dgm:pt>
    <dgm:pt modelId="{23B3B967-1B5B-4C40-A6B7-24D42C0E919C}" type="pres">
      <dgm:prSet presAssocID="{52714155-C492-48CD-A098-817B80FBB93F}" presName="boxAndChildren" presStyleCnt="0"/>
      <dgm:spPr/>
    </dgm:pt>
    <dgm:pt modelId="{94AB90B2-9099-42BA-AFEA-9FD96EA5CDD8}" type="pres">
      <dgm:prSet presAssocID="{52714155-C492-48CD-A098-817B80FBB93F}" presName="parentTextBox" presStyleLbl="node1" presStyleIdx="0" presStyleCnt="4" custScaleY="17854" custLinFactNeighborY="4638"/>
      <dgm:spPr/>
      <dgm:t>
        <a:bodyPr/>
        <a:lstStyle/>
        <a:p>
          <a:endParaRPr lang="fr-FR"/>
        </a:p>
      </dgm:t>
    </dgm:pt>
    <dgm:pt modelId="{76EFF3E2-5085-4686-AA7C-6424A518BCBF}" type="pres">
      <dgm:prSet presAssocID="{02EC87AF-2F0D-477A-AFB2-08476ADB683E}" presName="sp" presStyleCnt="0"/>
      <dgm:spPr/>
    </dgm:pt>
    <dgm:pt modelId="{C681FA3B-3815-4F2C-972A-98B0886A9362}" type="pres">
      <dgm:prSet presAssocID="{884C918E-4F41-4B4E-89B1-2C9BA901733E}" presName="arrowAndChildren" presStyleCnt="0"/>
      <dgm:spPr/>
    </dgm:pt>
    <dgm:pt modelId="{56C1D25C-2EBA-4390-9EB6-7411562360AD}" type="pres">
      <dgm:prSet presAssocID="{884C918E-4F41-4B4E-89B1-2C9BA901733E}" presName="parentTextArrow" presStyleLbl="node1" presStyleIdx="1" presStyleCnt="4" custScaleY="25198" custLinFactNeighborY="1110"/>
      <dgm:spPr/>
      <dgm:t>
        <a:bodyPr/>
        <a:lstStyle/>
        <a:p>
          <a:endParaRPr lang="fr-FR"/>
        </a:p>
      </dgm:t>
    </dgm:pt>
    <dgm:pt modelId="{A9031DCA-BC75-4CA0-93BE-A23705523928}" type="pres">
      <dgm:prSet presAssocID="{3B32BFE9-BCF8-451D-89B5-F1ED8A309A27}" presName="sp" presStyleCnt="0"/>
      <dgm:spPr/>
    </dgm:pt>
    <dgm:pt modelId="{0C330C47-28D3-44C9-B139-C4D2831647FF}" type="pres">
      <dgm:prSet presAssocID="{A567C6A3-5A53-44E7-86D7-327668ED3A3F}" presName="arrowAndChildren" presStyleCnt="0"/>
      <dgm:spPr/>
    </dgm:pt>
    <dgm:pt modelId="{7F84748E-121B-4644-8ED9-5CCF4111BE73}" type="pres">
      <dgm:prSet presAssocID="{A567C6A3-5A53-44E7-86D7-327668ED3A3F}" presName="parentTextArrow" presStyleLbl="node1" presStyleIdx="2" presStyleCnt="4" custScaleY="9127" custLinFactNeighborY="-170"/>
      <dgm:spPr/>
      <dgm:t>
        <a:bodyPr/>
        <a:lstStyle/>
        <a:p>
          <a:endParaRPr lang="fr-FR"/>
        </a:p>
      </dgm:t>
    </dgm:pt>
    <dgm:pt modelId="{D679282A-530B-48E2-BFDA-118E569177F6}" type="pres">
      <dgm:prSet presAssocID="{61694DBF-D51B-4FB4-B589-D28A494ABDE1}" presName="sp" presStyleCnt="0"/>
      <dgm:spPr/>
    </dgm:pt>
    <dgm:pt modelId="{22784834-2A06-41B5-A435-C3E5FF4F39AE}" type="pres">
      <dgm:prSet presAssocID="{3DA4C681-8ED5-413B-B837-1BAB69B4C8ED}" presName="arrowAndChildren" presStyleCnt="0"/>
      <dgm:spPr/>
    </dgm:pt>
    <dgm:pt modelId="{09B93ED4-06F8-4EB8-80CC-2B36A9FADB84}" type="pres">
      <dgm:prSet presAssocID="{3DA4C681-8ED5-413B-B837-1BAB69B4C8ED}" presName="parentTextArrow" presStyleLbl="node1" presStyleIdx="3" presStyleCnt="4" custScaleY="14046" custLinFactNeighborY="-1846"/>
      <dgm:spPr/>
      <dgm:t>
        <a:bodyPr/>
        <a:lstStyle/>
        <a:p>
          <a:endParaRPr lang="fr-FR"/>
        </a:p>
      </dgm:t>
    </dgm:pt>
  </dgm:ptLst>
  <dgm:cxnLst>
    <dgm:cxn modelId="{D25F3751-4AA8-4CC5-A8BD-E6817B5FED95}" srcId="{8F74E09D-C4E0-44EE-A9D1-46D071F4CD22}" destId="{884C918E-4F41-4B4E-89B1-2C9BA901733E}" srcOrd="2" destOrd="0" parTransId="{DAAE522D-190F-4390-9B6C-1DC35A8EF07C}" sibTransId="{02EC87AF-2F0D-477A-AFB2-08476ADB683E}"/>
    <dgm:cxn modelId="{A616A84C-10CC-46BC-A3E2-960BADBF7B0F}" type="presOf" srcId="{52714155-C492-48CD-A098-817B80FBB93F}" destId="{94AB90B2-9099-42BA-AFEA-9FD96EA5CDD8}" srcOrd="0" destOrd="0" presId="urn:microsoft.com/office/officeart/2005/8/layout/process4"/>
    <dgm:cxn modelId="{136D3B8D-9302-42C1-AA16-ED177CC2CEAD}" type="presOf" srcId="{8F74E09D-C4E0-44EE-A9D1-46D071F4CD22}" destId="{3146D012-2D6A-4F85-AEBB-F112EE13A324}" srcOrd="0" destOrd="0" presId="urn:microsoft.com/office/officeart/2005/8/layout/process4"/>
    <dgm:cxn modelId="{1571E712-A2CF-4880-B845-77FD77B7BF39}" type="presOf" srcId="{3DA4C681-8ED5-413B-B837-1BAB69B4C8ED}" destId="{09B93ED4-06F8-4EB8-80CC-2B36A9FADB84}" srcOrd="0" destOrd="0" presId="urn:microsoft.com/office/officeart/2005/8/layout/process4"/>
    <dgm:cxn modelId="{EE8C3430-01CE-4AA4-AD14-98987A04F599}" srcId="{8F74E09D-C4E0-44EE-A9D1-46D071F4CD22}" destId="{52714155-C492-48CD-A098-817B80FBB93F}" srcOrd="3" destOrd="0" parTransId="{CFEBCA62-6239-49D6-9882-F65C24DA2B09}" sibTransId="{33D034EB-4E73-4CC5-8242-779F253BD681}"/>
    <dgm:cxn modelId="{907B4B91-5B4C-44BF-AA3C-840E3F2B9733}" type="presOf" srcId="{884C918E-4F41-4B4E-89B1-2C9BA901733E}" destId="{56C1D25C-2EBA-4390-9EB6-7411562360AD}" srcOrd="0" destOrd="0" presId="urn:microsoft.com/office/officeart/2005/8/layout/process4"/>
    <dgm:cxn modelId="{0D0A789B-5B7A-4BFC-8332-97E02B1C1A47}" srcId="{8F74E09D-C4E0-44EE-A9D1-46D071F4CD22}" destId="{3DA4C681-8ED5-413B-B837-1BAB69B4C8ED}" srcOrd="0" destOrd="0" parTransId="{18E14FBE-101C-4FC7-B2AC-FAFE109B5C0C}" sibTransId="{61694DBF-D51B-4FB4-B589-D28A494ABDE1}"/>
    <dgm:cxn modelId="{E40B835B-DEC4-4C7C-81EB-687D009F039D}" srcId="{8F74E09D-C4E0-44EE-A9D1-46D071F4CD22}" destId="{A567C6A3-5A53-44E7-86D7-327668ED3A3F}" srcOrd="1" destOrd="0" parTransId="{157DF721-C130-4E65-81C8-C8478D9C8664}" sibTransId="{3B32BFE9-BCF8-451D-89B5-F1ED8A309A27}"/>
    <dgm:cxn modelId="{39586B5C-7F18-4BA4-A261-73CC07D5C583}" type="presOf" srcId="{A567C6A3-5A53-44E7-86D7-327668ED3A3F}" destId="{7F84748E-121B-4644-8ED9-5CCF4111BE73}" srcOrd="0" destOrd="0" presId="urn:microsoft.com/office/officeart/2005/8/layout/process4"/>
    <dgm:cxn modelId="{9EDC2FCC-B898-4954-87C3-2350A03F9B56}" type="presParOf" srcId="{3146D012-2D6A-4F85-AEBB-F112EE13A324}" destId="{23B3B967-1B5B-4C40-A6B7-24D42C0E919C}" srcOrd="0" destOrd="0" presId="urn:microsoft.com/office/officeart/2005/8/layout/process4"/>
    <dgm:cxn modelId="{FB555E37-00EF-47D0-A7FD-2E282DDB7B27}" type="presParOf" srcId="{23B3B967-1B5B-4C40-A6B7-24D42C0E919C}" destId="{94AB90B2-9099-42BA-AFEA-9FD96EA5CDD8}" srcOrd="0" destOrd="0" presId="urn:microsoft.com/office/officeart/2005/8/layout/process4"/>
    <dgm:cxn modelId="{E35A6C12-E05D-422B-89F1-B951B7C044B4}" type="presParOf" srcId="{3146D012-2D6A-4F85-AEBB-F112EE13A324}" destId="{76EFF3E2-5085-4686-AA7C-6424A518BCBF}" srcOrd="1" destOrd="0" presId="urn:microsoft.com/office/officeart/2005/8/layout/process4"/>
    <dgm:cxn modelId="{BF00C634-6B05-46C4-84F9-93BA540B268B}" type="presParOf" srcId="{3146D012-2D6A-4F85-AEBB-F112EE13A324}" destId="{C681FA3B-3815-4F2C-972A-98B0886A9362}" srcOrd="2" destOrd="0" presId="urn:microsoft.com/office/officeart/2005/8/layout/process4"/>
    <dgm:cxn modelId="{CA162702-2234-4C6C-9E4D-94C534BDE882}" type="presParOf" srcId="{C681FA3B-3815-4F2C-972A-98B0886A9362}" destId="{56C1D25C-2EBA-4390-9EB6-7411562360AD}" srcOrd="0" destOrd="0" presId="urn:microsoft.com/office/officeart/2005/8/layout/process4"/>
    <dgm:cxn modelId="{81F44440-7997-463F-BBB0-050B6F1DC2EF}" type="presParOf" srcId="{3146D012-2D6A-4F85-AEBB-F112EE13A324}" destId="{A9031DCA-BC75-4CA0-93BE-A23705523928}" srcOrd="3" destOrd="0" presId="urn:microsoft.com/office/officeart/2005/8/layout/process4"/>
    <dgm:cxn modelId="{2B405A8B-AD43-4B40-B09C-A6DC95F80D2D}" type="presParOf" srcId="{3146D012-2D6A-4F85-AEBB-F112EE13A324}" destId="{0C330C47-28D3-44C9-B139-C4D2831647FF}" srcOrd="4" destOrd="0" presId="urn:microsoft.com/office/officeart/2005/8/layout/process4"/>
    <dgm:cxn modelId="{A2D168ED-C061-464C-80B6-5AA7E13826CA}" type="presParOf" srcId="{0C330C47-28D3-44C9-B139-C4D2831647FF}" destId="{7F84748E-121B-4644-8ED9-5CCF4111BE73}" srcOrd="0" destOrd="0" presId="urn:microsoft.com/office/officeart/2005/8/layout/process4"/>
    <dgm:cxn modelId="{7131AAAE-E20A-4452-BA73-8767128454AD}" type="presParOf" srcId="{3146D012-2D6A-4F85-AEBB-F112EE13A324}" destId="{D679282A-530B-48E2-BFDA-118E569177F6}" srcOrd="5" destOrd="0" presId="urn:microsoft.com/office/officeart/2005/8/layout/process4"/>
    <dgm:cxn modelId="{88F659E1-983C-4814-A333-9D97B9E6E499}" type="presParOf" srcId="{3146D012-2D6A-4F85-AEBB-F112EE13A324}" destId="{22784834-2A06-41B5-A435-C3E5FF4F39AE}" srcOrd="6" destOrd="0" presId="urn:microsoft.com/office/officeart/2005/8/layout/process4"/>
    <dgm:cxn modelId="{A628D2C1-BD0C-4864-977E-28CD91E15058}" type="presParOf" srcId="{22784834-2A06-41B5-A435-C3E5FF4F39AE}" destId="{09B93ED4-06F8-4EB8-80CC-2B36A9FADB84}" srcOrd="0" destOrd="0" presId="urn:microsoft.com/office/officeart/2005/8/layout/process4"/>
  </dgm:cxnLst>
  <dgm:bg>
    <a:solidFill>
      <a:schemeClr val="accent5">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E0EAB-4F3D-4E3B-8B60-64308268F3C8}">
      <dsp:nvSpPr>
        <dsp:cNvPr id="0" name=""/>
        <dsp:cNvSpPr/>
      </dsp:nvSpPr>
      <dsp:spPr>
        <a:xfrm rot="16200000">
          <a:off x="2560238" y="-379570"/>
          <a:ext cx="2714632" cy="3473772"/>
        </a:xfrm>
        <a:prstGeom prst="round1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ts val="0"/>
            </a:spcAft>
          </a:pPr>
          <a:r>
            <a:rPr lang="ar-DZ" sz="2600" kern="1200" dirty="0" smtClean="0">
              <a:hlinkClick xmlns:r="http://schemas.openxmlformats.org/officeDocument/2006/relationships" r:id="" action="ppaction://hlinksldjump"/>
            </a:rPr>
            <a:t>حاملا لـشهادة  </a:t>
          </a:r>
          <a:r>
            <a:rPr lang="ar-DZ" sz="2600" kern="1200" dirty="0" err="1" smtClean="0">
              <a:hlinkClick xmlns:r="http://schemas.openxmlformats.org/officeDocument/2006/relationships" r:id="" action="ppaction://hlinksldjump"/>
            </a:rPr>
            <a:t>بكالوريا</a:t>
          </a:r>
          <a:r>
            <a:rPr lang="ar-DZ" sz="2600" kern="1200" dirty="0" smtClean="0">
              <a:hlinkClick xmlns:r="http://schemas.openxmlformats.org/officeDocument/2006/relationships" r:id="" action="ppaction://hlinksldjump"/>
            </a:rPr>
            <a:t>  خاصة عام 2018</a:t>
          </a:r>
          <a:br>
            <a:rPr lang="ar-DZ" sz="2600" kern="1200" dirty="0" smtClean="0">
              <a:hlinkClick xmlns:r="http://schemas.openxmlformats.org/officeDocument/2006/relationships" r:id="" action="ppaction://hlinksldjump"/>
            </a:rPr>
          </a:br>
          <a:r>
            <a:rPr lang="ar-DZ" sz="2600" kern="1200" dirty="0" smtClean="0">
              <a:hlinkClick xmlns:r="http://schemas.openxmlformats.org/officeDocument/2006/relationships" r:id="" action="ppaction://hlinksldjump"/>
            </a:rPr>
            <a:t>(ثانوية </a:t>
          </a:r>
          <a:r>
            <a:rPr lang="ar-DZ" sz="2600" kern="1200" dirty="0" err="1" smtClean="0">
              <a:hlinkClick xmlns:r="http://schemas.openxmlformats.org/officeDocument/2006/relationships" r:id="" action="ppaction://hlinksldjump"/>
            </a:rPr>
            <a:t>بوعمامة</a:t>
          </a:r>
          <a:r>
            <a:rPr lang="ar-DZ" sz="2600" kern="1200" dirty="0" smtClean="0">
              <a:hlinkClick xmlns:r="http://schemas.openxmlformats.org/officeDocument/2006/relationships" r:id="" action="ppaction://hlinksldjump"/>
            </a:rPr>
            <a:t>)</a:t>
          </a:r>
          <a:endParaRPr lang="fr-FR" sz="2600" kern="1200" dirty="0"/>
        </a:p>
      </dsp:txBody>
      <dsp:txXfrm rot="5400000">
        <a:off x="2180668" y="0"/>
        <a:ext cx="3473772" cy="2035974"/>
      </dsp:txXfrm>
    </dsp:sp>
    <dsp:sp modelId="{74C4BAA6-FBF8-4906-B453-5D7725E51AEF}">
      <dsp:nvSpPr>
        <dsp:cNvPr id="0" name=""/>
        <dsp:cNvSpPr/>
      </dsp:nvSpPr>
      <dsp:spPr>
        <a:xfrm>
          <a:off x="5724118" y="0"/>
          <a:ext cx="3419913" cy="2620732"/>
        </a:xfrm>
        <a:prstGeom prst="round1Rect">
          <a:avLst/>
        </a:prstGeom>
        <a:gradFill rotWithShape="0">
          <a:gsLst>
            <a:gs pos="0">
              <a:schemeClr val="accent4">
                <a:hueOff val="-1488257"/>
                <a:satOff val="8966"/>
                <a:lumOff val="719"/>
                <a:alphaOff val="0"/>
                <a:tint val="50000"/>
                <a:satMod val="300000"/>
              </a:schemeClr>
            </a:gs>
            <a:gs pos="35000">
              <a:schemeClr val="accent4">
                <a:hueOff val="-1488257"/>
                <a:satOff val="8966"/>
                <a:lumOff val="719"/>
                <a:alphaOff val="0"/>
                <a:tint val="37000"/>
                <a:satMod val="300000"/>
              </a:schemeClr>
            </a:gs>
            <a:gs pos="100000">
              <a:schemeClr val="accent4">
                <a:hueOff val="-1488257"/>
                <a:satOff val="8966"/>
                <a:lumOff val="71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ctr" anchorCtr="0">
          <a:noAutofit/>
        </a:bodyPr>
        <a:lstStyle/>
        <a:p>
          <a:pPr lvl="0" algn="ctr" defTabSz="1155700" rtl="1">
            <a:lnSpc>
              <a:spcPct val="100000"/>
            </a:lnSpc>
            <a:spcBef>
              <a:spcPct val="0"/>
            </a:spcBef>
            <a:spcAft>
              <a:spcPts val="0"/>
            </a:spcAft>
          </a:pPr>
          <a:r>
            <a:rPr lang="ar-DZ" sz="2600" kern="1200" dirty="0" smtClean="0">
              <a:hlinkClick xmlns:r="http://schemas.openxmlformats.org/officeDocument/2006/relationships" r:id="" action="ppaction://hlinksldjump"/>
            </a:rPr>
            <a:t>حاملا لـشهادة  </a:t>
          </a:r>
          <a:r>
            <a:rPr lang="ar-DZ" sz="2600" kern="1200" dirty="0" err="1" smtClean="0">
              <a:hlinkClick xmlns:r="http://schemas.openxmlformats.org/officeDocument/2006/relationships" r:id="" action="ppaction://hlinksldjump"/>
            </a:rPr>
            <a:t>بكالوريا</a:t>
          </a:r>
          <a:r>
            <a:rPr lang="ar-DZ" sz="2600" kern="1200" dirty="0" smtClean="0">
              <a:hlinkClick xmlns:r="http://schemas.openxmlformats.org/officeDocument/2006/relationships" r:id="" action="ppaction://hlinksldjump"/>
            </a:rPr>
            <a:t> عام 2018 الممــنوحــة مـن وزارة التربية الوطنية</a:t>
          </a:r>
          <a:endParaRPr lang="fr-FR" sz="2600" kern="1200" dirty="0"/>
        </a:p>
      </dsp:txBody>
      <dsp:txXfrm>
        <a:off x="5724118" y="0"/>
        <a:ext cx="3419913" cy="1965549"/>
      </dsp:txXfrm>
    </dsp:sp>
    <dsp:sp modelId="{11CBDE92-0C18-4640-9C44-06D5E516730D}">
      <dsp:nvSpPr>
        <dsp:cNvPr id="0" name=""/>
        <dsp:cNvSpPr/>
      </dsp:nvSpPr>
      <dsp:spPr>
        <a:xfrm rot="10800000">
          <a:off x="2183983" y="2794767"/>
          <a:ext cx="3464490" cy="2634496"/>
        </a:xfrm>
        <a:prstGeom prst="round1Rect">
          <a:avLst/>
        </a:prstGeom>
        <a:gradFill rotWithShape="0">
          <a:gsLst>
            <a:gs pos="0">
              <a:schemeClr val="accent4">
                <a:hueOff val="-2976513"/>
                <a:satOff val="17933"/>
                <a:lumOff val="1437"/>
                <a:alphaOff val="0"/>
                <a:tint val="50000"/>
                <a:satMod val="300000"/>
              </a:schemeClr>
            </a:gs>
            <a:gs pos="35000">
              <a:schemeClr val="accent4">
                <a:hueOff val="-2976513"/>
                <a:satOff val="17933"/>
                <a:lumOff val="1437"/>
                <a:alphaOff val="0"/>
                <a:tint val="37000"/>
                <a:satMod val="300000"/>
              </a:schemeClr>
            </a:gs>
            <a:gs pos="100000">
              <a:schemeClr val="accent4">
                <a:hueOff val="-2976513"/>
                <a:satOff val="17933"/>
                <a:lumOff val="14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ts val="0"/>
            </a:spcAft>
          </a:pPr>
          <a:r>
            <a:rPr lang="ar-DZ" sz="2600" kern="1200" dirty="0" smtClean="0">
              <a:hlinkClick xmlns:r="http://schemas.openxmlformats.org/officeDocument/2006/relationships" r:id="" action="ppaction://hlinksldjump"/>
            </a:rPr>
            <a:t>حاملا لـشهادة  </a:t>
          </a:r>
          <a:r>
            <a:rPr lang="ar-DZ" sz="2600" kern="1200" dirty="0" err="1" smtClean="0">
              <a:hlinkClick xmlns:r="http://schemas.openxmlformats.org/officeDocument/2006/relationships" r:id="" action="ppaction://hlinksldjump"/>
            </a:rPr>
            <a:t>بكالوريا</a:t>
          </a:r>
          <a:r>
            <a:rPr lang="ar-DZ" sz="2600" kern="1200" dirty="0" smtClean="0">
              <a:hlinkClick xmlns:r="http://schemas.openxmlformats.org/officeDocument/2006/relationships" r:id="" action="ppaction://hlinksldjump"/>
            </a:rPr>
            <a:t> أجنبية عام 2018، تخضع لمـعــادلــة</a:t>
          </a:r>
          <a:endParaRPr lang="fr-FR" sz="2600" kern="1200" dirty="0"/>
        </a:p>
      </dsp:txBody>
      <dsp:txXfrm rot="10800000">
        <a:off x="2183983" y="3453391"/>
        <a:ext cx="3464490" cy="1975872"/>
      </dsp:txXfrm>
    </dsp:sp>
    <dsp:sp modelId="{C0EED98A-EFF9-42F6-9E2E-2B9A2EF96170}">
      <dsp:nvSpPr>
        <dsp:cNvPr id="0" name=""/>
        <dsp:cNvSpPr/>
      </dsp:nvSpPr>
      <dsp:spPr>
        <a:xfrm rot="5400000">
          <a:off x="6083685" y="2368917"/>
          <a:ext cx="2714632" cy="3406060"/>
        </a:xfrm>
        <a:prstGeom prst="round1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ts val="0"/>
            </a:spcAft>
          </a:pPr>
          <a:r>
            <a:rPr lang="ar-DZ" sz="2600" kern="1200" dirty="0" smtClean="0">
              <a:hlinkClick xmlns:r="http://schemas.openxmlformats.org/officeDocument/2006/relationships" r:id="" action="ppaction://hlinksldjump"/>
            </a:rPr>
            <a:t>حاملا لـشهادة  </a:t>
          </a:r>
          <a:r>
            <a:rPr lang="ar-DZ" sz="2600" kern="1200" dirty="0" err="1" smtClean="0">
              <a:hlinkClick xmlns:r="http://schemas.openxmlformats.org/officeDocument/2006/relationships" r:id="" action="ppaction://hlinksldjump"/>
            </a:rPr>
            <a:t>بكالوريا</a:t>
          </a:r>
          <a:r>
            <a:rPr lang="ar-DZ" sz="2600" kern="1200" dirty="0" smtClean="0">
              <a:hlinkClick xmlns:r="http://schemas.openxmlformats.org/officeDocument/2006/relationships" r:id="" action="ppaction://hlinksldjump"/>
            </a:rPr>
            <a:t> قبل عام 2018</a:t>
          </a:r>
          <a:endParaRPr lang="fr-FR" sz="2600" kern="1200" dirty="0"/>
        </a:p>
      </dsp:txBody>
      <dsp:txXfrm rot="-5400000">
        <a:off x="5737971" y="3393289"/>
        <a:ext cx="3406060" cy="2035974"/>
      </dsp:txXfrm>
    </dsp:sp>
    <dsp:sp modelId="{D2CA34F9-3EF9-457A-8B73-615EBC0C2AE9}">
      <dsp:nvSpPr>
        <dsp:cNvPr id="0" name=""/>
        <dsp:cNvSpPr/>
      </dsp:nvSpPr>
      <dsp:spPr>
        <a:xfrm>
          <a:off x="4608500" y="2227124"/>
          <a:ext cx="1865272" cy="1357316"/>
        </a:xfrm>
        <a:prstGeom prst="roundRect">
          <a:avLst/>
        </a:prstGeom>
        <a:gradFill rotWithShape="0">
          <a:gsLst>
            <a:gs pos="0">
              <a:schemeClr val="accent4">
                <a:tint val="40000"/>
                <a:hueOff val="0"/>
                <a:satOff val="0"/>
                <a:lumOff val="0"/>
                <a:alphaOff val="0"/>
                <a:tint val="50000"/>
                <a:satMod val="300000"/>
              </a:schemeClr>
            </a:gs>
            <a:gs pos="35000">
              <a:schemeClr val="accent4">
                <a:tint val="40000"/>
                <a:hueOff val="0"/>
                <a:satOff val="0"/>
                <a:lumOff val="0"/>
                <a:alphaOff val="0"/>
                <a:tint val="37000"/>
                <a:satMod val="300000"/>
              </a:schemeClr>
            </a:gs>
            <a:gs pos="100000">
              <a:schemeClr val="accent4">
                <a:tint val="4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ar-DZ" sz="3600" b="1" kern="1200" dirty="0" smtClean="0">
              <a:hlinkClick xmlns:r="http://schemas.openxmlformats.org/officeDocument/2006/relationships" r:id="" action="ppaction://hlinksldjump"/>
            </a:rPr>
            <a:t>فـرص التسجيـل</a:t>
          </a:r>
          <a:endParaRPr lang="fr-FR" sz="3600" kern="1200" dirty="0">
            <a:latin typeface="Aharoni" pitchFamily="2" charset="-79"/>
            <a:cs typeface="Aharoni" pitchFamily="2" charset="-79"/>
          </a:endParaRPr>
        </a:p>
      </dsp:txBody>
      <dsp:txXfrm>
        <a:off x="4674759" y="2293383"/>
        <a:ext cx="1732754" cy="122479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A070A-8433-44E6-9DC2-5FF3561CADE4}">
      <dsp:nvSpPr>
        <dsp:cNvPr id="0" name=""/>
        <dsp:cNvSpPr/>
      </dsp:nvSpPr>
      <dsp:spPr>
        <a:xfrm rot="1784370">
          <a:off x="2200658" y="3606571"/>
          <a:ext cx="3052243" cy="17666"/>
        </a:xfrm>
        <a:custGeom>
          <a:avLst/>
          <a:gdLst/>
          <a:ahLst/>
          <a:cxnLst/>
          <a:rect l="0" t="0" r="0" b="0"/>
          <a:pathLst>
            <a:path>
              <a:moveTo>
                <a:pt x="0" y="8833"/>
              </a:moveTo>
              <a:lnTo>
                <a:pt x="3052243" y="883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B84BF1-EDD7-4D09-BC93-E5745BEC7818}">
      <dsp:nvSpPr>
        <dsp:cNvPr id="0" name=""/>
        <dsp:cNvSpPr/>
      </dsp:nvSpPr>
      <dsp:spPr>
        <a:xfrm rot="1076967">
          <a:off x="2325087" y="3256702"/>
          <a:ext cx="3146692" cy="17666"/>
        </a:xfrm>
        <a:custGeom>
          <a:avLst/>
          <a:gdLst/>
          <a:ahLst/>
          <a:cxnLst/>
          <a:rect l="0" t="0" r="0" b="0"/>
          <a:pathLst>
            <a:path>
              <a:moveTo>
                <a:pt x="0" y="8833"/>
              </a:moveTo>
              <a:lnTo>
                <a:pt x="3146692" y="883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392FF1-5C1E-4FA0-B826-DEF6921815FD}">
      <dsp:nvSpPr>
        <dsp:cNvPr id="0" name=""/>
        <dsp:cNvSpPr/>
      </dsp:nvSpPr>
      <dsp:spPr>
        <a:xfrm rot="455383">
          <a:off x="2386224" y="2944702"/>
          <a:ext cx="3524711" cy="17666"/>
        </a:xfrm>
        <a:custGeom>
          <a:avLst/>
          <a:gdLst/>
          <a:ahLst/>
          <a:cxnLst/>
          <a:rect l="0" t="0" r="0" b="0"/>
          <a:pathLst>
            <a:path>
              <a:moveTo>
                <a:pt x="0" y="8833"/>
              </a:moveTo>
              <a:lnTo>
                <a:pt x="3524711" y="883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5A7144-98AA-44E2-8278-A4C6AF55C6BD}">
      <dsp:nvSpPr>
        <dsp:cNvPr id="0" name=""/>
        <dsp:cNvSpPr/>
      </dsp:nvSpPr>
      <dsp:spPr>
        <a:xfrm rot="21473120">
          <a:off x="2400660" y="2604060"/>
          <a:ext cx="2949723" cy="17666"/>
        </a:xfrm>
        <a:custGeom>
          <a:avLst/>
          <a:gdLst/>
          <a:ahLst/>
          <a:cxnLst/>
          <a:rect l="0" t="0" r="0" b="0"/>
          <a:pathLst>
            <a:path>
              <a:moveTo>
                <a:pt x="0" y="8833"/>
              </a:moveTo>
              <a:lnTo>
                <a:pt x="2949723" y="883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03304C-4126-4B97-A4A0-D0FF5EB13BD1}">
      <dsp:nvSpPr>
        <dsp:cNvPr id="0" name=""/>
        <dsp:cNvSpPr/>
      </dsp:nvSpPr>
      <dsp:spPr>
        <a:xfrm rot="20828615">
          <a:off x="2350815" y="2147068"/>
          <a:ext cx="4056692" cy="17666"/>
        </a:xfrm>
        <a:custGeom>
          <a:avLst/>
          <a:gdLst/>
          <a:ahLst/>
          <a:cxnLst/>
          <a:rect l="0" t="0" r="0" b="0"/>
          <a:pathLst>
            <a:path>
              <a:moveTo>
                <a:pt x="0" y="8833"/>
              </a:moveTo>
              <a:lnTo>
                <a:pt x="4056692" y="883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7FB3B6-BFE7-4E3D-82C7-A0C13F0D1A27}">
      <dsp:nvSpPr>
        <dsp:cNvPr id="0" name=""/>
        <dsp:cNvSpPr/>
      </dsp:nvSpPr>
      <dsp:spPr>
        <a:xfrm rot="20349875">
          <a:off x="2276016" y="1867130"/>
          <a:ext cx="3842794" cy="17666"/>
        </a:xfrm>
        <a:custGeom>
          <a:avLst/>
          <a:gdLst/>
          <a:ahLst/>
          <a:cxnLst/>
          <a:rect l="0" t="0" r="0" b="0"/>
          <a:pathLst>
            <a:path>
              <a:moveTo>
                <a:pt x="0" y="8833"/>
              </a:moveTo>
              <a:lnTo>
                <a:pt x="3842794" y="883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99CADD-AE72-4120-BF0A-05C72E988F2F}">
      <dsp:nvSpPr>
        <dsp:cNvPr id="0" name=""/>
        <dsp:cNvSpPr/>
      </dsp:nvSpPr>
      <dsp:spPr>
        <a:xfrm rot="19618310">
          <a:off x="2134523" y="1564841"/>
          <a:ext cx="3306253" cy="17666"/>
        </a:xfrm>
        <a:custGeom>
          <a:avLst/>
          <a:gdLst/>
          <a:ahLst/>
          <a:cxnLst/>
          <a:rect l="0" t="0" r="0" b="0"/>
          <a:pathLst>
            <a:path>
              <a:moveTo>
                <a:pt x="0" y="8833"/>
              </a:moveTo>
              <a:lnTo>
                <a:pt x="3306253" y="883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4E68E7-7A9C-4FB7-9ED8-FEA38543F728}">
      <dsp:nvSpPr>
        <dsp:cNvPr id="0" name=""/>
        <dsp:cNvSpPr/>
      </dsp:nvSpPr>
      <dsp:spPr>
        <a:xfrm rot="17702431">
          <a:off x="1653268" y="1443226"/>
          <a:ext cx="2014884" cy="17666"/>
        </a:xfrm>
        <a:custGeom>
          <a:avLst/>
          <a:gdLst/>
          <a:ahLst/>
          <a:cxnLst/>
          <a:rect l="0" t="0" r="0" b="0"/>
          <a:pathLst>
            <a:path>
              <a:moveTo>
                <a:pt x="0" y="8833"/>
              </a:moveTo>
              <a:lnTo>
                <a:pt x="2014884" y="883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80F322-DA81-456A-9E73-23845D0F4CA3}">
      <dsp:nvSpPr>
        <dsp:cNvPr id="0" name=""/>
        <dsp:cNvSpPr/>
      </dsp:nvSpPr>
      <dsp:spPr>
        <a:xfrm>
          <a:off x="2000264" y="1714508"/>
          <a:ext cx="2357925" cy="1932650"/>
        </a:xfrm>
        <a:prstGeom prst="ellipse">
          <a:avLst/>
        </a:prstGeom>
        <a:solidFill>
          <a:schemeClr val="accent6">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96615F-FD43-4B3D-9843-0497CD51EED6}">
      <dsp:nvSpPr>
        <dsp:cNvPr id="0" name=""/>
        <dsp:cNvSpPr/>
      </dsp:nvSpPr>
      <dsp:spPr>
        <a:xfrm>
          <a:off x="2280126" y="3268"/>
          <a:ext cx="1863276" cy="538460"/>
        </a:xfrm>
        <a:prstGeom prst="ellipse">
          <a:avLst/>
        </a:prstGeom>
        <a:solidFill>
          <a:schemeClr val="accent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ar-DZ" sz="1600" kern="1200" dirty="0" smtClean="0">
              <a:solidFill>
                <a:schemeClr val="tx1"/>
              </a:solidFill>
            </a:rPr>
            <a:t>الليسانس </a:t>
          </a:r>
          <a:r>
            <a:rPr lang="ar-DZ" sz="1600" kern="1200" dirty="0" err="1" smtClean="0">
              <a:solidFill>
                <a:schemeClr val="tx1"/>
              </a:solidFill>
            </a:rPr>
            <a:t>والماستر</a:t>
          </a:r>
          <a:r>
            <a:rPr lang="fr-FR" sz="1600" kern="1200" dirty="0" smtClean="0">
              <a:solidFill>
                <a:schemeClr val="tx1"/>
              </a:solidFill>
            </a:rPr>
            <a:t> </a:t>
          </a:r>
          <a:r>
            <a:rPr lang="ar-DZ" sz="1600" kern="1200" dirty="0" smtClean="0">
              <a:solidFill>
                <a:schemeClr val="tx1"/>
              </a:solidFill>
            </a:rPr>
            <a:t>  فروع</a:t>
          </a:r>
          <a:endParaRPr lang="fr-FR" sz="1600" kern="1200" dirty="0">
            <a:solidFill>
              <a:schemeClr val="tx1"/>
            </a:solidFill>
          </a:endParaRPr>
        </a:p>
      </dsp:txBody>
      <dsp:txXfrm>
        <a:off x="2552996" y="82124"/>
        <a:ext cx="1317536" cy="380748"/>
      </dsp:txXfrm>
    </dsp:sp>
    <dsp:sp modelId="{1CC2F507-EE12-466E-8CFD-16C7DD6BC05A}">
      <dsp:nvSpPr>
        <dsp:cNvPr id="0" name=""/>
        <dsp:cNvSpPr/>
      </dsp:nvSpPr>
      <dsp:spPr>
        <a:xfrm>
          <a:off x="4141897" y="144808"/>
          <a:ext cx="2859029" cy="538460"/>
        </a:xfrm>
        <a:prstGeom prst="ellipse">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ar-DZ" sz="1600" kern="1200" dirty="0" smtClean="0">
              <a:solidFill>
                <a:schemeClr val="tx1"/>
              </a:solidFill>
            </a:rPr>
            <a:t>فروع ذات تسجيل وطني </a:t>
          </a:r>
          <a:endParaRPr lang="fr-FR" sz="1600" kern="1200" dirty="0">
            <a:solidFill>
              <a:schemeClr val="tx1"/>
            </a:solidFill>
          </a:endParaRPr>
        </a:p>
      </dsp:txBody>
      <dsp:txXfrm>
        <a:off x="4560592" y="223664"/>
        <a:ext cx="2021639" cy="380748"/>
      </dsp:txXfrm>
    </dsp:sp>
    <dsp:sp modelId="{4D9A6704-E211-405F-90FA-67EEA42289FA}">
      <dsp:nvSpPr>
        <dsp:cNvPr id="0" name=""/>
        <dsp:cNvSpPr/>
      </dsp:nvSpPr>
      <dsp:spPr>
        <a:xfrm>
          <a:off x="4997708" y="675984"/>
          <a:ext cx="3290729" cy="53846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ar-DZ" sz="1600" kern="1200" dirty="0" smtClean="0">
              <a:solidFill>
                <a:schemeClr val="tx1"/>
              </a:solidFill>
            </a:rPr>
            <a:t>ما ستر بمسار مندمج لليسانس </a:t>
          </a:r>
          <a:endParaRPr lang="fr-FR" sz="1600" kern="1200" dirty="0">
            <a:solidFill>
              <a:schemeClr val="tx1"/>
            </a:solidFill>
          </a:endParaRPr>
        </a:p>
      </dsp:txBody>
      <dsp:txXfrm>
        <a:off x="5479624" y="754840"/>
        <a:ext cx="2326897" cy="380748"/>
      </dsp:txXfrm>
    </dsp:sp>
    <dsp:sp modelId="{7332D97B-7EEF-4063-ABC4-751F2A1988B0}">
      <dsp:nvSpPr>
        <dsp:cNvPr id="0" name=""/>
        <dsp:cNvSpPr/>
      </dsp:nvSpPr>
      <dsp:spPr>
        <a:xfrm>
          <a:off x="5552698" y="1210591"/>
          <a:ext cx="3577470" cy="538460"/>
        </a:xfrm>
        <a:prstGeom prst="ellipse">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ar-DZ" sz="1600" kern="1200" dirty="0" smtClean="0">
              <a:solidFill>
                <a:schemeClr val="tx1"/>
              </a:solidFill>
            </a:rPr>
            <a:t>أقسام تحضيرية للمدارس العليا</a:t>
          </a:r>
          <a:endParaRPr lang="fr-FR" sz="1600" kern="1200" dirty="0">
            <a:solidFill>
              <a:schemeClr val="tx1"/>
            </a:solidFill>
          </a:endParaRPr>
        </a:p>
      </dsp:txBody>
      <dsp:txXfrm>
        <a:off x="6076606" y="1289447"/>
        <a:ext cx="2529654" cy="380748"/>
      </dsp:txXfrm>
    </dsp:sp>
    <dsp:sp modelId="{3F608961-6342-4C59-8101-E34247E870FE}">
      <dsp:nvSpPr>
        <dsp:cNvPr id="0" name=""/>
        <dsp:cNvSpPr/>
      </dsp:nvSpPr>
      <dsp:spPr>
        <a:xfrm>
          <a:off x="5293091" y="2223230"/>
          <a:ext cx="3688069" cy="538460"/>
        </a:xfrm>
        <a:prstGeom prst="ellipse">
          <a:avLst/>
        </a:prstGeom>
        <a:solidFill>
          <a:schemeClr val="accent6">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ar-DZ" sz="1600" kern="1200" dirty="0" smtClean="0">
              <a:solidFill>
                <a:schemeClr val="tx1"/>
              </a:solidFill>
            </a:rPr>
            <a:t>معاهد العلوم والتقنيات </a:t>
          </a:r>
          <a:r>
            <a:rPr lang="ar-DZ" sz="1600" kern="1200" dirty="0" err="1" smtClean="0">
              <a:solidFill>
                <a:schemeClr val="tx1"/>
              </a:solidFill>
            </a:rPr>
            <a:t>التطبيقـة</a:t>
          </a:r>
          <a:endParaRPr lang="fr-FR" sz="1600" kern="1200" dirty="0">
            <a:solidFill>
              <a:schemeClr val="tx1"/>
            </a:solidFill>
          </a:endParaRPr>
        </a:p>
      </dsp:txBody>
      <dsp:txXfrm>
        <a:off x="5833196" y="2302086"/>
        <a:ext cx="2607859" cy="380748"/>
      </dsp:txXfrm>
    </dsp:sp>
    <dsp:sp modelId="{BB04164B-1A90-484A-8DAE-C50676AF990E}">
      <dsp:nvSpPr>
        <dsp:cNvPr id="0" name=""/>
        <dsp:cNvSpPr/>
      </dsp:nvSpPr>
      <dsp:spPr>
        <a:xfrm>
          <a:off x="5544665" y="3084849"/>
          <a:ext cx="3219943" cy="538460"/>
        </a:xfrm>
        <a:prstGeom prst="ellipse">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ar-DZ" sz="1600" kern="1200" dirty="0" smtClean="0">
              <a:solidFill>
                <a:schemeClr val="tx1"/>
              </a:solidFill>
            </a:rPr>
            <a:t>مدارس عليا للأساتذة</a:t>
          </a:r>
          <a:endParaRPr lang="fr-FR" sz="1600" kern="1200" dirty="0">
            <a:solidFill>
              <a:schemeClr val="tx1"/>
            </a:solidFill>
          </a:endParaRPr>
        </a:p>
      </dsp:txBody>
      <dsp:txXfrm>
        <a:off x="6016215" y="3163705"/>
        <a:ext cx="2276843" cy="380748"/>
      </dsp:txXfrm>
    </dsp:sp>
    <dsp:sp modelId="{934D8CC6-6675-4374-9605-D4E0941426E0}">
      <dsp:nvSpPr>
        <dsp:cNvPr id="0" name=""/>
        <dsp:cNvSpPr/>
      </dsp:nvSpPr>
      <dsp:spPr>
        <a:xfrm>
          <a:off x="4479006" y="3721897"/>
          <a:ext cx="3318589" cy="53846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ar-DZ" sz="1600" kern="1200" dirty="0" smtClean="0">
              <a:solidFill>
                <a:schemeClr val="tx1"/>
              </a:solidFill>
            </a:rPr>
            <a:t>مدارس عليا و معاهد</a:t>
          </a:r>
          <a:endParaRPr lang="fr-FR" sz="1600" kern="1200" dirty="0">
            <a:solidFill>
              <a:schemeClr val="tx1"/>
            </a:solidFill>
          </a:endParaRPr>
        </a:p>
      </dsp:txBody>
      <dsp:txXfrm>
        <a:off x="4965002" y="3800753"/>
        <a:ext cx="2346597" cy="380748"/>
      </dsp:txXfrm>
    </dsp:sp>
    <dsp:sp modelId="{C9916305-C57F-4D5C-B9B5-83D90C202770}">
      <dsp:nvSpPr>
        <dsp:cNvPr id="0" name=""/>
        <dsp:cNvSpPr/>
      </dsp:nvSpPr>
      <dsp:spPr>
        <a:xfrm>
          <a:off x="3495052" y="4365379"/>
          <a:ext cx="4031451" cy="53846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ar-DZ" sz="1600" kern="1200" dirty="0" smtClean="0">
              <a:solidFill>
                <a:schemeClr val="tx1"/>
              </a:solidFill>
            </a:rPr>
            <a:t>العلوم الطبية والعلوم البيطرية</a:t>
          </a:r>
          <a:endParaRPr lang="fr-FR" sz="1600" kern="1200" dirty="0">
            <a:solidFill>
              <a:schemeClr val="tx1"/>
            </a:solidFill>
          </a:endParaRPr>
        </a:p>
      </dsp:txBody>
      <dsp:txXfrm>
        <a:off x="4085444" y="4444235"/>
        <a:ext cx="2850667" cy="3807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96332"/>
          </a:xfrm>
          <a:prstGeom prst="rect">
            <a:avLst/>
          </a:prstGeom>
        </p:spPr>
        <p:txBody>
          <a:bodyPr vert="horz" lIns="91440" tIns="45720" rIns="91440" bIns="45720" rtlCol="0"/>
          <a:lstStyle>
            <a:lvl1pPr algn="r">
              <a:defRPr sz="1200"/>
            </a:lvl1pPr>
          </a:lstStyle>
          <a:p>
            <a:fld id="{F52EFFD5-5115-4739-B0C5-E9920814292F}" type="datetimeFigureOut">
              <a:rPr lang="fr-FR" smtClean="0"/>
              <a:pPr/>
              <a:t>20/07/2018</a:t>
            </a:fld>
            <a:endParaRPr lang="fr-FR"/>
          </a:p>
        </p:txBody>
      </p:sp>
      <p:sp>
        <p:nvSpPr>
          <p:cNvPr id="4" name="Espace réservé de l'image des diapositives 3"/>
          <p:cNvSpPr>
            <a:spLocks noGrp="1" noRot="1" noChangeAspect="1"/>
          </p:cNvSpPr>
          <p:nvPr>
            <p:ph type="sldImg" idx="2"/>
          </p:nvPr>
        </p:nvSpPr>
        <p:spPr>
          <a:xfrm>
            <a:off x="947738"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715153"/>
            <a:ext cx="5486400" cy="4466987"/>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71800"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9428583"/>
            <a:ext cx="2971800" cy="496332"/>
          </a:xfrm>
          <a:prstGeom prst="rect">
            <a:avLst/>
          </a:prstGeom>
        </p:spPr>
        <p:txBody>
          <a:bodyPr vert="horz" lIns="91440" tIns="45720" rIns="91440" bIns="45720" rtlCol="0" anchor="b"/>
          <a:lstStyle>
            <a:lvl1pPr algn="r">
              <a:defRPr sz="1200"/>
            </a:lvl1pPr>
          </a:lstStyle>
          <a:p>
            <a:fld id="{9B4E8B0D-BCB4-4F63-BF3A-87985C339364}" type="slidenum">
              <a:rPr lang="fr-FR" smtClean="0"/>
              <a:pPr/>
              <a:t>‹N°›</a:t>
            </a:fld>
            <a:endParaRPr lang="fr-FR"/>
          </a:p>
        </p:txBody>
      </p:sp>
    </p:spTree>
    <p:extLst>
      <p:ext uri="{BB962C8B-B14F-4D97-AF65-F5344CB8AC3E}">
        <p14:creationId xmlns:p14="http://schemas.microsoft.com/office/powerpoint/2010/main" val="57782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1</a:t>
            </a:fld>
            <a:endParaRPr lang="fr-FR"/>
          </a:p>
        </p:txBody>
      </p:sp>
    </p:spTree>
    <p:extLst>
      <p:ext uri="{BB962C8B-B14F-4D97-AF65-F5344CB8AC3E}">
        <p14:creationId xmlns:p14="http://schemas.microsoft.com/office/powerpoint/2010/main" val="1412208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11</a:t>
            </a:fld>
            <a:endParaRPr lang="fr-FR"/>
          </a:p>
        </p:txBody>
      </p:sp>
    </p:spTree>
    <p:extLst>
      <p:ext uri="{BB962C8B-B14F-4D97-AF65-F5344CB8AC3E}">
        <p14:creationId xmlns:p14="http://schemas.microsoft.com/office/powerpoint/2010/main" val="124274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12</a:t>
            </a:fld>
            <a:endParaRPr lang="fr-FR"/>
          </a:p>
        </p:txBody>
      </p:sp>
    </p:spTree>
    <p:extLst>
      <p:ext uri="{BB962C8B-B14F-4D97-AF65-F5344CB8AC3E}">
        <p14:creationId xmlns:p14="http://schemas.microsoft.com/office/powerpoint/2010/main" val="582039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13</a:t>
            </a:fld>
            <a:endParaRPr lang="fr-FR"/>
          </a:p>
        </p:txBody>
      </p:sp>
    </p:spTree>
    <p:extLst>
      <p:ext uri="{BB962C8B-B14F-4D97-AF65-F5344CB8AC3E}">
        <p14:creationId xmlns:p14="http://schemas.microsoft.com/office/powerpoint/2010/main" val="497041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14</a:t>
            </a:fld>
            <a:endParaRPr lang="fr-FR"/>
          </a:p>
        </p:txBody>
      </p:sp>
    </p:spTree>
    <p:extLst>
      <p:ext uri="{BB962C8B-B14F-4D97-AF65-F5344CB8AC3E}">
        <p14:creationId xmlns:p14="http://schemas.microsoft.com/office/powerpoint/2010/main" val="3833601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15</a:t>
            </a:fld>
            <a:endParaRPr lang="fr-FR"/>
          </a:p>
        </p:txBody>
      </p:sp>
    </p:spTree>
    <p:extLst>
      <p:ext uri="{BB962C8B-B14F-4D97-AF65-F5344CB8AC3E}">
        <p14:creationId xmlns:p14="http://schemas.microsoft.com/office/powerpoint/2010/main" val="2663628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16</a:t>
            </a:fld>
            <a:endParaRPr lang="fr-FR"/>
          </a:p>
        </p:txBody>
      </p:sp>
    </p:spTree>
    <p:extLst>
      <p:ext uri="{BB962C8B-B14F-4D97-AF65-F5344CB8AC3E}">
        <p14:creationId xmlns:p14="http://schemas.microsoft.com/office/powerpoint/2010/main" val="154695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17</a:t>
            </a:fld>
            <a:endParaRPr lang="fr-FR"/>
          </a:p>
        </p:txBody>
      </p:sp>
    </p:spTree>
    <p:extLst>
      <p:ext uri="{BB962C8B-B14F-4D97-AF65-F5344CB8AC3E}">
        <p14:creationId xmlns:p14="http://schemas.microsoft.com/office/powerpoint/2010/main" val="1924989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18</a:t>
            </a:fld>
            <a:endParaRPr lang="fr-FR"/>
          </a:p>
        </p:txBody>
      </p:sp>
    </p:spTree>
    <p:extLst>
      <p:ext uri="{BB962C8B-B14F-4D97-AF65-F5344CB8AC3E}">
        <p14:creationId xmlns:p14="http://schemas.microsoft.com/office/powerpoint/2010/main" val="573165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19</a:t>
            </a:fld>
            <a:endParaRPr lang="fr-FR"/>
          </a:p>
        </p:txBody>
      </p:sp>
    </p:spTree>
    <p:extLst>
      <p:ext uri="{BB962C8B-B14F-4D97-AF65-F5344CB8AC3E}">
        <p14:creationId xmlns:p14="http://schemas.microsoft.com/office/powerpoint/2010/main" val="3278693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20</a:t>
            </a:fld>
            <a:endParaRPr lang="fr-FR"/>
          </a:p>
        </p:txBody>
      </p:sp>
    </p:spTree>
    <p:extLst>
      <p:ext uri="{BB962C8B-B14F-4D97-AF65-F5344CB8AC3E}">
        <p14:creationId xmlns:p14="http://schemas.microsoft.com/office/powerpoint/2010/main" val="180619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dirty="0"/>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2</a:t>
            </a:fld>
            <a:endParaRPr lang="fr-FR"/>
          </a:p>
        </p:txBody>
      </p:sp>
    </p:spTree>
    <p:extLst>
      <p:ext uri="{BB962C8B-B14F-4D97-AF65-F5344CB8AC3E}">
        <p14:creationId xmlns:p14="http://schemas.microsoft.com/office/powerpoint/2010/main" val="147872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21</a:t>
            </a:fld>
            <a:endParaRPr lang="fr-FR"/>
          </a:p>
        </p:txBody>
      </p:sp>
    </p:spTree>
    <p:extLst>
      <p:ext uri="{BB962C8B-B14F-4D97-AF65-F5344CB8AC3E}">
        <p14:creationId xmlns:p14="http://schemas.microsoft.com/office/powerpoint/2010/main" val="3723852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22</a:t>
            </a:fld>
            <a:endParaRPr lang="fr-FR"/>
          </a:p>
        </p:txBody>
      </p:sp>
    </p:spTree>
    <p:extLst>
      <p:ext uri="{BB962C8B-B14F-4D97-AF65-F5344CB8AC3E}">
        <p14:creationId xmlns:p14="http://schemas.microsoft.com/office/powerpoint/2010/main" val="4057543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23</a:t>
            </a:fld>
            <a:endParaRPr lang="fr-FR"/>
          </a:p>
        </p:txBody>
      </p:sp>
    </p:spTree>
    <p:extLst>
      <p:ext uri="{BB962C8B-B14F-4D97-AF65-F5344CB8AC3E}">
        <p14:creationId xmlns:p14="http://schemas.microsoft.com/office/powerpoint/2010/main" val="2708512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24</a:t>
            </a:fld>
            <a:endParaRPr lang="fr-FR"/>
          </a:p>
        </p:txBody>
      </p:sp>
    </p:spTree>
    <p:extLst>
      <p:ext uri="{BB962C8B-B14F-4D97-AF65-F5344CB8AC3E}">
        <p14:creationId xmlns:p14="http://schemas.microsoft.com/office/powerpoint/2010/main" val="2214052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25</a:t>
            </a:fld>
            <a:endParaRPr lang="fr-FR"/>
          </a:p>
        </p:txBody>
      </p:sp>
    </p:spTree>
    <p:extLst>
      <p:ext uri="{BB962C8B-B14F-4D97-AF65-F5344CB8AC3E}">
        <p14:creationId xmlns:p14="http://schemas.microsoft.com/office/powerpoint/2010/main" val="2415148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26</a:t>
            </a:fld>
            <a:endParaRPr lang="fr-FR"/>
          </a:p>
        </p:txBody>
      </p:sp>
    </p:spTree>
    <p:extLst>
      <p:ext uri="{BB962C8B-B14F-4D97-AF65-F5344CB8AC3E}">
        <p14:creationId xmlns:p14="http://schemas.microsoft.com/office/powerpoint/2010/main" val="3657811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27</a:t>
            </a:fld>
            <a:endParaRPr lang="fr-FR"/>
          </a:p>
        </p:txBody>
      </p:sp>
    </p:spTree>
    <p:extLst>
      <p:ext uri="{BB962C8B-B14F-4D97-AF65-F5344CB8AC3E}">
        <p14:creationId xmlns:p14="http://schemas.microsoft.com/office/powerpoint/2010/main" val="430786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28</a:t>
            </a:fld>
            <a:endParaRPr lang="fr-FR"/>
          </a:p>
        </p:txBody>
      </p:sp>
    </p:spTree>
    <p:extLst>
      <p:ext uri="{BB962C8B-B14F-4D97-AF65-F5344CB8AC3E}">
        <p14:creationId xmlns:p14="http://schemas.microsoft.com/office/powerpoint/2010/main" val="617512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29</a:t>
            </a:fld>
            <a:endParaRPr lang="fr-FR"/>
          </a:p>
        </p:txBody>
      </p:sp>
    </p:spTree>
    <p:extLst>
      <p:ext uri="{BB962C8B-B14F-4D97-AF65-F5344CB8AC3E}">
        <p14:creationId xmlns:p14="http://schemas.microsoft.com/office/powerpoint/2010/main" val="1686929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30</a:t>
            </a:fld>
            <a:endParaRPr lang="fr-FR"/>
          </a:p>
        </p:txBody>
      </p:sp>
    </p:spTree>
    <p:extLst>
      <p:ext uri="{BB962C8B-B14F-4D97-AF65-F5344CB8AC3E}">
        <p14:creationId xmlns:p14="http://schemas.microsoft.com/office/powerpoint/2010/main" val="382216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3</a:t>
            </a:fld>
            <a:endParaRPr lang="fr-FR"/>
          </a:p>
        </p:txBody>
      </p:sp>
    </p:spTree>
    <p:extLst>
      <p:ext uri="{BB962C8B-B14F-4D97-AF65-F5344CB8AC3E}">
        <p14:creationId xmlns:p14="http://schemas.microsoft.com/office/powerpoint/2010/main" val="3998762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31</a:t>
            </a:fld>
            <a:endParaRPr lang="fr-FR"/>
          </a:p>
        </p:txBody>
      </p:sp>
    </p:spTree>
    <p:extLst>
      <p:ext uri="{BB962C8B-B14F-4D97-AF65-F5344CB8AC3E}">
        <p14:creationId xmlns:p14="http://schemas.microsoft.com/office/powerpoint/2010/main" val="1952904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32</a:t>
            </a:fld>
            <a:endParaRPr lang="fr-FR"/>
          </a:p>
        </p:txBody>
      </p:sp>
    </p:spTree>
    <p:extLst>
      <p:ext uri="{BB962C8B-B14F-4D97-AF65-F5344CB8AC3E}">
        <p14:creationId xmlns:p14="http://schemas.microsoft.com/office/powerpoint/2010/main" val="4234636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33</a:t>
            </a:fld>
            <a:endParaRPr lang="fr-FR"/>
          </a:p>
        </p:txBody>
      </p:sp>
    </p:spTree>
    <p:extLst>
      <p:ext uri="{BB962C8B-B14F-4D97-AF65-F5344CB8AC3E}">
        <p14:creationId xmlns:p14="http://schemas.microsoft.com/office/powerpoint/2010/main" val="3462115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34</a:t>
            </a:fld>
            <a:endParaRPr lang="fr-FR"/>
          </a:p>
        </p:txBody>
      </p:sp>
    </p:spTree>
    <p:extLst>
      <p:ext uri="{BB962C8B-B14F-4D97-AF65-F5344CB8AC3E}">
        <p14:creationId xmlns:p14="http://schemas.microsoft.com/office/powerpoint/2010/main" val="76156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dirty="0"/>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35</a:t>
            </a:fld>
            <a:endParaRPr lang="fr-FR"/>
          </a:p>
        </p:txBody>
      </p:sp>
    </p:spTree>
    <p:extLst>
      <p:ext uri="{BB962C8B-B14F-4D97-AF65-F5344CB8AC3E}">
        <p14:creationId xmlns:p14="http://schemas.microsoft.com/office/powerpoint/2010/main" val="603434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36</a:t>
            </a:fld>
            <a:endParaRPr lang="fr-FR"/>
          </a:p>
        </p:txBody>
      </p:sp>
    </p:spTree>
    <p:extLst>
      <p:ext uri="{BB962C8B-B14F-4D97-AF65-F5344CB8AC3E}">
        <p14:creationId xmlns:p14="http://schemas.microsoft.com/office/powerpoint/2010/main" val="2997823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37</a:t>
            </a:fld>
            <a:endParaRPr lang="fr-FR"/>
          </a:p>
        </p:txBody>
      </p:sp>
    </p:spTree>
    <p:extLst>
      <p:ext uri="{BB962C8B-B14F-4D97-AF65-F5344CB8AC3E}">
        <p14:creationId xmlns:p14="http://schemas.microsoft.com/office/powerpoint/2010/main" val="2817417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38</a:t>
            </a:fld>
            <a:endParaRPr lang="fr-FR"/>
          </a:p>
        </p:txBody>
      </p:sp>
    </p:spTree>
    <p:extLst>
      <p:ext uri="{BB962C8B-B14F-4D97-AF65-F5344CB8AC3E}">
        <p14:creationId xmlns:p14="http://schemas.microsoft.com/office/powerpoint/2010/main" val="3806828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39</a:t>
            </a:fld>
            <a:endParaRPr lang="fr-FR"/>
          </a:p>
        </p:txBody>
      </p:sp>
    </p:spTree>
    <p:extLst>
      <p:ext uri="{BB962C8B-B14F-4D97-AF65-F5344CB8AC3E}">
        <p14:creationId xmlns:p14="http://schemas.microsoft.com/office/powerpoint/2010/main" val="144348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40</a:t>
            </a:fld>
            <a:endParaRPr lang="fr-FR"/>
          </a:p>
        </p:txBody>
      </p:sp>
    </p:spTree>
    <p:extLst>
      <p:ext uri="{BB962C8B-B14F-4D97-AF65-F5344CB8AC3E}">
        <p14:creationId xmlns:p14="http://schemas.microsoft.com/office/powerpoint/2010/main" val="374269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4</a:t>
            </a:fld>
            <a:endParaRPr lang="fr-FR"/>
          </a:p>
        </p:txBody>
      </p:sp>
    </p:spTree>
    <p:extLst>
      <p:ext uri="{BB962C8B-B14F-4D97-AF65-F5344CB8AC3E}">
        <p14:creationId xmlns:p14="http://schemas.microsoft.com/office/powerpoint/2010/main" val="6610427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41</a:t>
            </a:fld>
            <a:endParaRPr lang="fr-FR"/>
          </a:p>
        </p:txBody>
      </p:sp>
    </p:spTree>
    <p:extLst>
      <p:ext uri="{BB962C8B-B14F-4D97-AF65-F5344CB8AC3E}">
        <p14:creationId xmlns:p14="http://schemas.microsoft.com/office/powerpoint/2010/main" val="1804693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42</a:t>
            </a:fld>
            <a:endParaRPr lang="fr-FR"/>
          </a:p>
        </p:txBody>
      </p:sp>
    </p:spTree>
    <p:extLst>
      <p:ext uri="{BB962C8B-B14F-4D97-AF65-F5344CB8AC3E}">
        <p14:creationId xmlns:p14="http://schemas.microsoft.com/office/powerpoint/2010/main" val="12490185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43</a:t>
            </a:fld>
            <a:endParaRPr lang="fr-FR"/>
          </a:p>
        </p:txBody>
      </p:sp>
    </p:spTree>
    <p:extLst>
      <p:ext uri="{BB962C8B-B14F-4D97-AF65-F5344CB8AC3E}">
        <p14:creationId xmlns:p14="http://schemas.microsoft.com/office/powerpoint/2010/main" val="13138086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44</a:t>
            </a:fld>
            <a:endParaRPr lang="fr-FR"/>
          </a:p>
        </p:txBody>
      </p:sp>
    </p:spTree>
    <p:extLst>
      <p:ext uri="{BB962C8B-B14F-4D97-AF65-F5344CB8AC3E}">
        <p14:creationId xmlns:p14="http://schemas.microsoft.com/office/powerpoint/2010/main" val="39840105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45</a:t>
            </a:fld>
            <a:endParaRPr lang="fr-FR"/>
          </a:p>
        </p:txBody>
      </p:sp>
    </p:spTree>
    <p:extLst>
      <p:ext uri="{BB962C8B-B14F-4D97-AF65-F5344CB8AC3E}">
        <p14:creationId xmlns:p14="http://schemas.microsoft.com/office/powerpoint/2010/main" val="174012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5</a:t>
            </a:fld>
            <a:endParaRPr lang="fr-FR"/>
          </a:p>
        </p:txBody>
      </p:sp>
    </p:spTree>
    <p:extLst>
      <p:ext uri="{BB962C8B-B14F-4D97-AF65-F5344CB8AC3E}">
        <p14:creationId xmlns:p14="http://schemas.microsoft.com/office/powerpoint/2010/main" val="893461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6</a:t>
            </a:fld>
            <a:endParaRPr lang="fr-FR"/>
          </a:p>
        </p:txBody>
      </p:sp>
    </p:spTree>
    <p:extLst>
      <p:ext uri="{BB962C8B-B14F-4D97-AF65-F5344CB8AC3E}">
        <p14:creationId xmlns:p14="http://schemas.microsoft.com/office/powerpoint/2010/main" val="1356049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7</a:t>
            </a:fld>
            <a:endParaRPr lang="fr-FR"/>
          </a:p>
        </p:txBody>
      </p:sp>
    </p:spTree>
    <p:extLst>
      <p:ext uri="{BB962C8B-B14F-4D97-AF65-F5344CB8AC3E}">
        <p14:creationId xmlns:p14="http://schemas.microsoft.com/office/powerpoint/2010/main" val="312917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8</a:t>
            </a:fld>
            <a:endParaRPr lang="fr-FR"/>
          </a:p>
        </p:txBody>
      </p:sp>
    </p:spTree>
    <p:extLst>
      <p:ext uri="{BB962C8B-B14F-4D97-AF65-F5344CB8AC3E}">
        <p14:creationId xmlns:p14="http://schemas.microsoft.com/office/powerpoint/2010/main" val="15191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dirty="0"/>
          </a:p>
        </p:txBody>
      </p:sp>
      <p:sp>
        <p:nvSpPr>
          <p:cNvPr id="4" name="Espace réservé du numéro de diapositive 3"/>
          <p:cNvSpPr>
            <a:spLocks noGrp="1"/>
          </p:cNvSpPr>
          <p:nvPr>
            <p:ph type="sldNum" sz="quarter" idx="10"/>
          </p:nvPr>
        </p:nvSpPr>
        <p:spPr/>
        <p:txBody>
          <a:bodyPr/>
          <a:lstStyle/>
          <a:p>
            <a:fld id="{9B4E8B0D-BCB4-4F63-BF3A-87985C339364}" type="slidenum">
              <a:rPr lang="fr-FR" smtClean="0"/>
              <a:pPr/>
              <a:t>9</a:t>
            </a:fld>
            <a:endParaRPr lang="fr-FR"/>
          </a:p>
        </p:txBody>
      </p:sp>
    </p:spTree>
    <p:extLst>
      <p:ext uri="{BB962C8B-B14F-4D97-AF65-F5344CB8AC3E}">
        <p14:creationId xmlns:p14="http://schemas.microsoft.com/office/powerpoint/2010/main" val="164037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078FBCD4-E445-4049-A202-46EBD141902A}" type="datetimeFigureOut">
              <a:rPr lang="fr-FR" smtClean="0"/>
              <a:pPr/>
              <a:t>20/07/2018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56631F-B99A-4A6C-BB5A-D3DE6E5BF7B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8FBCD4-E445-4049-A202-46EBD141902A}" type="datetimeFigureOut">
              <a:rPr lang="fr-FR" smtClean="0"/>
              <a:pPr/>
              <a:t>20/07/2018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56631F-B99A-4A6C-BB5A-D3DE6E5BF7B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8FBCD4-E445-4049-A202-46EBD141902A}" type="datetimeFigureOut">
              <a:rPr lang="fr-FR" smtClean="0"/>
              <a:pPr/>
              <a:t>20/07/2018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56631F-B99A-4A6C-BB5A-D3DE6E5BF7B0}"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82E2B83D-FDB9-4154-B723-36575B28CF41}" type="datetime1">
              <a:rPr lang="fr-FR" smtClean="0">
                <a:solidFill>
                  <a:srgbClr val="4E5B6F"/>
                </a:solidFill>
              </a:rPr>
              <a:pPr/>
              <a:t>20/07/2018</a:t>
            </a:fld>
            <a:endParaRPr lang="fr-FR" dirty="0">
              <a:solidFill>
                <a:srgbClr val="4E5B6F"/>
              </a:solidFill>
            </a:endParaRP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r>
              <a:rPr lang="fr-FR" smtClean="0">
                <a:solidFill>
                  <a:srgbClr val="4E5B6F"/>
                </a:solidFill>
              </a:rPr>
              <a:t>MESRS-DGEFS</a:t>
            </a:r>
            <a:endParaRPr lang="fr-FR" dirty="0">
              <a:solidFill>
                <a:srgbClr val="4E5B6F"/>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BBC90CA-126F-41A8-BDE2-D1F18F96220D}" type="slidenum">
              <a:rPr lang="fr-FR" smtClean="0"/>
              <a:pPr/>
              <a:t>‹N°›</a:t>
            </a:fld>
            <a:endParaRPr lang="fr-FR" dirty="0"/>
          </a:p>
        </p:txBody>
      </p:sp>
    </p:spTree>
    <p:extLst>
      <p:ext uri="{BB962C8B-B14F-4D97-AF65-F5344CB8AC3E}">
        <p14:creationId xmlns:p14="http://schemas.microsoft.com/office/powerpoint/2010/main" val="4191854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390F5E65-6787-4541-BE8C-E61F80F874F6}" type="datetime1">
              <a:rPr lang="fr-FR" smtClean="0">
                <a:solidFill>
                  <a:srgbClr val="4E5B6F"/>
                </a:solidFill>
              </a:rPr>
              <a:pPr/>
              <a:t>20/07/2018</a:t>
            </a:fld>
            <a:endParaRPr lang="fr-FR" dirty="0">
              <a:solidFill>
                <a:srgbClr val="4E5B6F"/>
              </a:solidFill>
            </a:endParaRPr>
          </a:p>
        </p:txBody>
      </p:sp>
      <p:sp>
        <p:nvSpPr>
          <p:cNvPr id="9" name="Espace réservé du numéro de diapositive 8"/>
          <p:cNvSpPr>
            <a:spLocks noGrp="1"/>
          </p:cNvSpPr>
          <p:nvPr>
            <p:ph type="sldNum" sz="quarter" idx="15"/>
          </p:nvPr>
        </p:nvSpPr>
        <p:spPr/>
        <p:txBody>
          <a:bodyPr rtlCol="0"/>
          <a:lstStyle/>
          <a:p>
            <a:fld id="{1BBC90CA-126F-41A8-BDE2-D1F18F96220D}" type="slidenum">
              <a:rPr lang="fr-FR" smtClean="0"/>
              <a:pPr/>
              <a:t>‹N°›</a:t>
            </a:fld>
            <a:endParaRPr lang="fr-FR" dirty="0"/>
          </a:p>
        </p:txBody>
      </p:sp>
      <p:sp>
        <p:nvSpPr>
          <p:cNvPr id="10" name="Espace réservé du pied de page 9"/>
          <p:cNvSpPr>
            <a:spLocks noGrp="1"/>
          </p:cNvSpPr>
          <p:nvPr>
            <p:ph type="ftr" sz="quarter" idx="16"/>
          </p:nvPr>
        </p:nvSpPr>
        <p:spPr/>
        <p:txBody>
          <a:bodyPr rtlCol="0"/>
          <a:lstStyle/>
          <a:p>
            <a:r>
              <a:rPr lang="fr-FR" smtClean="0">
                <a:solidFill>
                  <a:srgbClr val="4E5B6F"/>
                </a:solidFill>
              </a:rPr>
              <a:t>MESRS-DGEFS</a:t>
            </a:r>
            <a:endParaRPr lang="fr-FR" dirty="0">
              <a:solidFill>
                <a:srgbClr val="4E5B6F"/>
              </a:solidFill>
            </a:endParaRPr>
          </a:p>
        </p:txBody>
      </p:sp>
    </p:spTree>
    <p:extLst>
      <p:ext uri="{BB962C8B-B14F-4D97-AF65-F5344CB8AC3E}">
        <p14:creationId xmlns:p14="http://schemas.microsoft.com/office/powerpoint/2010/main" val="3889597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AA4D4F9-AE29-40DF-967B-B34A757F45FE}" type="datetime1">
              <a:rPr lang="fr-FR" smtClean="0">
                <a:solidFill>
                  <a:srgbClr val="4E5B6F"/>
                </a:solidFill>
              </a:rPr>
              <a:pPr/>
              <a:t>20/07/2018</a:t>
            </a:fld>
            <a:endParaRPr lang="fr-FR" dirty="0">
              <a:solidFill>
                <a:srgbClr val="4E5B6F"/>
              </a:solidFill>
            </a:endParaRP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r>
              <a:rPr lang="fr-FR" smtClean="0">
                <a:solidFill>
                  <a:srgbClr val="4E5B6F"/>
                </a:solidFill>
              </a:rPr>
              <a:t>MESRS-DGEFS</a:t>
            </a:r>
            <a:endParaRPr lang="fr-FR" dirty="0">
              <a:solidFill>
                <a:srgbClr val="4E5B6F"/>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BBC90CA-126F-41A8-BDE2-D1F18F96220D}" type="slidenum">
              <a:rPr lang="fr-FR" smtClean="0"/>
              <a:pPr/>
              <a:t>‹N°›</a:t>
            </a:fld>
            <a:endParaRPr lang="fr-FR" dirty="0"/>
          </a:p>
        </p:txBody>
      </p:sp>
    </p:spTree>
    <p:extLst>
      <p:ext uri="{BB962C8B-B14F-4D97-AF65-F5344CB8AC3E}">
        <p14:creationId xmlns:p14="http://schemas.microsoft.com/office/powerpoint/2010/main" val="1730222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7B54FAE-5432-4E2E-A567-3A21BF3FD92D}" type="datetime1">
              <a:rPr lang="fr-FR" smtClean="0">
                <a:solidFill>
                  <a:srgbClr val="4E5B6F"/>
                </a:solidFill>
              </a:rPr>
              <a:pPr/>
              <a:t>20/07/2018</a:t>
            </a:fld>
            <a:endParaRPr lang="fr-FR" dirty="0">
              <a:solidFill>
                <a:srgbClr val="4E5B6F"/>
              </a:solidFill>
            </a:endParaRPr>
          </a:p>
        </p:txBody>
      </p:sp>
      <p:sp>
        <p:nvSpPr>
          <p:cNvPr id="6" name="Espace réservé du pied de page 5"/>
          <p:cNvSpPr>
            <a:spLocks noGrp="1"/>
          </p:cNvSpPr>
          <p:nvPr>
            <p:ph type="ftr" sz="quarter" idx="11"/>
          </p:nvPr>
        </p:nvSpPr>
        <p:spPr/>
        <p:txBody>
          <a:bodyPr/>
          <a:lstStyle/>
          <a:p>
            <a:r>
              <a:rPr lang="fr-FR" smtClean="0">
                <a:solidFill>
                  <a:srgbClr val="4E5B6F"/>
                </a:solidFill>
              </a:rPr>
              <a:t>MESRS-DGEFS</a:t>
            </a:r>
            <a:endParaRPr lang="fr-FR" dirty="0">
              <a:solidFill>
                <a:srgbClr val="4E5B6F"/>
              </a:solidFill>
            </a:endParaRPr>
          </a:p>
        </p:txBody>
      </p:sp>
      <p:sp>
        <p:nvSpPr>
          <p:cNvPr id="7" name="Espace réservé du numéro de diapositive 6"/>
          <p:cNvSpPr>
            <a:spLocks noGrp="1"/>
          </p:cNvSpPr>
          <p:nvPr>
            <p:ph type="sldNum" sz="quarter" idx="12"/>
          </p:nvPr>
        </p:nvSpPr>
        <p:spPr/>
        <p:txBody>
          <a:bodyPr/>
          <a:lstStyle/>
          <a:p>
            <a:fld id="{1BBC90CA-126F-41A8-BDE2-D1F18F96220D}" type="slidenum">
              <a:rPr lang="fr-FR" smtClean="0"/>
              <a:pPr/>
              <a:t>‹N°›</a:t>
            </a:fld>
            <a:endParaRPr lang="fr-FR" dirty="0"/>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extLst>
      <p:ext uri="{BB962C8B-B14F-4D97-AF65-F5344CB8AC3E}">
        <p14:creationId xmlns:p14="http://schemas.microsoft.com/office/powerpoint/2010/main" val="77422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AA8EEBA0-DC3C-408B-9478-AE533E9D93FB}" type="datetime1">
              <a:rPr lang="fr-FR" smtClean="0">
                <a:solidFill>
                  <a:srgbClr val="4E5B6F"/>
                </a:solidFill>
              </a:rPr>
              <a:pPr/>
              <a:t>20/07/2018</a:t>
            </a:fld>
            <a:endParaRPr lang="fr-FR" dirty="0">
              <a:solidFill>
                <a:srgbClr val="4E5B6F"/>
              </a:solidFill>
            </a:endParaRPr>
          </a:p>
        </p:txBody>
      </p:sp>
      <p:sp>
        <p:nvSpPr>
          <p:cNvPr id="8" name="Espace réservé du pied de page 7"/>
          <p:cNvSpPr>
            <a:spLocks noGrp="1"/>
          </p:cNvSpPr>
          <p:nvPr>
            <p:ph type="ftr" sz="quarter" idx="11"/>
          </p:nvPr>
        </p:nvSpPr>
        <p:spPr/>
        <p:txBody>
          <a:bodyPr/>
          <a:lstStyle/>
          <a:p>
            <a:r>
              <a:rPr lang="fr-FR" smtClean="0">
                <a:solidFill>
                  <a:srgbClr val="4E5B6F"/>
                </a:solidFill>
              </a:rPr>
              <a:t>MESRS-DGEFS</a:t>
            </a:r>
            <a:endParaRPr lang="fr-FR" dirty="0">
              <a:solidFill>
                <a:srgbClr val="4E5B6F"/>
              </a:solidFill>
            </a:endParaRPr>
          </a:p>
        </p:txBody>
      </p:sp>
      <p:sp>
        <p:nvSpPr>
          <p:cNvPr id="9" name="Espace réservé du numéro de diapositive 8"/>
          <p:cNvSpPr>
            <a:spLocks noGrp="1"/>
          </p:cNvSpPr>
          <p:nvPr>
            <p:ph type="sldNum" sz="quarter" idx="12"/>
          </p:nvPr>
        </p:nvSpPr>
        <p:spPr/>
        <p:txBody>
          <a:bodyPr/>
          <a:lstStyle/>
          <a:p>
            <a:fld id="{1BBC90CA-126F-41A8-BDE2-D1F18F96220D}" type="slidenum">
              <a:rPr lang="fr-FR" smtClean="0"/>
              <a:pPr/>
              <a:t>‹N°›</a:t>
            </a:fld>
            <a:endParaRPr lang="fr-FR" dirty="0"/>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extLst>
      <p:ext uri="{BB962C8B-B14F-4D97-AF65-F5344CB8AC3E}">
        <p14:creationId xmlns:p14="http://schemas.microsoft.com/office/powerpoint/2010/main" val="3034910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9A8F7D05-310B-4B56-B66D-7899930E461A}" type="datetime1">
              <a:rPr lang="fr-FR" smtClean="0">
                <a:solidFill>
                  <a:srgbClr val="4E5B6F"/>
                </a:solidFill>
              </a:rPr>
              <a:pPr/>
              <a:t>20/07/2018</a:t>
            </a:fld>
            <a:endParaRPr lang="fr-FR" dirty="0">
              <a:solidFill>
                <a:srgbClr val="4E5B6F"/>
              </a:solidFill>
            </a:endParaRPr>
          </a:p>
        </p:txBody>
      </p:sp>
      <p:sp>
        <p:nvSpPr>
          <p:cNvPr id="7" name="Espace réservé du numéro de diapositive 6"/>
          <p:cNvSpPr>
            <a:spLocks noGrp="1"/>
          </p:cNvSpPr>
          <p:nvPr>
            <p:ph type="sldNum" sz="quarter" idx="11"/>
          </p:nvPr>
        </p:nvSpPr>
        <p:spPr/>
        <p:txBody>
          <a:bodyPr rtlCol="0"/>
          <a:lstStyle/>
          <a:p>
            <a:fld id="{1BBC90CA-126F-41A8-BDE2-D1F18F96220D}" type="slidenum">
              <a:rPr lang="fr-FR" smtClean="0"/>
              <a:pPr/>
              <a:t>‹N°›</a:t>
            </a:fld>
            <a:endParaRPr lang="fr-FR" dirty="0"/>
          </a:p>
        </p:txBody>
      </p:sp>
      <p:sp>
        <p:nvSpPr>
          <p:cNvPr id="8" name="Espace réservé du pied de page 7"/>
          <p:cNvSpPr>
            <a:spLocks noGrp="1"/>
          </p:cNvSpPr>
          <p:nvPr>
            <p:ph type="ftr" sz="quarter" idx="12"/>
          </p:nvPr>
        </p:nvSpPr>
        <p:spPr/>
        <p:txBody>
          <a:bodyPr rtlCol="0"/>
          <a:lstStyle/>
          <a:p>
            <a:r>
              <a:rPr lang="fr-FR" smtClean="0">
                <a:solidFill>
                  <a:srgbClr val="4E5B6F"/>
                </a:solidFill>
              </a:rPr>
              <a:t>MESRS-DGEFS</a:t>
            </a:r>
            <a:endParaRPr lang="fr-FR" dirty="0">
              <a:solidFill>
                <a:srgbClr val="4E5B6F"/>
              </a:solidFill>
            </a:endParaRPr>
          </a:p>
        </p:txBody>
      </p:sp>
    </p:spTree>
    <p:extLst>
      <p:ext uri="{BB962C8B-B14F-4D97-AF65-F5344CB8AC3E}">
        <p14:creationId xmlns:p14="http://schemas.microsoft.com/office/powerpoint/2010/main" val="2459843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7563018-153E-4A8E-8ADF-CCEF26C81BCF}" type="datetime1">
              <a:rPr lang="fr-FR" smtClean="0">
                <a:solidFill>
                  <a:srgbClr val="4E5B6F"/>
                </a:solidFill>
              </a:rPr>
              <a:pPr/>
              <a:t>20/07/2018</a:t>
            </a:fld>
            <a:endParaRPr lang="fr-FR" dirty="0">
              <a:solidFill>
                <a:srgbClr val="4E5B6F"/>
              </a:solidFill>
            </a:endParaRPr>
          </a:p>
        </p:txBody>
      </p:sp>
      <p:sp>
        <p:nvSpPr>
          <p:cNvPr id="3" name="Espace réservé du pied de page 2"/>
          <p:cNvSpPr>
            <a:spLocks noGrp="1"/>
          </p:cNvSpPr>
          <p:nvPr>
            <p:ph type="ftr" sz="quarter" idx="11"/>
          </p:nvPr>
        </p:nvSpPr>
        <p:spPr/>
        <p:txBody>
          <a:bodyPr/>
          <a:lstStyle/>
          <a:p>
            <a:r>
              <a:rPr lang="fr-FR" smtClean="0">
                <a:solidFill>
                  <a:srgbClr val="4E5B6F"/>
                </a:solidFill>
              </a:rPr>
              <a:t>MESRS-DGEFS</a:t>
            </a:r>
            <a:endParaRPr lang="fr-FR" dirty="0">
              <a:solidFill>
                <a:srgbClr val="4E5B6F"/>
              </a:solidFill>
            </a:endParaRPr>
          </a:p>
        </p:txBody>
      </p:sp>
      <p:sp>
        <p:nvSpPr>
          <p:cNvPr id="4" name="Espace réservé du numéro de diapositive 3"/>
          <p:cNvSpPr>
            <a:spLocks noGrp="1"/>
          </p:cNvSpPr>
          <p:nvPr>
            <p:ph type="sldNum" sz="quarter" idx="12"/>
          </p:nvPr>
        </p:nvSpPr>
        <p:spPr/>
        <p:txBody>
          <a:bodyPr/>
          <a:lstStyle/>
          <a:p>
            <a:fld id="{1BBC90CA-126F-41A8-BDE2-D1F18F96220D}" type="slidenum">
              <a:rPr lang="fr-FR" smtClean="0"/>
              <a:pPr/>
              <a:t>‹N°›</a:t>
            </a:fld>
            <a:endParaRPr lang="fr-FR" dirty="0"/>
          </a:p>
        </p:txBody>
      </p:sp>
    </p:spTree>
    <p:extLst>
      <p:ext uri="{BB962C8B-B14F-4D97-AF65-F5344CB8AC3E}">
        <p14:creationId xmlns:p14="http://schemas.microsoft.com/office/powerpoint/2010/main" val="2189108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6E6F2EA5-F49E-4E7F-91C9-B1853C08ED67}" type="datetime1">
              <a:rPr lang="fr-FR" smtClean="0">
                <a:solidFill>
                  <a:srgbClr val="4E5B6F"/>
                </a:solidFill>
              </a:rPr>
              <a:pPr/>
              <a:t>20/07/2018</a:t>
            </a:fld>
            <a:endParaRPr lang="fr-FR" dirty="0">
              <a:solidFill>
                <a:srgbClr val="4E5B6F"/>
              </a:solidFill>
            </a:endParaRPr>
          </a:p>
        </p:txBody>
      </p:sp>
      <p:sp>
        <p:nvSpPr>
          <p:cNvPr id="22" name="Espace réservé du numéro de diapositive 21"/>
          <p:cNvSpPr>
            <a:spLocks noGrp="1"/>
          </p:cNvSpPr>
          <p:nvPr>
            <p:ph type="sldNum" sz="quarter" idx="15"/>
          </p:nvPr>
        </p:nvSpPr>
        <p:spPr/>
        <p:txBody>
          <a:bodyPr rtlCol="0"/>
          <a:lstStyle/>
          <a:p>
            <a:fld id="{1BBC90CA-126F-41A8-BDE2-D1F18F96220D}" type="slidenum">
              <a:rPr lang="fr-FR" smtClean="0"/>
              <a:pPr/>
              <a:t>‹N°›</a:t>
            </a:fld>
            <a:endParaRPr lang="fr-FR" dirty="0"/>
          </a:p>
        </p:txBody>
      </p:sp>
      <p:sp>
        <p:nvSpPr>
          <p:cNvPr id="23" name="Espace réservé du pied de page 22"/>
          <p:cNvSpPr>
            <a:spLocks noGrp="1"/>
          </p:cNvSpPr>
          <p:nvPr>
            <p:ph type="ftr" sz="quarter" idx="16"/>
          </p:nvPr>
        </p:nvSpPr>
        <p:spPr/>
        <p:txBody>
          <a:bodyPr rtlCol="0"/>
          <a:lstStyle/>
          <a:p>
            <a:r>
              <a:rPr lang="fr-FR" smtClean="0">
                <a:solidFill>
                  <a:srgbClr val="4E5B6F"/>
                </a:solidFill>
              </a:rPr>
              <a:t>MESRS-DGEFS</a:t>
            </a:r>
            <a:endParaRPr lang="fr-FR" dirty="0">
              <a:solidFill>
                <a:srgbClr val="4E5B6F"/>
              </a:solidFill>
            </a:endParaRPr>
          </a:p>
        </p:txBody>
      </p:sp>
    </p:spTree>
    <p:extLst>
      <p:ext uri="{BB962C8B-B14F-4D97-AF65-F5344CB8AC3E}">
        <p14:creationId xmlns:p14="http://schemas.microsoft.com/office/powerpoint/2010/main" val="2946618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8FBCD4-E445-4049-A202-46EBD141902A}" type="datetimeFigureOut">
              <a:rPr lang="fr-FR" smtClean="0"/>
              <a:pPr/>
              <a:t>20/07/2018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56631F-B99A-4A6C-BB5A-D3DE6E5BF7B0}" type="slidenum">
              <a:rPr lang="fr-FR" smtClean="0"/>
              <a:pPr/>
              <a:t>‹N°›</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dirty="0"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Espace réservé de la date 16"/>
          <p:cNvSpPr>
            <a:spLocks noGrp="1"/>
          </p:cNvSpPr>
          <p:nvPr>
            <p:ph type="dt" sz="half" idx="10"/>
          </p:nvPr>
        </p:nvSpPr>
        <p:spPr/>
        <p:txBody>
          <a:bodyPr rtlCol="0"/>
          <a:lstStyle/>
          <a:p>
            <a:fld id="{E7A7CFCD-8206-4D31-AB30-E0409B66C502}" type="datetime1">
              <a:rPr lang="fr-FR" smtClean="0">
                <a:solidFill>
                  <a:srgbClr val="4E5B6F"/>
                </a:solidFill>
              </a:rPr>
              <a:pPr/>
              <a:t>20/07/2018</a:t>
            </a:fld>
            <a:endParaRPr lang="fr-FR" dirty="0">
              <a:solidFill>
                <a:srgbClr val="4E5B6F"/>
              </a:solidFill>
            </a:endParaRPr>
          </a:p>
        </p:txBody>
      </p:sp>
      <p:sp>
        <p:nvSpPr>
          <p:cNvPr id="18" name="Espace réservé du numéro de diapositive 17"/>
          <p:cNvSpPr>
            <a:spLocks noGrp="1"/>
          </p:cNvSpPr>
          <p:nvPr>
            <p:ph type="sldNum" sz="quarter" idx="11"/>
          </p:nvPr>
        </p:nvSpPr>
        <p:spPr/>
        <p:txBody>
          <a:bodyPr rtlCol="0"/>
          <a:lstStyle/>
          <a:p>
            <a:fld id="{1BBC90CA-126F-41A8-BDE2-D1F18F96220D}" type="slidenum">
              <a:rPr lang="fr-FR" smtClean="0"/>
              <a:pPr/>
              <a:t>‹N°›</a:t>
            </a:fld>
            <a:endParaRPr lang="fr-FR" dirty="0"/>
          </a:p>
        </p:txBody>
      </p:sp>
      <p:sp>
        <p:nvSpPr>
          <p:cNvPr id="21" name="Espace réservé du pied de page 20"/>
          <p:cNvSpPr>
            <a:spLocks noGrp="1"/>
          </p:cNvSpPr>
          <p:nvPr>
            <p:ph type="ftr" sz="quarter" idx="12"/>
          </p:nvPr>
        </p:nvSpPr>
        <p:spPr/>
        <p:txBody>
          <a:bodyPr rtlCol="0"/>
          <a:lstStyle/>
          <a:p>
            <a:r>
              <a:rPr lang="fr-FR" smtClean="0">
                <a:solidFill>
                  <a:srgbClr val="4E5B6F"/>
                </a:solidFill>
              </a:rPr>
              <a:t>MESRS-DGEFS</a:t>
            </a:r>
            <a:endParaRPr lang="fr-FR" dirty="0">
              <a:solidFill>
                <a:srgbClr val="4E5B6F"/>
              </a:solidFill>
            </a:endParaRPr>
          </a:p>
        </p:txBody>
      </p:sp>
    </p:spTree>
    <p:extLst>
      <p:ext uri="{BB962C8B-B14F-4D97-AF65-F5344CB8AC3E}">
        <p14:creationId xmlns:p14="http://schemas.microsoft.com/office/powerpoint/2010/main" val="497143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BC95EFC-31E5-49E8-8728-05F7A3C0AA57}" type="datetime1">
              <a:rPr lang="fr-FR" smtClean="0">
                <a:solidFill>
                  <a:srgbClr val="4E5B6F"/>
                </a:solidFill>
              </a:rPr>
              <a:pPr/>
              <a:t>20/07/2018</a:t>
            </a:fld>
            <a:endParaRPr lang="fr-FR" dirty="0">
              <a:solidFill>
                <a:srgbClr val="4E5B6F"/>
              </a:solidFill>
            </a:endParaRPr>
          </a:p>
        </p:txBody>
      </p:sp>
      <p:sp>
        <p:nvSpPr>
          <p:cNvPr id="5" name="Espace réservé du pied de page 4"/>
          <p:cNvSpPr>
            <a:spLocks noGrp="1"/>
          </p:cNvSpPr>
          <p:nvPr>
            <p:ph type="ftr" sz="quarter" idx="11"/>
          </p:nvPr>
        </p:nvSpPr>
        <p:spPr/>
        <p:txBody>
          <a:bodyPr/>
          <a:lstStyle/>
          <a:p>
            <a:r>
              <a:rPr lang="fr-FR" smtClean="0">
                <a:solidFill>
                  <a:srgbClr val="4E5B6F"/>
                </a:solidFill>
              </a:rPr>
              <a:t>MESRS-DGEFS</a:t>
            </a:r>
            <a:endParaRPr lang="fr-FR" dirty="0">
              <a:solidFill>
                <a:srgbClr val="4E5B6F"/>
              </a:solidFill>
            </a:endParaRPr>
          </a:p>
        </p:txBody>
      </p:sp>
      <p:sp>
        <p:nvSpPr>
          <p:cNvPr id="6" name="Espace réservé du numéro de diapositive 5"/>
          <p:cNvSpPr>
            <a:spLocks noGrp="1"/>
          </p:cNvSpPr>
          <p:nvPr>
            <p:ph type="sldNum" sz="quarter" idx="12"/>
          </p:nvPr>
        </p:nvSpPr>
        <p:spPr/>
        <p:txBody>
          <a:bodyPr/>
          <a:lstStyle/>
          <a:p>
            <a:fld id="{1BBC90CA-126F-41A8-BDE2-D1F18F96220D}" type="slidenum">
              <a:rPr lang="fr-FR" smtClean="0"/>
              <a:pPr/>
              <a:t>‹N°›</a:t>
            </a:fld>
            <a:endParaRPr lang="fr-FR" dirty="0"/>
          </a:p>
        </p:txBody>
      </p:sp>
    </p:spTree>
    <p:extLst>
      <p:ext uri="{BB962C8B-B14F-4D97-AF65-F5344CB8AC3E}">
        <p14:creationId xmlns:p14="http://schemas.microsoft.com/office/powerpoint/2010/main" val="1658550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158FA10-F34B-4582-BCE5-E8B2A6B52C05}" type="datetime1">
              <a:rPr lang="fr-FR" smtClean="0">
                <a:solidFill>
                  <a:srgbClr val="4E5B6F"/>
                </a:solidFill>
              </a:rPr>
              <a:pPr/>
              <a:t>20/07/2018</a:t>
            </a:fld>
            <a:endParaRPr lang="fr-FR" dirty="0">
              <a:solidFill>
                <a:srgbClr val="4E5B6F"/>
              </a:solidFill>
            </a:endParaRPr>
          </a:p>
        </p:txBody>
      </p:sp>
      <p:sp>
        <p:nvSpPr>
          <p:cNvPr id="5" name="Espace réservé du pied de page 4"/>
          <p:cNvSpPr>
            <a:spLocks noGrp="1"/>
          </p:cNvSpPr>
          <p:nvPr>
            <p:ph type="ftr" sz="quarter" idx="11"/>
          </p:nvPr>
        </p:nvSpPr>
        <p:spPr/>
        <p:txBody>
          <a:bodyPr/>
          <a:lstStyle/>
          <a:p>
            <a:r>
              <a:rPr lang="fr-FR" smtClean="0">
                <a:solidFill>
                  <a:srgbClr val="4E5B6F"/>
                </a:solidFill>
              </a:rPr>
              <a:t>MESRS-DGEFS</a:t>
            </a:r>
            <a:endParaRPr lang="fr-FR" dirty="0">
              <a:solidFill>
                <a:srgbClr val="4E5B6F"/>
              </a:solidFill>
            </a:endParaRPr>
          </a:p>
        </p:txBody>
      </p:sp>
      <p:sp>
        <p:nvSpPr>
          <p:cNvPr id="6" name="Espace réservé du numéro de diapositive 5"/>
          <p:cNvSpPr>
            <a:spLocks noGrp="1"/>
          </p:cNvSpPr>
          <p:nvPr>
            <p:ph type="sldNum" sz="quarter" idx="12"/>
          </p:nvPr>
        </p:nvSpPr>
        <p:spPr/>
        <p:txBody>
          <a:bodyPr/>
          <a:lstStyle/>
          <a:p>
            <a:fld id="{1BBC90CA-126F-41A8-BDE2-D1F18F96220D}" type="slidenum">
              <a:rPr lang="fr-FR" smtClean="0"/>
              <a:pPr/>
              <a:t>‹N°›</a:t>
            </a:fld>
            <a:endParaRPr lang="fr-FR" dirty="0"/>
          </a:p>
        </p:txBody>
      </p:sp>
    </p:spTree>
    <p:extLst>
      <p:ext uri="{BB962C8B-B14F-4D97-AF65-F5344CB8AC3E}">
        <p14:creationId xmlns:p14="http://schemas.microsoft.com/office/powerpoint/2010/main" val="1053999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078FBCD4-E445-4049-A202-46EBD141902A}" type="datetimeFigureOut">
              <a:rPr lang="fr-FR" smtClean="0"/>
              <a:pPr/>
              <a:t>20/07/2018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56631F-B99A-4A6C-BB5A-D3DE6E5BF7B0}"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78FBCD4-E445-4049-A202-46EBD141902A}" type="datetimeFigureOut">
              <a:rPr lang="fr-FR" smtClean="0"/>
              <a:pPr/>
              <a:t>20/07/2018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56631F-B99A-4A6C-BB5A-D3DE6E5BF7B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78FBCD4-E445-4049-A202-46EBD141902A}" type="datetimeFigureOut">
              <a:rPr lang="fr-FR" smtClean="0"/>
              <a:pPr/>
              <a:t>20/07/2018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D56631F-B99A-4A6C-BB5A-D3DE6E5BF7B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078FBCD4-E445-4049-A202-46EBD141902A}" type="datetimeFigureOut">
              <a:rPr lang="fr-FR" smtClean="0"/>
              <a:pPr/>
              <a:t>20/07/2018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D56631F-B99A-4A6C-BB5A-D3DE6E5BF7B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78FBCD4-E445-4049-A202-46EBD141902A}" type="datetimeFigureOut">
              <a:rPr lang="fr-FR" smtClean="0"/>
              <a:pPr/>
              <a:t>20/07/2018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D56631F-B99A-4A6C-BB5A-D3DE6E5BF7B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78FBCD4-E445-4049-A202-46EBD141902A}" type="datetimeFigureOut">
              <a:rPr lang="fr-FR" smtClean="0"/>
              <a:pPr/>
              <a:t>20/07/2018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56631F-B99A-4A6C-BB5A-D3DE6E5BF7B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78FBCD4-E445-4049-A202-46EBD141902A}" type="datetimeFigureOut">
              <a:rPr lang="fr-FR" smtClean="0"/>
              <a:pPr/>
              <a:t>20/07/2018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56631F-B99A-4A6C-BB5A-D3DE6E5BF7B0}"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FBCD4-E445-4049-A202-46EBD141902A}" type="datetimeFigureOut">
              <a:rPr lang="fr-FR" smtClean="0"/>
              <a:pPr/>
              <a:t>20/07/2018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6631F-B99A-4A6C-BB5A-D3DE6E5BF7B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54695F5-E91D-43E8-AF22-1E0B24233692}" type="datetime1">
              <a:rPr lang="fr-FR" smtClean="0">
                <a:solidFill>
                  <a:srgbClr val="4E5B6F"/>
                </a:solidFill>
              </a:rPr>
              <a:pPr/>
              <a:t>20/07/2018</a:t>
            </a:fld>
            <a:endParaRPr lang="fr-FR" dirty="0">
              <a:solidFill>
                <a:srgbClr val="4E5B6F"/>
              </a:solidFill>
            </a:endParaRP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fr-FR" smtClean="0">
                <a:solidFill>
                  <a:srgbClr val="4E5B6F"/>
                </a:solidFill>
              </a:rPr>
              <a:t>MESRS-DGEFS</a:t>
            </a:r>
            <a:endParaRPr lang="fr-FR" dirty="0">
              <a:solidFill>
                <a:srgbClr val="4E5B6F"/>
              </a:solidFill>
            </a:endParaRP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BBC90CA-126F-41A8-BDE2-D1F18F96220D}" type="slidenum">
              <a:rPr lang="fr-FR" smtClean="0"/>
              <a:pPr/>
              <a:t>‹N°›</a:t>
            </a:fld>
            <a:endParaRPr lang="fr-FR" dirty="0"/>
          </a:p>
        </p:txBody>
      </p:sp>
    </p:spTree>
    <p:extLst>
      <p:ext uri="{BB962C8B-B14F-4D97-AF65-F5344CB8AC3E}">
        <p14:creationId xmlns:p14="http://schemas.microsoft.com/office/powerpoint/2010/main" val="3328556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progres.mesrs.dz/webetranger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hyperlink" Target="http://progres.mesrs.dz/webetrangers" TargetMode="External"/></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8.jpe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11.jpeg"/><Relationship Id="rId7" Type="http://schemas.openxmlformats.org/officeDocument/2006/relationships/slide" Target="slide1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13.jpeg"/><Relationship Id="rId7"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image" Target="../media/image3.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16.xml"/><Relationship Id="rId1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slide" Target="slide14.xml"/><Relationship Id="rId17" Type="http://schemas.openxmlformats.org/officeDocument/2006/relationships/slide" Target="slide1.xml"/><Relationship Id="rId2" Type="http://schemas.openxmlformats.org/officeDocument/2006/relationships/notesSlide" Target="../notesSlides/notesSlide2.xml"/><Relationship Id="rId16"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slide" Target="slide9.xml"/><Relationship Id="rId5" Type="http://schemas.openxmlformats.org/officeDocument/2006/relationships/diagramQuickStyle" Target="../diagrams/quickStyle1.xml"/><Relationship Id="rId15" Type="http://schemas.openxmlformats.org/officeDocument/2006/relationships/slide" Target="slide23.xml"/><Relationship Id="rId10" Type="http://schemas.openxmlformats.org/officeDocument/2006/relationships/slide" Target="slide15.xml"/><Relationship Id="rId4" Type="http://schemas.openxmlformats.org/officeDocument/2006/relationships/diagramLayout" Target="../diagrams/layout1.xml"/><Relationship Id="rId9" Type="http://schemas.openxmlformats.org/officeDocument/2006/relationships/slide" Target="slide5.xml"/><Relationship Id="rId14"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2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2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10" Type="http://schemas.openxmlformats.org/officeDocument/2006/relationships/slide" Target="slide21.xml"/><Relationship Id="rId4" Type="http://schemas.openxmlformats.org/officeDocument/2006/relationships/diagramLayout" Target="../diagrams/layout12.xml"/><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38.xml"/><Relationship Id="rId18" Type="http://schemas.openxmlformats.org/officeDocument/2006/relationships/image" Target="../media/image3.png"/><Relationship Id="rId3" Type="http://schemas.openxmlformats.org/officeDocument/2006/relationships/diagramData" Target="../diagrams/data13.xml"/><Relationship Id="rId7" Type="http://schemas.microsoft.com/office/2007/relationships/diagramDrawing" Target="../diagrams/drawing13.xml"/><Relationship Id="rId12" Type="http://schemas.openxmlformats.org/officeDocument/2006/relationships/slide" Target="slide36.xml"/><Relationship Id="rId17" Type="http://schemas.openxmlformats.org/officeDocument/2006/relationships/slide" Target="slide1.xml"/><Relationship Id="rId2" Type="http://schemas.openxmlformats.org/officeDocument/2006/relationships/notesSlide" Target="../notesSlides/notesSlide23.xml"/><Relationship Id="rId16"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slide" Target="slide31.xml"/><Relationship Id="rId5" Type="http://schemas.openxmlformats.org/officeDocument/2006/relationships/diagramQuickStyle" Target="../diagrams/quickStyle13.xml"/><Relationship Id="rId15" Type="http://schemas.openxmlformats.org/officeDocument/2006/relationships/slide" Target="slide45.xml"/><Relationship Id="rId10" Type="http://schemas.openxmlformats.org/officeDocument/2006/relationships/slide" Target="slide37.xml"/><Relationship Id="rId4" Type="http://schemas.openxmlformats.org/officeDocument/2006/relationships/diagramLayout" Target="../diagrams/layout13.xml"/><Relationship Id="rId9" Type="http://schemas.openxmlformats.org/officeDocument/2006/relationships/slide" Target="slide27.xml"/><Relationship Id="rId14" Type="http://schemas.openxmlformats.org/officeDocument/2006/relationships/slide" Target="slide41.xml"/></Relationships>
</file>

<file path=ppt/slides/_rels/slide25.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png"/><Relationship Id="rId4" Type="http://schemas.openxmlformats.org/officeDocument/2006/relationships/diagramLayout" Target="../diagrams/layout15.xml"/><Relationship Id="rId9" Type="http://schemas.openxmlformats.org/officeDocument/2006/relationships/slide" Target="slide24.xml"/></Relationships>
</file>

<file path=ppt/slides/_rels/slide27.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10" Type="http://schemas.openxmlformats.org/officeDocument/2006/relationships/image" Target="../media/image3.png"/><Relationship Id="rId4" Type="http://schemas.openxmlformats.org/officeDocument/2006/relationships/diagramLayout" Target="../diagrams/layout16.xml"/><Relationship Id="rId9" Type="http://schemas.openxmlformats.org/officeDocument/2006/relationships/slide" Target="slide24.xml"/></Relationships>
</file>

<file path=ppt/slides/_rels/slide28.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image" Target="../media/image3.png"/><Relationship Id="rId4" Type="http://schemas.openxmlformats.org/officeDocument/2006/relationships/diagramLayout" Target="../diagrams/layout17.xml"/><Relationship Id="rId9" Type="http://schemas.openxmlformats.org/officeDocument/2006/relationships/slide" Target="slide24.xml"/></Relationships>
</file>

<file path=ppt/slides/_rels/slide29.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3.png"/><Relationship Id="rId3" Type="http://schemas.openxmlformats.org/officeDocument/2006/relationships/diagramData" Target="../diagrams/data18.xml"/><Relationship Id="rId7" Type="http://schemas.microsoft.com/office/2007/relationships/diagramDrawing" Target="../diagrams/drawing18.xml"/><Relationship Id="rId12" Type="http://schemas.openxmlformats.org/officeDocument/2006/relationships/slide" Target="slide24.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slide" Target="slide30.xml"/><Relationship Id="rId5" Type="http://schemas.openxmlformats.org/officeDocument/2006/relationships/diagramQuickStyle" Target="../diagrams/quickStyle18.xml"/><Relationship Id="rId10" Type="http://schemas.openxmlformats.org/officeDocument/2006/relationships/image" Target="../media/image7.jpeg"/><Relationship Id="rId4" Type="http://schemas.openxmlformats.org/officeDocument/2006/relationships/diagramLayout" Target="../diagrams/layout18.xm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slide" Target="slide2.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image" Target="../media/image3.png"/><Relationship Id="rId4" Type="http://schemas.openxmlformats.org/officeDocument/2006/relationships/diagramLayout" Target="../diagrams/layout19.xml"/><Relationship Id="rId9" Type="http://schemas.openxmlformats.org/officeDocument/2006/relationships/slide" Target="slide24.xml"/></Relationships>
</file>

<file path=ppt/slides/_rels/slide3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 Id="rId9"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hyperlink" Target="http://www.mesrs.dz/" TargetMode="External"/><Relationship Id="rId7"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hyperlink" Target="http://progres.mesrs.dz/webetrangers" TargetMode="External"/><Relationship Id="rId4" Type="http://schemas.openxmlformats.org/officeDocument/2006/relationships/hyperlink" Target="https://progres.mesrs.dz/webetrangers" TargetMode="External"/></Relationships>
</file>

<file path=ppt/slides/_rels/slide35.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 Id="rId9"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jpeg"/><Relationship Id="rId7" Type="http://schemas.openxmlformats.org/officeDocument/2006/relationships/slide" Target="slide2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image" Target="../media/image10.jpeg"/><Relationship Id="rId4" Type="http://schemas.openxmlformats.org/officeDocument/2006/relationships/image" Target="../media/image9.jpeg"/></Relationships>
</file>

<file path=ppt/slides/_rels/slide3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1.jpeg"/><Relationship Id="rId7" Type="http://schemas.openxmlformats.org/officeDocument/2006/relationships/slide" Target="slide2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slide" Target="slide38.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3.png"/><Relationship Id="rId4" Type="http://schemas.openxmlformats.org/officeDocument/2006/relationships/diagramLayout" Target="../diagrams/layout4.xml"/><Relationship Id="rId9" Type="http://schemas.openxmlformats.org/officeDocument/2006/relationships/slide" Target="slide2.xml"/></Relationships>
</file>

<file path=ppt/slides/_rels/slide4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3.jpeg"/><Relationship Id="rId7" Type="http://schemas.openxmlformats.org/officeDocument/2006/relationships/slide" Target="slide2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image" Target="../media/image15.jpeg"/><Relationship Id="rId4" Type="http://schemas.openxmlformats.org/officeDocument/2006/relationships/image" Target="../media/image14.jpeg"/></Relationships>
</file>

<file path=ppt/slides/_rels/slide4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3.xml"/><Relationship Id="rId11" Type="http://schemas.openxmlformats.org/officeDocument/2006/relationships/image" Target="../media/image3.png"/><Relationship Id="rId5" Type="http://schemas.openxmlformats.org/officeDocument/2006/relationships/diagramQuickStyle" Target="../diagrams/quickStyle23.xml"/><Relationship Id="rId10" Type="http://schemas.openxmlformats.org/officeDocument/2006/relationships/slide" Target="slide24.xml"/><Relationship Id="rId4" Type="http://schemas.openxmlformats.org/officeDocument/2006/relationships/diagramLayout" Target="../diagrams/layout23.xml"/><Relationship Id="rId9" Type="http://schemas.openxmlformats.org/officeDocument/2006/relationships/slide" Target="slide42.xml"/></Relationships>
</file>

<file path=ppt/slides/_rels/slide42.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24.xml"/><Relationship Id="rId4" Type="http://schemas.openxmlformats.org/officeDocument/2006/relationships/slide" Target="slide43.xml"/></Relationships>
</file>

<file path=ppt/slides/_rels/slide43.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24.xml"/><Relationship Id="rId4" Type="http://schemas.openxmlformats.org/officeDocument/2006/relationships/slide" Target="slide44.xml"/></Relationships>
</file>

<file path=ppt/slides/_rels/slide44.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image" Target="../media/image3.png"/><Relationship Id="rId4" Type="http://schemas.openxmlformats.org/officeDocument/2006/relationships/diagramLayout" Target="../diagrams/layout24.xml"/><Relationship Id="rId9" Type="http://schemas.openxmlformats.org/officeDocument/2006/relationships/slide" Target="slide24.xml"/></Relationships>
</file>

<file path=ppt/slides/_rels/slide4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slide" Target="slide6.xml"/><Relationship Id="rId4" Type="http://schemas.openxmlformats.org/officeDocument/2006/relationships/diagramLayout" Target="../diagrams/layout5.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slide" Target="slide5.xml"/><Relationship Id="rId4" Type="http://schemas.openxmlformats.org/officeDocument/2006/relationships/diagramLayout" Target="../diagrams/layout6.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slide" Target="slide8.xml"/><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slide" Target="slide2.xml"/><Relationship Id="rId5" Type="http://schemas.openxmlformats.org/officeDocument/2006/relationships/diagramQuickStyle" Target="../diagrams/quickStyle7.xml"/><Relationship Id="rId10" Type="http://schemas.openxmlformats.org/officeDocument/2006/relationships/image" Target="../media/image7.jpeg"/><Relationship Id="rId4" Type="http://schemas.openxmlformats.org/officeDocument/2006/relationships/diagramLayout" Target="../diagrams/layout7.xml"/><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slide" Target="slide7.xml"/><Relationship Id="rId4" Type="http://schemas.openxmlformats.org/officeDocument/2006/relationships/diagramLayout" Target="../diagrams/layout8.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8977" y="3784087"/>
            <a:ext cx="5929354" cy="769441"/>
          </a:xfrm>
          <a:prstGeom prst="rect">
            <a:avLst/>
          </a:prstGeom>
        </p:spPr>
        <p:txBody>
          <a:bodyPr wrap="square">
            <a:spAutoFit/>
          </a:bodyPr>
          <a:lstStyle/>
          <a:p>
            <a:pPr lvl="0" algn="ctr">
              <a:spcBef>
                <a:spcPct val="0"/>
              </a:spcBef>
            </a:pPr>
            <a:r>
              <a:rPr lang="fr-FR" sz="4400" b="1" dirty="0" smtClean="0">
                <a:solidFill>
                  <a:prstClr val="black"/>
                </a:solidFill>
                <a:ea typeface="+mj-ea"/>
                <a:cs typeface="+mj-cs"/>
              </a:rPr>
              <a:t>Guide du bachelier </a:t>
            </a:r>
            <a:r>
              <a:rPr lang="ar-DZ" sz="4400" b="1" dirty="0" smtClean="0">
                <a:solidFill>
                  <a:prstClr val="black"/>
                </a:solidFill>
                <a:ea typeface="+mj-ea"/>
                <a:cs typeface="+mj-cs"/>
              </a:rPr>
              <a:t>2018</a:t>
            </a:r>
            <a:endParaRPr lang="fr-FR" sz="4400" b="1" dirty="0">
              <a:solidFill>
                <a:prstClr val="black"/>
              </a:solidFill>
              <a:ea typeface="+mj-ea"/>
              <a:cs typeface="+mj-cs"/>
            </a:endParaRPr>
          </a:p>
        </p:txBody>
      </p:sp>
      <p:pic>
        <p:nvPicPr>
          <p:cNvPr id="6" name="Picture 1" descr="C:\Documents and Settings\Administrateur\Bureau\presentation amar\49923774rq4.gif"/>
          <p:cNvPicPr>
            <a:picLocks noChangeAspect="1" noChangeArrowheads="1" noCrop="1"/>
          </p:cNvPicPr>
          <p:nvPr/>
        </p:nvPicPr>
        <p:blipFill>
          <a:blip r:embed="rId3" cstate="print"/>
          <a:srcRect/>
          <a:stretch>
            <a:fillRect/>
          </a:stretch>
        </p:blipFill>
        <p:spPr bwMode="auto">
          <a:xfrm>
            <a:off x="3993938" y="2852936"/>
            <a:ext cx="1122868" cy="1107059"/>
          </a:xfrm>
          <a:prstGeom prst="rect">
            <a:avLst/>
          </a:prstGeom>
          <a:noFill/>
          <a:effectLst>
            <a:outerShdw blurRad="152400" dist="317500" dir="5400000" sx="90000" sy="-19000" rotWithShape="0">
              <a:prstClr val="black">
                <a:alpha val="15000"/>
              </a:prstClr>
            </a:outerShdw>
          </a:effectLst>
        </p:spPr>
      </p:pic>
      <p:sp>
        <p:nvSpPr>
          <p:cNvPr id="7" name="Rectangle 6"/>
          <p:cNvSpPr/>
          <p:nvPr/>
        </p:nvSpPr>
        <p:spPr>
          <a:xfrm>
            <a:off x="2332030" y="2123339"/>
            <a:ext cx="4446684" cy="769441"/>
          </a:xfrm>
          <a:prstGeom prst="rect">
            <a:avLst/>
          </a:prstGeom>
        </p:spPr>
        <p:txBody>
          <a:bodyPr wrap="square">
            <a:spAutoFit/>
          </a:bodyPr>
          <a:lstStyle/>
          <a:p>
            <a:pPr rtl="1"/>
            <a:r>
              <a:rPr lang="ar-DZ" sz="4400" dirty="0" smtClean="0"/>
              <a:t>دليــــل الطــالب 2018  </a:t>
            </a:r>
            <a:endParaRPr lang="ar-DZ" sz="4400" dirty="0"/>
          </a:p>
        </p:txBody>
      </p:sp>
      <p:sp>
        <p:nvSpPr>
          <p:cNvPr id="10" name="ZoneTexte 9">
            <a:hlinkClick r:id="" action="ppaction://noaction"/>
          </p:cNvPr>
          <p:cNvSpPr txBox="1"/>
          <p:nvPr/>
        </p:nvSpPr>
        <p:spPr>
          <a:xfrm>
            <a:off x="6516216" y="4941168"/>
            <a:ext cx="1704316" cy="369332"/>
          </a:xfrm>
          <a:prstGeom prst="rect">
            <a:avLst/>
          </a:prstGeom>
          <a:noFill/>
        </p:spPr>
        <p:txBody>
          <a:bodyPr wrap="square" rtlCol="0">
            <a:spAutoFit/>
          </a:bodyPr>
          <a:lstStyle/>
          <a:p>
            <a:pPr algn="ctr"/>
            <a:r>
              <a:rPr lang="fr-FR" dirty="0" smtClean="0">
                <a:solidFill>
                  <a:schemeClr val="bg1"/>
                </a:solidFill>
              </a:rPr>
              <a:t>Suivant - </a:t>
            </a:r>
            <a:r>
              <a:rPr lang="ar-DZ" dirty="0" smtClean="0">
                <a:solidFill>
                  <a:schemeClr val="bg1"/>
                </a:solidFill>
              </a:rPr>
              <a:t>التالي</a:t>
            </a:r>
            <a:endParaRPr lang="fr-FR" dirty="0">
              <a:solidFill>
                <a:schemeClr val="bg1"/>
              </a:solidFill>
            </a:endParaRPr>
          </a:p>
        </p:txBody>
      </p:sp>
      <p:sp>
        <p:nvSpPr>
          <p:cNvPr id="3" name="Rectangle 2">
            <a:hlinkClick r:id="rId4" action="ppaction://hlinksldjump"/>
          </p:cNvPr>
          <p:cNvSpPr/>
          <p:nvPr/>
        </p:nvSpPr>
        <p:spPr>
          <a:xfrm>
            <a:off x="1311796" y="4695928"/>
            <a:ext cx="2843808" cy="84900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11" name="ZoneTexte 10">
            <a:hlinkClick r:id="rId4" action="ppaction://hlinksldjump"/>
          </p:cNvPr>
          <p:cNvSpPr txBox="1"/>
          <p:nvPr/>
        </p:nvSpPr>
        <p:spPr>
          <a:xfrm>
            <a:off x="1881542" y="4869160"/>
            <a:ext cx="1704316" cy="461665"/>
          </a:xfrm>
          <a:prstGeom prst="rect">
            <a:avLst/>
          </a:prstGeom>
          <a:noFill/>
        </p:spPr>
        <p:txBody>
          <a:bodyPr wrap="square" rtlCol="0">
            <a:spAutoFit/>
          </a:bodyPr>
          <a:lstStyle/>
          <a:p>
            <a:pPr algn="ctr"/>
            <a:r>
              <a:rPr lang="fr-FR" sz="2400" b="1" dirty="0" smtClean="0">
                <a:solidFill>
                  <a:srgbClr val="FFFF00"/>
                </a:solidFill>
              </a:rPr>
              <a:t>Français</a:t>
            </a:r>
            <a:endParaRPr lang="fr-FR" sz="2400" b="1" dirty="0">
              <a:solidFill>
                <a:srgbClr val="FFFF00"/>
              </a:solidFill>
            </a:endParaRPr>
          </a:p>
        </p:txBody>
      </p:sp>
      <p:sp>
        <p:nvSpPr>
          <p:cNvPr id="13" name="Rectangle 12">
            <a:hlinkClick r:id="rId5" action="ppaction://hlinksldjump"/>
          </p:cNvPr>
          <p:cNvSpPr/>
          <p:nvPr/>
        </p:nvSpPr>
        <p:spPr>
          <a:xfrm>
            <a:off x="5176752" y="4695928"/>
            <a:ext cx="2843808" cy="84900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14" name="ZoneTexte 13">
            <a:hlinkClick r:id="rId5" action="ppaction://hlinksldjump"/>
          </p:cNvPr>
          <p:cNvSpPr txBox="1"/>
          <p:nvPr/>
        </p:nvSpPr>
        <p:spPr>
          <a:xfrm>
            <a:off x="5809998" y="4869160"/>
            <a:ext cx="1704316" cy="461665"/>
          </a:xfrm>
          <a:prstGeom prst="rect">
            <a:avLst/>
          </a:prstGeom>
          <a:noFill/>
        </p:spPr>
        <p:txBody>
          <a:bodyPr wrap="square" rtlCol="0">
            <a:spAutoFit/>
          </a:bodyPr>
          <a:lstStyle/>
          <a:p>
            <a:pPr algn="ctr"/>
            <a:r>
              <a:rPr lang="ar-DZ" sz="2400" b="1" dirty="0" smtClean="0">
                <a:solidFill>
                  <a:srgbClr val="FFFF00"/>
                </a:solidFill>
              </a:rPr>
              <a:t>عــــربـــــــي</a:t>
            </a:r>
            <a:endParaRPr lang="fr-FR" sz="2400" b="1" dirty="0">
              <a:solidFill>
                <a:srgbClr val="FFFF00"/>
              </a:solidFill>
            </a:endParaRPr>
          </a:p>
        </p:txBody>
      </p:sp>
      <p:sp>
        <p:nvSpPr>
          <p:cNvPr id="16" name="Rectangle 15"/>
          <p:cNvSpPr/>
          <p:nvPr/>
        </p:nvSpPr>
        <p:spPr>
          <a:xfrm>
            <a:off x="3554" y="6006604"/>
            <a:ext cx="9144000" cy="864096"/>
          </a:xfrm>
          <a:prstGeom prst="rect">
            <a:avLst/>
          </a:prstGeom>
          <a:solidFill>
            <a:schemeClr val="accent1">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2" name="Titre 1"/>
          <p:cNvSpPr>
            <a:spLocks noGrp="1"/>
          </p:cNvSpPr>
          <p:nvPr>
            <p:ph type="title"/>
          </p:nvPr>
        </p:nvSpPr>
        <p:spPr>
          <a:xfrm>
            <a:off x="0" y="-24"/>
            <a:ext cx="9144000" cy="1988864"/>
          </a:xfrm>
          <a:ln/>
        </p:spPr>
        <p:style>
          <a:lnRef idx="0">
            <a:schemeClr val="accent1"/>
          </a:lnRef>
          <a:fillRef idx="3">
            <a:schemeClr val="accent1"/>
          </a:fillRef>
          <a:effectRef idx="3">
            <a:schemeClr val="accent1"/>
          </a:effectRef>
          <a:fontRef idx="minor">
            <a:schemeClr val="lt1"/>
          </a:fontRef>
        </p:style>
        <p:txBody>
          <a:bodyPr>
            <a:noAutofit/>
          </a:bodyPr>
          <a:lstStyle/>
          <a:p>
            <a:r>
              <a:rPr lang="ar-DZ" sz="2400" dirty="0">
                <a:solidFill>
                  <a:schemeClr val="bg1"/>
                </a:solidFill>
              </a:rPr>
              <a:t>الجمهــوريــة الجـزائر الديمقـراطــية الشعبــية </a:t>
            </a:r>
            <a:r>
              <a:rPr lang="fr-FR" sz="1800" dirty="0">
                <a:solidFill>
                  <a:schemeClr val="bg1"/>
                </a:solidFill>
              </a:rPr>
              <a:t/>
            </a:r>
            <a:br>
              <a:rPr lang="fr-FR" sz="1800" dirty="0">
                <a:solidFill>
                  <a:schemeClr val="bg1"/>
                </a:solidFill>
              </a:rPr>
            </a:br>
            <a:r>
              <a:rPr lang="fr-FR" sz="2400" b="1" dirty="0" smtClean="0">
                <a:solidFill>
                  <a:schemeClr val="bg1"/>
                </a:solidFill>
              </a:rPr>
              <a:t>République Algérienne Démocratique et Populaire </a:t>
            </a:r>
            <a:br>
              <a:rPr lang="fr-FR" sz="2400" b="1" dirty="0" smtClean="0">
                <a:solidFill>
                  <a:schemeClr val="bg1"/>
                </a:solidFill>
              </a:rPr>
            </a:br>
            <a:r>
              <a:rPr lang="ar-DZ" sz="2400" dirty="0">
                <a:solidFill>
                  <a:schemeClr val="bg1"/>
                </a:solidFill>
              </a:rPr>
              <a:t>وزارة التعلــيم العــالي والبحــث العلــمي</a:t>
            </a:r>
            <a:r>
              <a:rPr lang="fr-FR" sz="2400" dirty="0" smtClean="0">
                <a:solidFill>
                  <a:schemeClr val="bg1"/>
                </a:solidFill>
              </a:rPr>
              <a:t/>
            </a:r>
            <a:br>
              <a:rPr lang="fr-FR" sz="2400" dirty="0" smtClean="0">
                <a:solidFill>
                  <a:schemeClr val="bg1"/>
                </a:solidFill>
              </a:rPr>
            </a:br>
            <a:r>
              <a:rPr lang="fr-FR" sz="2400" dirty="0" smtClean="0">
                <a:solidFill>
                  <a:schemeClr val="bg1"/>
                </a:solidFill>
              </a:rPr>
              <a:t>Ministère de l’Enseignement Supérieur et de la Recherche  Scientifique</a:t>
            </a:r>
            <a:endParaRPr lang="fr-FR" sz="2400" dirty="0"/>
          </a:p>
        </p:txBody>
      </p:sp>
    </p:spTree>
    <p:extLst>
      <p:ext uri="{BB962C8B-B14F-4D97-AF65-F5344CB8AC3E}">
        <p14:creationId xmlns:p14="http://schemas.microsoft.com/office/powerpoint/2010/main" val="252161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re 1"/>
          <p:cNvSpPr>
            <a:spLocks noGrp="1"/>
          </p:cNvSpPr>
          <p:nvPr>
            <p:ph type="title"/>
          </p:nvPr>
        </p:nvSpPr>
        <p:spPr>
          <a:xfrm>
            <a:off x="-32" y="0"/>
            <a:ext cx="9144000" cy="548680"/>
          </a:xfrm>
          <a:solidFill>
            <a:srgbClr val="003054"/>
          </a:solidFill>
          <a:ln>
            <a:noFill/>
          </a:ln>
        </p:spPr>
        <p:style>
          <a:lnRef idx="1">
            <a:schemeClr val="accent3"/>
          </a:lnRef>
          <a:fillRef idx="2">
            <a:schemeClr val="accent3"/>
          </a:fillRef>
          <a:effectRef idx="1">
            <a:schemeClr val="accent3"/>
          </a:effectRef>
          <a:fontRef idx="minor">
            <a:schemeClr val="dk1"/>
          </a:fontRef>
        </p:style>
        <p:txBody>
          <a:bodyPr>
            <a:noAutofit/>
          </a:bodyPr>
          <a:lstStyle/>
          <a:p>
            <a:pPr algn="ctr"/>
            <a:r>
              <a:rPr lang="fr-FR" sz="1600" b="1" dirty="0" smtClean="0">
                <a:solidFill>
                  <a:schemeClr val="bg1"/>
                </a:solidFill>
              </a:rPr>
              <a:t>Comment me préinscrire </a:t>
            </a:r>
            <a:r>
              <a:rPr lang="fr-FR" sz="1600" b="1" dirty="0" smtClean="0">
                <a:solidFill>
                  <a:srgbClr val="FF0000"/>
                </a:solidFill>
              </a:rPr>
              <a:t>EN LIGNE </a:t>
            </a:r>
            <a:r>
              <a:rPr lang="fr-FR" sz="1600" b="1" dirty="0" smtClean="0">
                <a:solidFill>
                  <a:schemeClr val="bg1"/>
                </a:solidFill>
              </a:rPr>
              <a:t>et m’inscrire dans un établissement </a:t>
            </a:r>
            <a:br>
              <a:rPr lang="fr-FR" sz="1600" b="1" dirty="0" smtClean="0">
                <a:solidFill>
                  <a:schemeClr val="bg1"/>
                </a:solidFill>
              </a:rPr>
            </a:br>
            <a:r>
              <a:rPr lang="fr-FR" sz="1600" b="1" dirty="0" smtClean="0">
                <a:solidFill>
                  <a:schemeClr val="bg1"/>
                </a:solidFill>
              </a:rPr>
              <a:t>de l’Enseignement Supérieur</a:t>
            </a:r>
            <a:endParaRPr lang="fr-FR" sz="1600" b="1" dirty="0">
              <a:solidFill>
                <a:schemeClr val="bg1"/>
              </a:solidFill>
            </a:endParaRPr>
          </a:p>
        </p:txBody>
      </p:sp>
      <p:sp>
        <p:nvSpPr>
          <p:cNvPr id="7" name="Flèche droite 6"/>
          <p:cNvSpPr/>
          <p:nvPr/>
        </p:nvSpPr>
        <p:spPr>
          <a:xfrm>
            <a:off x="3228640" y="5376446"/>
            <a:ext cx="1200484" cy="285752"/>
          </a:xfrm>
          <a:prstGeom prst="rightArrow">
            <a:avLst>
              <a:gd name="adj1" fmla="val 50000"/>
              <a:gd name="adj2" fmla="val 156100"/>
            </a:avLst>
          </a:prstGeom>
          <a:solidFill>
            <a:schemeClr val="accent3">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8" name="Flèche vers le haut 7"/>
          <p:cNvSpPr/>
          <p:nvPr/>
        </p:nvSpPr>
        <p:spPr>
          <a:xfrm>
            <a:off x="7858148" y="2571744"/>
            <a:ext cx="357190" cy="2714644"/>
          </a:xfrm>
          <a:prstGeom prst="upArrow">
            <a:avLst/>
          </a:prstGeom>
          <a:solidFill>
            <a:schemeClr val="accent3">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9" name="Flèche vers le haut 8"/>
          <p:cNvSpPr/>
          <p:nvPr/>
        </p:nvSpPr>
        <p:spPr>
          <a:xfrm>
            <a:off x="5000628" y="3571876"/>
            <a:ext cx="428628" cy="1428760"/>
          </a:xfrm>
          <a:prstGeom prst="upArrow">
            <a:avLst/>
          </a:prstGeom>
          <a:solidFill>
            <a:schemeClr val="accent3">
              <a:lumMod val="60000"/>
              <a:lumOff val="40000"/>
            </a:schemeClr>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r>
              <a:rPr lang="fr-FR" sz="1100" b="1" dirty="0" smtClean="0">
                <a:solidFill>
                  <a:schemeClr val="bg2">
                    <a:lumMod val="25000"/>
                  </a:schemeClr>
                </a:solidFill>
              </a:rPr>
              <a:t>Réorientation</a:t>
            </a:r>
            <a:endParaRPr lang="fr-FR" sz="1100" b="1" dirty="0">
              <a:solidFill>
                <a:schemeClr val="bg2">
                  <a:lumMod val="25000"/>
                </a:schemeClr>
              </a:solidFill>
            </a:endParaRPr>
          </a:p>
        </p:txBody>
      </p:sp>
      <p:sp>
        <p:nvSpPr>
          <p:cNvPr id="10" name="ZoneTexte 9"/>
          <p:cNvSpPr txBox="1"/>
          <p:nvPr/>
        </p:nvSpPr>
        <p:spPr>
          <a:xfrm rot="5400000">
            <a:off x="4033972" y="3181210"/>
            <a:ext cx="1476166" cy="400110"/>
          </a:xfrm>
          <a:prstGeom prst="rect">
            <a:avLst/>
          </a:prstGeom>
          <a:noFill/>
        </p:spPr>
        <p:txBody>
          <a:bodyPr wrap="square" rtlCol="0">
            <a:spAutoFit/>
          </a:bodyPr>
          <a:lstStyle/>
          <a:p>
            <a:r>
              <a:rPr lang="ar-DZ" sz="2000" b="1" dirty="0">
                <a:solidFill>
                  <a:schemeClr val="bg1"/>
                </a:solidFill>
              </a:rPr>
              <a:t>إعادة التوجيه</a:t>
            </a:r>
            <a:endParaRPr lang="fr-FR" sz="2000" b="1" dirty="0">
              <a:solidFill>
                <a:schemeClr val="bg1"/>
              </a:solidFill>
            </a:endParaRPr>
          </a:p>
        </p:txBody>
      </p:sp>
      <p:sp>
        <p:nvSpPr>
          <p:cNvPr id="11" name="ZoneTexte 10"/>
          <p:cNvSpPr txBox="1"/>
          <p:nvPr/>
        </p:nvSpPr>
        <p:spPr>
          <a:xfrm flipH="1">
            <a:off x="2794398" y="5666836"/>
            <a:ext cx="828092" cy="400110"/>
          </a:xfrm>
          <a:prstGeom prst="rect">
            <a:avLst/>
          </a:prstGeom>
          <a:noFill/>
        </p:spPr>
        <p:txBody>
          <a:bodyPr wrap="square" rtlCol="0">
            <a:spAutoFit/>
          </a:bodyPr>
          <a:lstStyle/>
          <a:p>
            <a:r>
              <a:rPr lang="ar-DZ" sz="2000" b="1" dirty="0" smtClean="0">
                <a:solidFill>
                  <a:schemeClr val="bg1"/>
                </a:solidFill>
              </a:rPr>
              <a:t>التأكيد</a:t>
            </a:r>
            <a:endParaRPr lang="fr-FR" sz="2000" b="1" dirty="0">
              <a:solidFill>
                <a:schemeClr val="bg1"/>
              </a:solidFill>
            </a:endParaRPr>
          </a:p>
        </p:txBody>
      </p:sp>
      <p:sp>
        <p:nvSpPr>
          <p:cNvPr id="12" name="Flèche gauche 11"/>
          <p:cNvSpPr/>
          <p:nvPr/>
        </p:nvSpPr>
        <p:spPr>
          <a:xfrm flipH="1">
            <a:off x="6323510" y="928670"/>
            <a:ext cx="605944" cy="357190"/>
          </a:xfrm>
          <a:prstGeom prst="leftArrow">
            <a:avLst/>
          </a:prstGeom>
          <a:solidFill>
            <a:schemeClr val="accent3">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13" name="Flèche vers le bas 12"/>
          <p:cNvSpPr/>
          <p:nvPr/>
        </p:nvSpPr>
        <p:spPr>
          <a:xfrm>
            <a:off x="1714480" y="1961565"/>
            <a:ext cx="214314" cy="285752"/>
          </a:xfrm>
          <a:prstGeom prst="downArrow">
            <a:avLst>
              <a:gd name="adj1" fmla="val 50000"/>
              <a:gd name="adj2" fmla="val 100000"/>
            </a:avLst>
          </a:prstGeom>
          <a:solidFill>
            <a:schemeClr val="accent3">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5" name="Flèche vers le bas 14"/>
          <p:cNvSpPr/>
          <p:nvPr/>
        </p:nvSpPr>
        <p:spPr>
          <a:xfrm>
            <a:off x="1676988" y="5011999"/>
            <a:ext cx="214314" cy="285752"/>
          </a:xfrm>
          <a:prstGeom prst="downArrow">
            <a:avLst>
              <a:gd name="adj1" fmla="val 50000"/>
              <a:gd name="adj2" fmla="val 100000"/>
            </a:avLst>
          </a:prstGeom>
          <a:solidFill>
            <a:schemeClr val="accent3">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6" name="ZoneTexte 15"/>
          <p:cNvSpPr txBox="1"/>
          <p:nvPr/>
        </p:nvSpPr>
        <p:spPr>
          <a:xfrm>
            <a:off x="37121" y="2276775"/>
            <a:ext cx="3691585" cy="89255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lvl="0" algn="ctr"/>
            <a:r>
              <a:rPr lang="fr-FR" sz="1300" dirty="0" smtClean="0">
                <a:solidFill>
                  <a:schemeClr val="bg1"/>
                </a:solidFill>
              </a:rPr>
              <a:t>A </a:t>
            </a:r>
            <a:r>
              <a:rPr lang="fr-FR" sz="1300" dirty="0">
                <a:cs typeface="Times New Roman" pitchFamily="18" charset="0"/>
              </a:rPr>
              <a:t>partir </a:t>
            </a:r>
            <a:r>
              <a:rPr lang="fr-FR" sz="1300" dirty="0" smtClean="0">
                <a:cs typeface="Times New Roman" pitchFamily="18" charset="0"/>
              </a:rPr>
              <a:t>du 26 </a:t>
            </a:r>
            <a:r>
              <a:rPr lang="fr-FR" sz="1300" dirty="0">
                <a:cs typeface="Times New Roman" pitchFamily="18" charset="0"/>
              </a:rPr>
              <a:t>juillet </a:t>
            </a:r>
            <a:r>
              <a:rPr lang="fr-FR" sz="1300" dirty="0" smtClean="0">
                <a:cs typeface="Times New Roman" pitchFamily="18" charset="0"/>
              </a:rPr>
              <a:t>2018, je consulte </a:t>
            </a:r>
            <a:r>
              <a:rPr lang="fr-FR" sz="1300" dirty="0" smtClean="0">
                <a:solidFill>
                  <a:schemeClr val="bg1"/>
                </a:solidFill>
              </a:rPr>
              <a:t>la </a:t>
            </a:r>
            <a:r>
              <a:rPr lang="fr-FR" sz="1300" b="1" u="sng" dirty="0" smtClean="0">
                <a:solidFill>
                  <a:schemeClr val="bg1"/>
                </a:solidFill>
              </a:rPr>
              <a:t>circulaire additive </a:t>
            </a:r>
            <a:r>
              <a:rPr lang="fr-FR" sz="1300" dirty="0" smtClean="0">
                <a:solidFill>
                  <a:schemeClr val="bg1"/>
                </a:solidFill>
              </a:rPr>
              <a:t>des moyennes nationales de candidature</a:t>
            </a:r>
            <a:r>
              <a:rPr lang="fr-FR" sz="1300" dirty="0" smtClean="0">
                <a:cs typeface="Times New Roman" pitchFamily="18" charset="0"/>
              </a:rPr>
              <a:t> ( pour </a:t>
            </a:r>
            <a:r>
              <a:rPr lang="fr-FR" sz="1300" dirty="0" smtClean="0">
                <a:solidFill>
                  <a:schemeClr val="bg1"/>
                </a:solidFill>
              </a:rPr>
              <a:t>certaines filières</a:t>
            </a:r>
            <a:r>
              <a:rPr lang="fr-FR" sz="1300" dirty="0" smtClean="0">
                <a:cs typeface="Times New Roman" pitchFamily="18" charset="0"/>
              </a:rPr>
              <a:t>) sur </a:t>
            </a:r>
            <a:r>
              <a:rPr lang="fr-FR" sz="1300" b="1" i="1" u="sng" dirty="0">
                <a:solidFill>
                  <a:srgbClr val="FFFF00"/>
                </a:solidFill>
              </a:rPr>
              <a:t>http://</a:t>
            </a:r>
            <a:r>
              <a:rPr lang="fr-FR" sz="1300" b="1" i="1" u="sng" dirty="0" smtClean="0">
                <a:solidFill>
                  <a:srgbClr val="FFFF00"/>
                </a:solidFill>
              </a:rPr>
              <a:t>bac2018.mesrs.dz</a:t>
            </a:r>
            <a:endParaRPr lang="ar-DZ" sz="1300" b="1" dirty="0">
              <a:solidFill>
                <a:schemeClr val="bg1"/>
              </a:solidFill>
            </a:endParaRPr>
          </a:p>
        </p:txBody>
      </p:sp>
      <p:sp>
        <p:nvSpPr>
          <p:cNvPr id="17" name="ZoneTexte 16"/>
          <p:cNvSpPr txBox="1"/>
          <p:nvPr/>
        </p:nvSpPr>
        <p:spPr>
          <a:xfrm>
            <a:off x="264657" y="3612224"/>
            <a:ext cx="3071834" cy="1369606"/>
          </a:xfrm>
          <a:prstGeom prst="rect">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b="1" dirty="0" smtClean="0">
                <a:solidFill>
                  <a:srgbClr val="FF0000"/>
                </a:solidFill>
              </a:rPr>
              <a:t> </a:t>
            </a:r>
            <a:r>
              <a:rPr lang="fr-FR" sz="1300" b="1" dirty="0">
                <a:solidFill>
                  <a:schemeClr val="tx1"/>
                </a:solidFill>
              </a:rPr>
              <a:t>sur le site </a:t>
            </a:r>
            <a:r>
              <a:rPr lang="fr-FR" sz="1300" b="1" dirty="0" smtClean="0">
                <a:solidFill>
                  <a:schemeClr val="tx1"/>
                </a:solidFill>
              </a:rPr>
              <a:t>: </a:t>
            </a:r>
            <a:r>
              <a:rPr lang="fr-FR" sz="1300" b="1" i="1" u="sng" dirty="0" smtClean="0">
                <a:solidFill>
                  <a:schemeClr val="accent1">
                    <a:lumMod val="75000"/>
                  </a:schemeClr>
                </a:solidFill>
              </a:rPr>
              <a:t>www.orientation.esi.dz, </a:t>
            </a:r>
            <a:r>
              <a:rPr lang="fr-FR" sz="1300" b="1" dirty="0" smtClean="0">
                <a:solidFill>
                  <a:schemeClr val="tx1"/>
                </a:solidFill>
              </a:rPr>
              <a:t>J’introduis </a:t>
            </a:r>
            <a:r>
              <a:rPr lang="fr-FR" sz="1300" b="1" dirty="0">
                <a:solidFill>
                  <a:schemeClr val="tx1"/>
                </a:solidFill>
              </a:rPr>
              <a:t>04 choix dans ma </a:t>
            </a:r>
            <a:r>
              <a:rPr lang="fr-FR" sz="1300" b="1" dirty="0" smtClean="0">
                <a:solidFill>
                  <a:schemeClr val="tx1"/>
                </a:solidFill>
              </a:rPr>
              <a:t>fiche de vœux à condition d’y insérer une filière de licence </a:t>
            </a:r>
          </a:p>
          <a:p>
            <a:pPr algn="ctr"/>
            <a:r>
              <a:rPr lang="fr-FR" sz="1300" b="1" dirty="0" smtClean="0">
                <a:solidFill>
                  <a:srgbClr val="FF0000"/>
                </a:solidFill>
              </a:rPr>
              <a:t>Du 26 au 30 juillet 2018</a:t>
            </a:r>
          </a:p>
        </p:txBody>
      </p:sp>
      <p:sp>
        <p:nvSpPr>
          <p:cNvPr id="18" name="ZoneTexte 17"/>
          <p:cNvSpPr txBox="1"/>
          <p:nvPr/>
        </p:nvSpPr>
        <p:spPr>
          <a:xfrm>
            <a:off x="322234" y="5264662"/>
            <a:ext cx="3000396" cy="584775"/>
          </a:xfrm>
          <a:prstGeom prst="rect">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sz="1600" b="1" dirty="0" smtClean="0">
                <a:solidFill>
                  <a:srgbClr val="FF0000"/>
                </a:solidFill>
              </a:rPr>
              <a:t> </a:t>
            </a:r>
            <a:r>
              <a:rPr lang="fr-FR" sz="1600" b="1" dirty="0" smtClean="0">
                <a:solidFill>
                  <a:schemeClr val="tx1"/>
                </a:solidFill>
              </a:rPr>
              <a:t>Résultats de l’orientation </a:t>
            </a:r>
          </a:p>
          <a:p>
            <a:pPr algn="ctr"/>
            <a:r>
              <a:rPr lang="fr-FR" sz="1600" b="1" dirty="0" smtClean="0">
                <a:solidFill>
                  <a:srgbClr val="FF0000"/>
                </a:solidFill>
              </a:rPr>
              <a:t>07 août 2018 au soir</a:t>
            </a:r>
            <a:endParaRPr lang="fr-FR" sz="1600" b="1" dirty="0">
              <a:solidFill>
                <a:srgbClr val="FF0000"/>
              </a:solidFill>
            </a:endParaRPr>
          </a:p>
        </p:txBody>
      </p:sp>
      <p:sp>
        <p:nvSpPr>
          <p:cNvPr id="19" name="Flèche droite 18"/>
          <p:cNvSpPr/>
          <p:nvPr/>
        </p:nvSpPr>
        <p:spPr>
          <a:xfrm>
            <a:off x="5929322" y="5286388"/>
            <a:ext cx="1143008" cy="428628"/>
          </a:xfrm>
          <a:prstGeom prst="rightArrow">
            <a:avLst>
              <a:gd name="adj1" fmla="val 50000"/>
              <a:gd name="adj2" fmla="val 156100"/>
            </a:avLst>
          </a:prstGeom>
          <a:solidFill>
            <a:schemeClr val="accent3">
              <a:lumMod val="60000"/>
              <a:lumOff val="4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lnSpc>
                <a:spcPts val="600"/>
              </a:lnSpc>
            </a:pPr>
            <a:r>
              <a:rPr lang="fr-FR" sz="1100" b="1" dirty="0" err="1" smtClean="0">
                <a:solidFill>
                  <a:schemeClr val="bg2">
                    <a:lumMod val="25000"/>
                  </a:schemeClr>
                </a:solidFill>
              </a:rPr>
              <a:t>Conf</a:t>
            </a:r>
            <a:r>
              <a:rPr lang="fr-FR" sz="800" b="1" dirty="0" err="1" smtClean="0">
                <a:solidFill>
                  <a:schemeClr val="bg2">
                    <a:lumMod val="25000"/>
                  </a:schemeClr>
                </a:solidFill>
              </a:rPr>
              <a:t>i-rmation</a:t>
            </a:r>
            <a:endParaRPr lang="fr-FR" sz="1100" b="1" dirty="0">
              <a:solidFill>
                <a:schemeClr val="bg2">
                  <a:lumMod val="25000"/>
                </a:schemeClr>
              </a:solidFill>
            </a:endParaRPr>
          </a:p>
        </p:txBody>
      </p:sp>
      <p:sp>
        <p:nvSpPr>
          <p:cNvPr id="20" name="Flèche vers le bas 19"/>
          <p:cNvSpPr/>
          <p:nvPr/>
        </p:nvSpPr>
        <p:spPr>
          <a:xfrm flipV="1">
            <a:off x="5214942" y="1500174"/>
            <a:ext cx="214314" cy="285752"/>
          </a:xfrm>
          <a:prstGeom prst="downArrow">
            <a:avLst>
              <a:gd name="adj1" fmla="val 50000"/>
              <a:gd name="adj2" fmla="val 100000"/>
            </a:avLst>
          </a:prstGeom>
          <a:solidFill>
            <a:schemeClr val="accent3">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21" name="ZoneTexte 20"/>
          <p:cNvSpPr txBox="1"/>
          <p:nvPr/>
        </p:nvSpPr>
        <p:spPr>
          <a:xfrm>
            <a:off x="4000495" y="1714488"/>
            <a:ext cx="2856725" cy="1938992"/>
          </a:xfrm>
          <a:prstGeom prst="rect">
            <a:avLst/>
          </a:prstGeom>
          <a:solidFill>
            <a:schemeClr val="bg2">
              <a:lumMod val="75000"/>
            </a:schemeClr>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algn="just"/>
            <a:r>
              <a:rPr lang="fr-FR" sz="1200" b="1" dirty="0" smtClean="0">
                <a:solidFill>
                  <a:schemeClr val="tx1"/>
                </a:solidFill>
              </a:rPr>
              <a:t>J’introduis 04 nouveaux choix en respectant la condition d’insérer une filière licence, si je suis dans les cas suivants:</a:t>
            </a:r>
          </a:p>
          <a:p>
            <a:pPr algn="just">
              <a:buFontTx/>
              <a:buChar char="-"/>
            </a:pPr>
            <a:r>
              <a:rPr lang="fr-FR" sz="1200" b="1" dirty="0" smtClean="0">
                <a:solidFill>
                  <a:schemeClr val="tx1"/>
                </a:solidFill>
              </a:rPr>
              <a:t> Choix (0) (n’ayant obtenu aucun</a:t>
            </a:r>
          </a:p>
          <a:p>
            <a:pPr algn="just"/>
            <a:r>
              <a:rPr lang="fr-FR" sz="1200" b="1" dirty="0" smtClean="0">
                <a:solidFill>
                  <a:schemeClr val="tx1"/>
                </a:solidFill>
              </a:rPr>
              <a:t>  de ses quatre choix)</a:t>
            </a:r>
          </a:p>
          <a:p>
            <a:pPr algn="just"/>
            <a:r>
              <a:rPr lang="fr-FR" sz="1200" b="1" dirty="0" smtClean="0">
                <a:solidFill>
                  <a:schemeClr val="tx1"/>
                </a:solidFill>
              </a:rPr>
              <a:t>- Echec dans un test </a:t>
            </a:r>
          </a:p>
          <a:p>
            <a:pPr>
              <a:buFontTx/>
              <a:buChar char="-"/>
            </a:pPr>
            <a:r>
              <a:rPr lang="fr-FR" sz="1200" b="1" dirty="0" smtClean="0">
                <a:solidFill>
                  <a:schemeClr val="tx1"/>
                </a:solidFill>
              </a:rPr>
              <a:t>Non satisfait de l’affectation au 4</a:t>
            </a:r>
            <a:r>
              <a:rPr lang="fr-FR" sz="1200" b="1" baseline="30000" dirty="0" smtClean="0">
                <a:solidFill>
                  <a:schemeClr val="tx1"/>
                </a:solidFill>
              </a:rPr>
              <a:t>ème</a:t>
            </a:r>
            <a:r>
              <a:rPr lang="fr-FR" sz="1200" b="1" dirty="0" smtClean="0">
                <a:solidFill>
                  <a:schemeClr val="tx1"/>
                </a:solidFill>
              </a:rPr>
              <a:t> choix</a:t>
            </a:r>
          </a:p>
          <a:p>
            <a:r>
              <a:rPr lang="fr-FR" sz="1200" b="1" dirty="0" smtClean="0">
                <a:solidFill>
                  <a:schemeClr val="tx1"/>
                </a:solidFill>
              </a:rPr>
              <a:t> du      </a:t>
            </a:r>
            <a:r>
              <a:rPr lang="fr-FR" sz="1200" b="1" dirty="0" smtClean="0">
                <a:solidFill>
                  <a:schemeClr val="accent2"/>
                </a:solidFill>
              </a:rPr>
              <a:t>08 au 12 août 2018</a:t>
            </a:r>
            <a:r>
              <a:rPr lang="fr-FR" sz="1200" b="1" dirty="0" smtClean="0">
                <a:solidFill>
                  <a:schemeClr val="tx1"/>
                </a:solidFill>
              </a:rPr>
              <a:t>    </a:t>
            </a:r>
            <a:endParaRPr lang="fr-FR" sz="1200" b="1" dirty="0">
              <a:solidFill>
                <a:schemeClr val="tx1"/>
              </a:solidFill>
            </a:endParaRPr>
          </a:p>
        </p:txBody>
      </p:sp>
      <p:sp>
        <p:nvSpPr>
          <p:cNvPr id="22" name="Losange 21"/>
          <p:cNvSpPr/>
          <p:nvPr/>
        </p:nvSpPr>
        <p:spPr>
          <a:xfrm>
            <a:off x="4429124" y="4864911"/>
            <a:ext cx="1643074" cy="1278733"/>
          </a:xfrm>
          <a:prstGeom prst="diamond">
            <a:avLst/>
          </a:prstGeom>
          <a:solidFill>
            <a:schemeClr val="accent3">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err="1" smtClean="0">
                <a:solidFill>
                  <a:schemeClr val="bg2">
                    <a:lumMod val="25000"/>
                  </a:schemeClr>
                </a:solidFill>
              </a:rPr>
              <a:t>Confir-mation</a:t>
            </a:r>
            <a:r>
              <a:rPr lang="fr-FR" sz="1100" b="1" dirty="0" smtClean="0">
                <a:solidFill>
                  <a:schemeClr val="bg2">
                    <a:lumMod val="25000"/>
                  </a:schemeClr>
                </a:solidFill>
              </a:rPr>
              <a:t> ou </a:t>
            </a:r>
            <a:r>
              <a:rPr lang="fr-FR" sz="1100" b="1" dirty="0" err="1" smtClean="0">
                <a:solidFill>
                  <a:schemeClr val="bg2">
                    <a:lumMod val="25000"/>
                  </a:schemeClr>
                </a:solidFill>
              </a:rPr>
              <a:t>réorie-ntation</a:t>
            </a:r>
            <a:endParaRPr lang="fr-FR" sz="1100" b="1" dirty="0">
              <a:solidFill>
                <a:schemeClr val="bg2">
                  <a:lumMod val="25000"/>
                </a:schemeClr>
              </a:solidFill>
            </a:endParaRPr>
          </a:p>
        </p:txBody>
      </p:sp>
      <p:sp>
        <p:nvSpPr>
          <p:cNvPr id="23" name="ZoneTexte 22"/>
          <p:cNvSpPr txBox="1"/>
          <p:nvPr/>
        </p:nvSpPr>
        <p:spPr>
          <a:xfrm>
            <a:off x="7143768" y="4929198"/>
            <a:ext cx="1928826" cy="1200329"/>
          </a:xfrm>
          <a:prstGeom prst="rect">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buFontTx/>
              <a:buChar char="-"/>
            </a:pPr>
            <a:r>
              <a:rPr lang="fr-FR" sz="1200" b="1" spc="-30" dirty="0" smtClean="0">
                <a:solidFill>
                  <a:schemeClr val="tx1"/>
                </a:solidFill>
              </a:rPr>
              <a:t> Confirmation en ligne du </a:t>
            </a:r>
            <a:r>
              <a:rPr lang="fr-FR" sz="1200" b="1" spc="-30" dirty="0" smtClean="0">
                <a:solidFill>
                  <a:srgbClr val="FF0000"/>
                </a:solidFill>
              </a:rPr>
              <a:t>08 au 12 août 2018</a:t>
            </a:r>
          </a:p>
          <a:p>
            <a:r>
              <a:rPr lang="fr-FR" sz="1200" b="1" spc="-30" dirty="0" smtClean="0">
                <a:solidFill>
                  <a:schemeClr val="tx1"/>
                </a:solidFill>
              </a:rPr>
              <a:t>- Ouverture du portail d’hébergement</a:t>
            </a:r>
          </a:p>
          <a:p>
            <a:pPr algn="ctr"/>
            <a:r>
              <a:rPr lang="fr-FR" sz="1200" b="1" spc="-30" dirty="0" smtClean="0">
                <a:solidFill>
                  <a:schemeClr val="tx1"/>
                </a:solidFill>
              </a:rPr>
              <a:t>du  </a:t>
            </a:r>
            <a:r>
              <a:rPr lang="fr-FR" sz="1200" b="1" spc="-30" dirty="0" smtClean="0">
                <a:solidFill>
                  <a:srgbClr val="FF0000"/>
                </a:solidFill>
              </a:rPr>
              <a:t>08 au </a:t>
            </a:r>
            <a:r>
              <a:rPr lang="fr-FR" sz="1200" b="1" spc="-30" smtClean="0">
                <a:solidFill>
                  <a:srgbClr val="FF0000"/>
                </a:solidFill>
              </a:rPr>
              <a:t>15 août </a:t>
            </a:r>
            <a:r>
              <a:rPr lang="fr-FR" sz="1200" b="1" spc="-30" dirty="0" smtClean="0">
                <a:solidFill>
                  <a:srgbClr val="FF0000"/>
                </a:solidFill>
              </a:rPr>
              <a:t>2018</a:t>
            </a:r>
            <a:endParaRPr lang="fr-FR" sz="1200" b="1" spc="-30" dirty="0">
              <a:solidFill>
                <a:srgbClr val="FF0000"/>
              </a:solidFill>
            </a:endParaRPr>
          </a:p>
        </p:txBody>
      </p:sp>
      <p:sp>
        <p:nvSpPr>
          <p:cNvPr id="24" name="ZoneTexte 23"/>
          <p:cNvSpPr txBox="1"/>
          <p:nvPr/>
        </p:nvSpPr>
        <p:spPr>
          <a:xfrm>
            <a:off x="7000892" y="785794"/>
            <a:ext cx="2071702" cy="1769715"/>
          </a:xfrm>
          <a:prstGeom prst="rect">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sz="1200" b="1" dirty="0" smtClean="0">
                <a:solidFill>
                  <a:srgbClr val="FF0000"/>
                </a:solidFill>
              </a:rPr>
              <a:t> </a:t>
            </a:r>
            <a:r>
              <a:rPr lang="fr-FR" sz="1200" b="1" dirty="0" smtClean="0">
                <a:solidFill>
                  <a:schemeClr val="tx1"/>
                </a:solidFill>
              </a:rPr>
              <a:t>Inscriptions définitives + dépôt du dossier des œuvres sociales (bourse et transport): du  </a:t>
            </a:r>
            <a:endParaRPr lang="ar-DZ" sz="1200" b="1" dirty="0" smtClean="0">
              <a:solidFill>
                <a:schemeClr val="tx1"/>
              </a:solidFill>
            </a:endParaRPr>
          </a:p>
          <a:p>
            <a:pPr algn="ctr"/>
            <a:r>
              <a:rPr lang="fr-FR" sz="1200" b="1" dirty="0" smtClean="0">
                <a:solidFill>
                  <a:srgbClr val="FF0000"/>
                </a:solidFill>
              </a:rPr>
              <a:t>02 au 06 septembre 2018 </a:t>
            </a:r>
            <a:endParaRPr lang="ar-DZ" sz="1200" b="1" dirty="0" smtClean="0">
              <a:solidFill>
                <a:srgbClr val="FF0000"/>
              </a:solidFill>
            </a:endParaRPr>
          </a:p>
          <a:p>
            <a:pPr algn="ctr"/>
            <a:r>
              <a:rPr lang="fr-FR" sz="1200" b="1" dirty="0" smtClean="0">
                <a:solidFill>
                  <a:schemeClr val="tx1"/>
                </a:solidFill>
              </a:rPr>
              <a:t>avec réouverture du portail d’hébergement </a:t>
            </a:r>
            <a:r>
              <a:rPr lang="fr-FR" sz="1300" b="1" dirty="0" smtClean="0">
                <a:solidFill>
                  <a:schemeClr val="tx1"/>
                </a:solidFill>
              </a:rPr>
              <a:t> </a:t>
            </a:r>
            <a:endParaRPr lang="fr-FR" sz="1300" b="1" dirty="0">
              <a:solidFill>
                <a:srgbClr val="FF0000"/>
              </a:solidFill>
            </a:endParaRPr>
          </a:p>
        </p:txBody>
      </p:sp>
      <p:sp>
        <p:nvSpPr>
          <p:cNvPr id="25" name="ZoneTexte 24"/>
          <p:cNvSpPr txBox="1"/>
          <p:nvPr/>
        </p:nvSpPr>
        <p:spPr>
          <a:xfrm>
            <a:off x="142844" y="6286520"/>
            <a:ext cx="4071966" cy="600164"/>
          </a:xfrm>
          <a:prstGeom prst="rect">
            <a:avLst/>
          </a:prstGeom>
          <a:ln>
            <a:solidFill>
              <a:schemeClr val="bg2">
                <a:lumMod val="25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sz="1100" b="1" dirty="0" smtClean="0"/>
              <a:t>Traitement des cas exceptionnels au niveau des établissements universitaires via le système PROGRES du </a:t>
            </a:r>
            <a:r>
              <a:rPr lang="fr-FR" sz="1100" b="1" dirty="0" smtClean="0">
                <a:solidFill>
                  <a:srgbClr val="FF0000"/>
                </a:solidFill>
              </a:rPr>
              <a:t>02 au 16 septembre 2018 </a:t>
            </a:r>
            <a:r>
              <a:rPr lang="fr-FR" sz="1100" b="1" dirty="0" smtClean="0"/>
              <a:t>  </a:t>
            </a:r>
            <a:endParaRPr lang="fr-FR" sz="1100" b="1" dirty="0"/>
          </a:p>
        </p:txBody>
      </p:sp>
      <p:sp>
        <p:nvSpPr>
          <p:cNvPr id="26" name="ZoneTexte 25"/>
          <p:cNvSpPr txBox="1"/>
          <p:nvPr/>
        </p:nvSpPr>
        <p:spPr>
          <a:xfrm>
            <a:off x="83325" y="681853"/>
            <a:ext cx="3615955" cy="125188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lvl="0" algn="ctr" defTabSz="711200">
              <a:lnSpc>
                <a:spcPct val="90000"/>
              </a:lnSpc>
              <a:spcBef>
                <a:spcPct val="0"/>
              </a:spcBef>
              <a:spcAft>
                <a:spcPct val="35000"/>
              </a:spcAft>
            </a:pPr>
            <a:r>
              <a:rPr lang="fr-FR" sz="1200" b="1" spc="-30" dirty="0" smtClean="0">
                <a:solidFill>
                  <a:schemeClr val="bg1"/>
                </a:solidFill>
              </a:rPr>
              <a:t>Je consulte la circulaire d’orientation des nouveaux bacheliers 2018 dans sa version numérique,  application «TESDJILCOM» disponible sur :</a:t>
            </a:r>
            <a:r>
              <a:rPr lang="fr-FR" sz="800" b="1" dirty="0" smtClean="0">
                <a:solidFill>
                  <a:schemeClr val="bg1"/>
                </a:solidFill>
              </a:rPr>
              <a:t>	</a:t>
            </a:r>
          </a:p>
          <a:p>
            <a:pPr lvl="0" algn="ctr" defTabSz="711200">
              <a:lnSpc>
                <a:spcPct val="90000"/>
              </a:lnSpc>
              <a:spcBef>
                <a:spcPct val="0"/>
              </a:spcBef>
              <a:spcAft>
                <a:spcPct val="35000"/>
              </a:spcAft>
            </a:pPr>
            <a:r>
              <a:rPr lang="fr-FR" sz="1300" b="1" i="1" u="sng" dirty="0">
                <a:solidFill>
                  <a:srgbClr val="FFFF00"/>
                </a:solidFill>
              </a:rPr>
              <a:t>http://bac2018.mesrs.dz</a:t>
            </a:r>
            <a:endParaRPr lang="ar-DZ" sz="1300" b="1" dirty="0">
              <a:solidFill>
                <a:schemeClr val="bg1"/>
              </a:solidFill>
            </a:endParaRPr>
          </a:p>
          <a:p>
            <a:pPr lvl="0" algn="ctr" defTabSz="711200">
              <a:lnSpc>
                <a:spcPct val="90000"/>
              </a:lnSpc>
              <a:spcBef>
                <a:spcPct val="0"/>
              </a:spcBef>
              <a:spcAft>
                <a:spcPct val="35000"/>
              </a:spcAft>
            </a:pPr>
            <a:r>
              <a:rPr lang="fr-FR" sz="1300" i="1" dirty="0">
                <a:solidFill>
                  <a:schemeClr val="bg1"/>
                </a:solidFill>
              </a:rPr>
              <a:t> </a:t>
            </a:r>
            <a:r>
              <a:rPr lang="fr-FR" sz="1300" b="1" i="1" u="sng" dirty="0" smtClean="0">
                <a:solidFill>
                  <a:srgbClr val="FFFF00"/>
                </a:solidFill>
              </a:rPr>
              <a:t>www.mesrs.dz</a:t>
            </a:r>
            <a:r>
              <a:rPr lang="fr-FR" sz="1300" b="1" i="1" dirty="0" smtClean="0">
                <a:solidFill>
                  <a:srgbClr val="FFFF00"/>
                </a:solidFill>
              </a:rPr>
              <a:t>, </a:t>
            </a:r>
            <a:r>
              <a:rPr lang="fr-FR" sz="1300" b="1" i="1" u="sng" dirty="0" smtClean="0">
                <a:solidFill>
                  <a:srgbClr val="FFFF00"/>
                </a:solidFill>
              </a:rPr>
              <a:t>www.esi.dz</a:t>
            </a:r>
            <a:r>
              <a:rPr lang="fr-FR" sz="1300" b="1" i="1" dirty="0" smtClean="0">
                <a:solidFill>
                  <a:srgbClr val="FFFF00"/>
                </a:solidFill>
              </a:rPr>
              <a:t>, </a:t>
            </a:r>
            <a:endParaRPr lang="fr-FR" sz="1300" b="1" dirty="0">
              <a:solidFill>
                <a:srgbClr val="FFFF00"/>
              </a:solidFill>
            </a:endParaRPr>
          </a:p>
        </p:txBody>
      </p:sp>
      <p:cxnSp>
        <p:nvCxnSpPr>
          <p:cNvPr id="27" name="Connecteur droit 26"/>
          <p:cNvCxnSpPr/>
          <p:nvPr/>
        </p:nvCxnSpPr>
        <p:spPr>
          <a:xfrm rot="5400000">
            <a:off x="1608117" y="2964653"/>
            <a:ext cx="4642676" cy="794"/>
          </a:xfrm>
          <a:prstGeom prst="line">
            <a:avLst/>
          </a:prstGeom>
        </p:spPr>
        <p:style>
          <a:lnRef idx="2">
            <a:schemeClr val="accent4"/>
          </a:lnRef>
          <a:fillRef idx="0">
            <a:schemeClr val="accent4"/>
          </a:fillRef>
          <a:effectRef idx="1">
            <a:schemeClr val="accent4"/>
          </a:effectRef>
          <a:fontRef idx="minor">
            <a:schemeClr val="tx1"/>
          </a:fontRef>
        </p:style>
      </p:cxnSp>
      <p:sp>
        <p:nvSpPr>
          <p:cNvPr id="28" name="ZoneTexte 27"/>
          <p:cNvSpPr txBox="1"/>
          <p:nvPr/>
        </p:nvSpPr>
        <p:spPr>
          <a:xfrm>
            <a:off x="4080274" y="642918"/>
            <a:ext cx="2277676" cy="830997"/>
          </a:xfrm>
          <a:prstGeom prst="rect">
            <a:avLst/>
          </a:prstGeom>
          <a:solidFill>
            <a:schemeClr val="bg2">
              <a:lumMod val="75000"/>
            </a:schemeClr>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fr-FR" sz="1600" b="1" dirty="0" smtClean="0">
                <a:solidFill>
                  <a:schemeClr val="tx1"/>
                </a:solidFill>
              </a:rPr>
              <a:t>Résultats de la réorientation le </a:t>
            </a:r>
            <a:endParaRPr lang="ar-DZ" sz="1600" b="1" dirty="0" smtClean="0">
              <a:solidFill>
                <a:schemeClr val="tx1"/>
              </a:solidFill>
            </a:endParaRPr>
          </a:p>
          <a:p>
            <a:pPr algn="ctr"/>
            <a:r>
              <a:rPr lang="fr-FR" sz="1600" b="1" dirty="0" smtClean="0">
                <a:solidFill>
                  <a:srgbClr val="FF0000"/>
                </a:solidFill>
              </a:rPr>
              <a:t>15 août 2018</a:t>
            </a:r>
            <a:r>
              <a:rPr lang="fr-FR" sz="1600" b="1" dirty="0" smtClean="0">
                <a:solidFill>
                  <a:schemeClr val="tx1"/>
                </a:solidFill>
              </a:rPr>
              <a:t> </a:t>
            </a:r>
            <a:endParaRPr lang="fr-FR" sz="1600" b="1" dirty="0">
              <a:solidFill>
                <a:schemeClr val="tx1"/>
              </a:solidFill>
            </a:endParaRPr>
          </a:p>
        </p:txBody>
      </p:sp>
      <p:pic>
        <p:nvPicPr>
          <p:cNvPr id="29" name="Image 28">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876" y="6189317"/>
            <a:ext cx="668683" cy="668683"/>
          </a:xfrm>
          <a:prstGeom prst="rect">
            <a:avLst/>
          </a:prstGeom>
        </p:spPr>
      </p:pic>
      <p:sp>
        <p:nvSpPr>
          <p:cNvPr id="30" name="Flèche vers le bas 29"/>
          <p:cNvSpPr/>
          <p:nvPr/>
        </p:nvSpPr>
        <p:spPr>
          <a:xfrm>
            <a:off x="1714480" y="3398096"/>
            <a:ext cx="214314" cy="285752"/>
          </a:xfrm>
          <a:prstGeom prst="downArrow">
            <a:avLst>
              <a:gd name="adj1" fmla="val 50000"/>
              <a:gd name="adj2" fmla="val 100000"/>
            </a:avLst>
          </a:prstGeom>
          <a:solidFill>
            <a:schemeClr val="accent3">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llipse 16"/>
          <p:cNvSpPr/>
          <p:nvPr/>
        </p:nvSpPr>
        <p:spPr>
          <a:xfrm>
            <a:off x="3929058" y="5861160"/>
            <a:ext cx="1308324" cy="738411"/>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fr-FR" sz="1800" b="1" kern="1200" dirty="0" smtClean="0"/>
              <a:t>Affectation post recours</a:t>
            </a:r>
            <a:endParaRPr lang="fr-FR" sz="1800" b="1" kern="1200" dirty="0"/>
          </a:p>
        </p:txBody>
      </p:sp>
      <p:sp>
        <p:nvSpPr>
          <p:cNvPr id="41" name="Titre 1"/>
          <p:cNvSpPr>
            <a:spLocks noGrp="1"/>
          </p:cNvSpPr>
          <p:nvPr>
            <p:ph type="title"/>
          </p:nvPr>
        </p:nvSpPr>
        <p:spPr>
          <a:xfrm>
            <a:off x="0" y="0"/>
            <a:ext cx="9144000" cy="1428736"/>
          </a:xfrm>
          <a:solidFill>
            <a:srgbClr val="003054"/>
          </a:solidFill>
          <a:ln>
            <a:noFill/>
          </a:ln>
        </p:spPr>
        <p:style>
          <a:lnRef idx="1">
            <a:schemeClr val="accent3"/>
          </a:lnRef>
          <a:fillRef idx="2">
            <a:schemeClr val="accent3"/>
          </a:fillRef>
          <a:effectRef idx="1">
            <a:schemeClr val="accent3"/>
          </a:effectRef>
          <a:fontRef idx="minor">
            <a:schemeClr val="dk1"/>
          </a:fontRef>
        </p:style>
        <p:txBody>
          <a:bodyPr>
            <a:noAutofit/>
          </a:bodyPr>
          <a:lstStyle/>
          <a:p>
            <a:r>
              <a:rPr lang="fr-FR" sz="2400" b="1" dirty="0" smtClean="0">
                <a:solidFill>
                  <a:schemeClr val="bg1"/>
                </a:solidFill>
              </a:rPr>
              <a:t>Si je suis titulaire d’un </a:t>
            </a:r>
            <a:r>
              <a:rPr lang="fr-FR" sz="2400" b="1" dirty="0" smtClean="0">
                <a:solidFill>
                  <a:srgbClr val="FF0000"/>
                </a:solidFill>
              </a:rPr>
              <a:t>Baccalauréat spécifique (Lycée </a:t>
            </a:r>
            <a:r>
              <a:rPr lang="fr-FR" sz="2400" b="1" dirty="0" err="1" smtClean="0">
                <a:solidFill>
                  <a:srgbClr val="FF0000"/>
                </a:solidFill>
              </a:rPr>
              <a:t>Bouâmama</a:t>
            </a:r>
            <a:r>
              <a:rPr lang="fr-FR" sz="2400" b="1" dirty="0" smtClean="0">
                <a:solidFill>
                  <a:srgbClr val="FF0000"/>
                </a:solidFill>
              </a:rPr>
              <a:t>) </a:t>
            </a:r>
            <a:br>
              <a:rPr lang="fr-FR" sz="2400" b="1" dirty="0" smtClean="0">
                <a:solidFill>
                  <a:srgbClr val="FF0000"/>
                </a:solidFill>
              </a:rPr>
            </a:br>
            <a:r>
              <a:rPr lang="fr-FR" sz="2400" b="1" dirty="0" smtClean="0">
                <a:solidFill>
                  <a:schemeClr val="bg1"/>
                </a:solidFill>
              </a:rPr>
              <a:t>Pour m’inscrire dans un établissement de l’enseignement Supérieur : </a:t>
            </a:r>
            <a:endParaRPr lang="fr-FR" sz="2400" b="1" dirty="0">
              <a:solidFill>
                <a:schemeClr val="bg1"/>
              </a:solidFill>
            </a:endParaRPr>
          </a:p>
        </p:txBody>
      </p:sp>
      <p:sp>
        <p:nvSpPr>
          <p:cNvPr id="45" name="Ellipse 16"/>
          <p:cNvSpPr/>
          <p:nvPr/>
        </p:nvSpPr>
        <p:spPr>
          <a:xfrm>
            <a:off x="7293782" y="2074946"/>
            <a:ext cx="1308324" cy="738411"/>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fr-FR" sz="1800" b="1" kern="1200" dirty="0" smtClean="0"/>
              <a:t>Confirmation de l’affectation</a:t>
            </a:r>
            <a:endParaRPr lang="fr-FR" sz="1800" b="1" kern="1200" dirty="0"/>
          </a:p>
        </p:txBody>
      </p:sp>
      <p:graphicFrame>
        <p:nvGraphicFramePr>
          <p:cNvPr id="7" name="Diagramme 6"/>
          <p:cNvGraphicFramePr/>
          <p:nvPr>
            <p:extLst>
              <p:ext uri="{D42A27DB-BD31-4B8C-83A1-F6EECF244321}">
                <p14:modId xmlns:p14="http://schemas.microsoft.com/office/powerpoint/2010/main" val="2670513800"/>
              </p:ext>
            </p:extLst>
          </p:nvPr>
        </p:nvGraphicFramePr>
        <p:xfrm>
          <a:off x="142844" y="1442414"/>
          <a:ext cx="8858280" cy="5375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 5">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25099" y="5013176"/>
            <a:ext cx="668683" cy="66868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e 47"/>
          <p:cNvGrpSpPr/>
          <p:nvPr/>
        </p:nvGrpSpPr>
        <p:grpSpPr>
          <a:xfrm>
            <a:off x="191124" y="4000504"/>
            <a:ext cx="8858280" cy="1476059"/>
            <a:chOff x="0" y="3592665"/>
            <a:chExt cx="8858280" cy="1476059"/>
          </a:xfrm>
        </p:grpSpPr>
        <p:sp>
          <p:nvSpPr>
            <p:cNvPr id="49" name="Rectangle 48"/>
            <p:cNvSpPr/>
            <p:nvPr/>
          </p:nvSpPr>
          <p:spPr>
            <a:xfrm>
              <a:off x="0" y="3592665"/>
              <a:ext cx="8858280" cy="1476059"/>
            </a:xfrm>
            <a:prstGeom prst="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ectangle 49"/>
            <p:cNvSpPr/>
            <p:nvPr/>
          </p:nvSpPr>
          <p:spPr>
            <a:xfrm>
              <a:off x="0" y="3592665"/>
              <a:ext cx="8858280" cy="147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fr-FR" sz="1600" b="1" kern="1200" dirty="0" smtClean="0">
                  <a:solidFill>
                    <a:schemeClr val="tx1"/>
                  </a:solidFill>
                  <a:latin typeface="+mn-lt"/>
                </a:rPr>
                <a:t>Pour parachever mon inscription dans un établissement universitaire, je me connecte au site dédié:</a:t>
              </a:r>
              <a:endParaRPr lang="ar-DZ" sz="1600" b="1" kern="1200" dirty="0" smtClean="0">
                <a:solidFill>
                  <a:schemeClr val="tx1"/>
                </a:solidFill>
                <a:latin typeface="+mn-lt"/>
              </a:endParaRPr>
            </a:p>
            <a:p>
              <a:pPr lvl="0" algn="ctr" defTabSz="711200">
                <a:lnSpc>
                  <a:spcPct val="90000"/>
                </a:lnSpc>
                <a:spcBef>
                  <a:spcPct val="0"/>
                </a:spcBef>
                <a:spcAft>
                  <a:spcPct val="35000"/>
                </a:spcAft>
              </a:pPr>
              <a:endParaRPr lang="fr-FR" sz="1600" kern="1200" dirty="0">
                <a:solidFill>
                  <a:srgbClr val="FF0000"/>
                </a:solidFill>
                <a:latin typeface="+mn-lt"/>
              </a:endParaRPr>
            </a:p>
          </p:txBody>
        </p:sp>
      </p:grpSp>
      <p:sp>
        <p:nvSpPr>
          <p:cNvPr id="41" name="Titre 1"/>
          <p:cNvSpPr>
            <a:spLocks noGrp="1"/>
          </p:cNvSpPr>
          <p:nvPr>
            <p:ph type="title"/>
          </p:nvPr>
        </p:nvSpPr>
        <p:spPr>
          <a:xfrm>
            <a:off x="0" y="0"/>
            <a:ext cx="9144000" cy="1214422"/>
          </a:xfrm>
          <a:solidFill>
            <a:srgbClr val="003054"/>
          </a:solidFill>
          <a:ln>
            <a:noFill/>
          </a:ln>
        </p:spPr>
        <p:style>
          <a:lnRef idx="1">
            <a:schemeClr val="accent3"/>
          </a:lnRef>
          <a:fillRef idx="2">
            <a:schemeClr val="accent3"/>
          </a:fillRef>
          <a:effectRef idx="1">
            <a:schemeClr val="accent3"/>
          </a:effectRef>
          <a:fontRef idx="minor">
            <a:schemeClr val="dk1"/>
          </a:fontRef>
        </p:style>
        <p:txBody>
          <a:bodyPr>
            <a:noAutofit/>
          </a:bodyPr>
          <a:lstStyle/>
          <a:p>
            <a:r>
              <a:rPr lang="fr-FR" sz="2400" b="1" dirty="0" smtClean="0">
                <a:solidFill>
                  <a:schemeClr val="bg1"/>
                </a:solidFill>
              </a:rPr>
              <a:t>Si je suis citoyen algérien titulaire d’un </a:t>
            </a:r>
            <a:r>
              <a:rPr lang="fr-FR" sz="2400" b="1" dirty="0" smtClean="0">
                <a:solidFill>
                  <a:srgbClr val="FF0000"/>
                </a:solidFill>
              </a:rPr>
              <a:t>Baccalauréat étranger, </a:t>
            </a:r>
            <a:br>
              <a:rPr lang="fr-FR" sz="2400" b="1" dirty="0" smtClean="0">
                <a:solidFill>
                  <a:srgbClr val="FF0000"/>
                </a:solidFill>
              </a:rPr>
            </a:br>
            <a:r>
              <a:rPr lang="fr-FR" sz="2400" b="1" dirty="0" smtClean="0">
                <a:solidFill>
                  <a:schemeClr val="bg1"/>
                </a:solidFill>
              </a:rPr>
              <a:t>pour m’inscrire dans un établissement de l’enseignement Supérieur : </a:t>
            </a:r>
            <a:endParaRPr lang="fr-FR" sz="2400" b="1" dirty="0">
              <a:solidFill>
                <a:schemeClr val="bg1"/>
              </a:solidFill>
            </a:endParaRPr>
          </a:p>
        </p:txBody>
      </p:sp>
      <p:sp>
        <p:nvSpPr>
          <p:cNvPr id="21" name="Rectangle avec flèche vers le bas 20"/>
          <p:cNvSpPr/>
          <p:nvPr/>
        </p:nvSpPr>
        <p:spPr>
          <a:xfrm>
            <a:off x="267628" y="2229338"/>
            <a:ext cx="8662090" cy="1847358"/>
          </a:xfrm>
          <a:prstGeom prst="downArrowCallout">
            <a:avLst>
              <a:gd name="adj1" fmla="val 14525"/>
              <a:gd name="adj2" fmla="val 18715"/>
              <a:gd name="adj3" fmla="val 25000"/>
              <a:gd name="adj4" fmla="val 6497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1600" b="1" dirty="0" smtClean="0">
                <a:solidFill>
                  <a:schemeClr val="tx1"/>
                </a:solidFill>
              </a:rPr>
              <a:t>- Avec ma Série du BAC, ma moyenne générale et mes notes obtenues  au BAC,</a:t>
            </a:r>
          </a:p>
          <a:p>
            <a:pPr lvl="0"/>
            <a:r>
              <a:rPr lang="fr-FR" sz="1600" b="1" dirty="0" smtClean="0">
                <a:solidFill>
                  <a:schemeClr val="tx1"/>
                </a:solidFill>
              </a:rPr>
              <a:t>- les Conditions d’accès stipulées dans la circulaire de préinscription et  d’orientations de bacheliers,</a:t>
            </a:r>
          </a:p>
          <a:p>
            <a:pPr lvl="0"/>
            <a:r>
              <a:rPr lang="fr-FR" sz="1600" b="1" dirty="0" smtClean="0">
                <a:solidFill>
                  <a:schemeClr val="tx1"/>
                </a:solidFill>
              </a:rPr>
              <a:t>- Et les Moyennes minimales d’accès aux différentes formations consultables sur le site Web du MESRS</a:t>
            </a:r>
            <a:r>
              <a:rPr lang="ar-DZ" sz="1600" b="1" dirty="0" smtClean="0">
                <a:solidFill>
                  <a:schemeClr val="tx1"/>
                </a:solidFill>
              </a:rPr>
              <a:t> </a:t>
            </a:r>
            <a:r>
              <a:rPr lang="fr-FR" sz="1600" b="1" dirty="0" smtClean="0">
                <a:solidFill>
                  <a:schemeClr val="tx1"/>
                </a:solidFill>
              </a:rPr>
              <a:t>« www.mesrs.dz »,</a:t>
            </a:r>
            <a:endParaRPr lang="fr-FR" sz="1600" dirty="0"/>
          </a:p>
        </p:txBody>
      </p:sp>
      <p:sp>
        <p:nvSpPr>
          <p:cNvPr id="20" name="Rectangle avec flèche vers le bas 19"/>
          <p:cNvSpPr/>
          <p:nvPr/>
        </p:nvSpPr>
        <p:spPr>
          <a:xfrm>
            <a:off x="428596" y="1357298"/>
            <a:ext cx="8429684" cy="928694"/>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fr-FR" sz="1600" b="1" dirty="0" smtClean="0">
                <a:solidFill>
                  <a:schemeClr val="tx1"/>
                </a:solidFill>
              </a:rPr>
              <a:t>Je dois avant tout demander une équivalence de mon baccalauréat, </a:t>
            </a:r>
            <a:r>
              <a:rPr lang="fr-FR" sz="1600" b="1" dirty="0" smtClean="0">
                <a:solidFill>
                  <a:srgbClr val="FF0000"/>
                </a:solidFill>
              </a:rPr>
              <a:t>EN LIGNE</a:t>
            </a:r>
          </a:p>
          <a:p>
            <a:pPr algn="ctr"/>
            <a:r>
              <a:rPr lang="fr-FR" sz="1600" b="1" dirty="0" smtClean="0">
                <a:solidFill>
                  <a:schemeClr val="tx1"/>
                </a:solidFill>
              </a:rPr>
              <a:t>(site Web: www.mesrs.dz )</a:t>
            </a:r>
            <a:endParaRPr lang="fr-FR" sz="1600" dirty="0">
              <a:solidFill>
                <a:schemeClr val="tx1"/>
              </a:solidFill>
            </a:endParaRPr>
          </a:p>
          <a:p>
            <a:pPr lvl="0" algn="ctr"/>
            <a:endParaRPr lang="fr-FR" sz="1600" dirty="0" smtClean="0"/>
          </a:p>
          <a:p>
            <a:pPr algn="ctr"/>
            <a:endParaRPr lang="fr-FR" sz="1600" dirty="0"/>
          </a:p>
        </p:txBody>
      </p:sp>
      <p:sp>
        <p:nvSpPr>
          <p:cNvPr id="2" name="Rectangle 1"/>
          <p:cNvSpPr/>
          <p:nvPr/>
        </p:nvSpPr>
        <p:spPr>
          <a:xfrm>
            <a:off x="2483768" y="4738533"/>
            <a:ext cx="4572000" cy="646331"/>
          </a:xfrm>
          <a:prstGeom prst="rect">
            <a:avLst/>
          </a:prstGeom>
        </p:spPr>
        <p:txBody>
          <a:bodyPr>
            <a:spAutoFit/>
          </a:bodyPr>
          <a:lstStyle/>
          <a:p>
            <a:r>
              <a:rPr lang="fr-BE" dirty="0">
                <a:hlinkClick r:id="rId3"/>
              </a:rPr>
              <a:t>https://progres.mesrs.dz/webetrangers</a:t>
            </a:r>
            <a:r>
              <a:rPr lang="fr-BE" dirty="0"/>
              <a:t/>
            </a:r>
            <a:br>
              <a:rPr lang="fr-BE" dirty="0"/>
            </a:br>
            <a:r>
              <a:rPr lang="fr-BE" u="sng" dirty="0">
                <a:hlinkClick r:id="rId4"/>
              </a:rPr>
              <a:t>http://progres.mesrs.dz/webetrangers</a:t>
            </a:r>
            <a:endParaRPr lang="fr-BE" dirty="0"/>
          </a:p>
        </p:txBody>
      </p:sp>
      <p:pic>
        <p:nvPicPr>
          <p:cNvPr id="9" name="Image 8">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4331" y="5805264"/>
            <a:ext cx="668683" cy="66868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llipse 16"/>
          <p:cNvSpPr/>
          <p:nvPr/>
        </p:nvSpPr>
        <p:spPr>
          <a:xfrm>
            <a:off x="3929058" y="5861160"/>
            <a:ext cx="1308324" cy="738411"/>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fr-FR" sz="1800" b="1" kern="1200" dirty="0" smtClean="0"/>
              <a:t>Affectation post recours</a:t>
            </a:r>
            <a:endParaRPr lang="fr-FR" sz="1800" b="1" kern="1200" dirty="0"/>
          </a:p>
        </p:txBody>
      </p:sp>
      <p:sp>
        <p:nvSpPr>
          <p:cNvPr id="41" name="Titre 1"/>
          <p:cNvSpPr>
            <a:spLocks noGrp="1"/>
          </p:cNvSpPr>
          <p:nvPr>
            <p:ph type="title"/>
          </p:nvPr>
        </p:nvSpPr>
        <p:spPr>
          <a:xfrm>
            <a:off x="0" y="0"/>
            <a:ext cx="9144000" cy="1071546"/>
          </a:xfrm>
          <a:solidFill>
            <a:srgbClr val="003054"/>
          </a:solidFill>
          <a:ln>
            <a:solidFill>
              <a:srgbClr val="00233E"/>
            </a:solidFill>
          </a:ln>
        </p:spPr>
        <p:style>
          <a:lnRef idx="1">
            <a:schemeClr val="accent3"/>
          </a:lnRef>
          <a:fillRef idx="2">
            <a:schemeClr val="accent3"/>
          </a:fillRef>
          <a:effectRef idx="1">
            <a:schemeClr val="accent3"/>
          </a:effectRef>
          <a:fontRef idx="minor">
            <a:schemeClr val="dk1"/>
          </a:fontRef>
        </p:style>
        <p:txBody>
          <a:bodyPr>
            <a:noAutofit/>
          </a:bodyPr>
          <a:lstStyle/>
          <a:p>
            <a:r>
              <a:rPr lang="fr-FR" sz="2400" b="1" dirty="0" smtClean="0">
                <a:solidFill>
                  <a:schemeClr val="bg1"/>
                </a:solidFill>
              </a:rPr>
              <a:t>Si je suis titulaire d’un </a:t>
            </a:r>
            <a:r>
              <a:rPr lang="fr-FR" sz="2400" b="1" dirty="0" smtClean="0">
                <a:solidFill>
                  <a:srgbClr val="FF0000"/>
                </a:solidFill>
              </a:rPr>
              <a:t>Baccalauréat antérieur à 2018,</a:t>
            </a:r>
            <a:br>
              <a:rPr lang="fr-FR" sz="2400" b="1" dirty="0" smtClean="0">
                <a:solidFill>
                  <a:srgbClr val="FF0000"/>
                </a:solidFill>
              </a:rPr>
            </a:br>
            <a:r>
              <a:rPr lang="fr-FR" sz="2400" b="1" dirty="0" smtClean="0">
                <a:solidFill>
                  <a:schemeClr val="bg1"/>
                </a:solidFill>
              </a:rPr>
              <a:t>pour m’inscrire dans un </a:t>
            </a:r>
            <a:r>
              <a:rPr lang="fr-FR" sz="2400" b="1" dirty="0">
                <a:solidFill>
                  <a:schemeClr val="bg1"/>
                </a:solidFill>
              </a:rPr>
              <a:t>établissement de l’enseignement Supérieur : </a:t>
            </a:r>
          </a:p>
        </p:txBody>
      </p:sp>
      <p:sp>
        <p:nvSpPr>
          <p:cNvPr id="45" name="Ellipse 16"/>
          <p:cNvSpPr/>
          <p:nvPr/>
        </p:nvSpPr>
        <p:spPr>
          <a:xfrm>
            <a:off x="7293782" y="2074946"/>
            <a:ext cx="1308324" cy="738411"/>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fr-FR" sz="1800" b="1" kern="1200" dirty="0" smtClean="0"/>
              <a:t>Confirmation de l’affectation</a:t>
            </a:r>
            <a:endParaRPr lang="fr-FR" sz="1800" b="1" kern="1200" dirty="0"/>
          </a:p>
        </p:txBody>
      </p:sp>
      <p:graphicFrame>
        <p:nvGraphicFramePr>
          <p:cNvPr id="7" name="Diagramme 6"/>
          <p:cNvGraphicFramePr/>
          <p:nvPr>
            <p:extLst>
              <p:ext uri="{D42A27DB-BD31-4B8C-83A1-F6EECF244321}">
                <p14:modId xmlns:p14="http://schemas.microsoft.com/office/powerpoint/2010/main" val="2243986826"/>
              </p:ext>
            </p:extLst>
          </p:nvPr>
        </p:nvGraphicFramePr>
        <p:xfrm>
          <a:off x="0" y="2214554"/>
          <a:ext cx="9144000" cy="4143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 5">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6248" y="6357958"/>
            <a:ext cx="668683" cy="668683"/>
          </a:xfrm>
          <a:prstGeom prst="rect">
            <a:avLst/>
          </a:prstGeom>
        </p:spPr>
      </p:pic>
      <p:grpSp>
        <p:nvGrpSpPr>
          <p:cNvPr id="8" name="Groupe 7"/>
          <p:cNvGrpSpPr/>
          <p:nvPr/>
        </p:nvGrpSpPr>
        <p:grpSpPr>
          <a:xfrm>
            <a:off x="0" y="1071546"/>
            <a:ext cx="9144000" cy="1000132"/>
            <a:chOff x="0" y="3119"/>
            <a:chExt cx="9144000" cy="1418585"/>
          </a:xfrm>
        </p:grpSpPr>
        <p:sp>
          <p:nvSpPr>
            <p:cNvPr id="9" name="Rectangle avec flèche vers le haut 8"/>
            <p:cNvSpPr/>
            <p:nvPr/>
          </p:nvSpPr>
          <p:spPr>
            <a:xfrm rot="10800000">
              <a:off x="0" y="3119"/>
              <a:ext cx="9144000" cy="1418585"/>
            </a:xfrm>
            <a:prstGeom prst="upArrowCallout">
              <a:avLst/>
            </a:pr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9"/>
            <p:cNvSpPr/>
            <p:nvPr/>
          </p:nvSpPr>
          <p:spPr>
            <a:xfrm rot="21600000">
              <a:off x="0" y="3119"/>
              <a:ext cx="9144000" cy="9217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fr-FR" sz="1600" b="1" dirty="0" smtClean="0">
                  <a:solidFill>
                    <a:schemeClr val="tx1"/>
                  </a:solidFill>
                </a:rPr>
                <a:t>Je  postule si je n’ai jamais bénéficié d’inscription universitaire avant 2018</a:t>
              </a:r>
              <a:endParaRPr lang="fr-FR" sz="1600" b="1" kern="1200" dirty="0">
                <a:solidFill>
                  <a:schemeClr val="tx1"/>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endParaRPr lang="fr-FR" dirty="0"/>
          </a:p>
        </p:txBody>
      </p:sp>
      <p:cxnSp>
        <p:nvCxnSpPr>
          <p:cNvPr id="30" name="Connecteur droit 29"/>
          <p:cNvCxnSpPr/>
          <p:nvPr/>
        </p:nvCxnSpPr>
        <p:spPr>
          <a:xfrm>
            <a:off x="357158" y="1000108"/>
            <a:ext cx="842493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itre 1"/>
          <p:cNvSpPr txBox="1">
            <a:spLocks/>
          </p:cNvSpPr>
          <p:nvPr/>
        </p:nvSpPr>
        <p:spPr>
          <a:xfrm>
            <a:off x="0" y="0"/>
            <a:ext cx="9144000" cy="1000108"/>
          </a:xfrm>
          <a:prstGeom prst="rect">
            <a:avLst/>
          </a:prstGeom>
          <a:solidFill>
            <a:srgbClr val="003054"/>
          </a:solidFill>
          <a:ln>
            <a:solidFill>
              <a:srgbClr val="00233E"/>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bg1"/>
                </a:solidFill>
                <a:effectLst/>
                <a:uLnTx/>
                <a:uFillTx/>
                <a:latin typeface="+mn-lt"/>
                <a:ea typeface="+mn-ea"/>
                <a:cs typeface="+mn-cs"/>
              </a:rPr>
              <a:t>Documents à fournir pour l’inscription définitive</a:t>
            </a:r>
            <a:endParaRPr kumimoji="0" lang="fr-FR" sz="3200" b="1" i="0" u="none" strike="noStrike" kern="1200" cap="none" spc="0" normalizeH="0" baseline="0" noProof="0" dirty="0">
              <a:ln>
                <a:noFill/>
              </a:ln>
              <a:solidFill>
                <a:schemeClr val="bg1"/>
              </a:solidFill>
              <a:effectLst/>
              <a:uLnTx/>
              <a:uFillTx/>
              <a:latin typeface="+mn-lt"/>
              <a:ea typeface="+mn-ea"/>
              <a:cs typeface="+mn-cs"/>
            </a:endParaRPr>
          </a:p>
        </p:txBody>
      </p:sp>
      <p:graphicFrame>
        <p:nvGraphicFramePr>
          <p:cNvPr id="6" name="Diagramme 5"/>
          <p:cNvGraphicFramePr/>
          <p:nvPr>
            <p:extLst>
              <p:ext uri="{D42A27DB-BD31-4B8C-83A1-F6EECF244321}">
                <p14:modId xmlns:p14="http://schemas.microsoft.com/office/powerpoint/2010/main" val="2594835236"/>
              </p:ext>
            </p:extLst>
          </p:nvPr>
        </p:nvGraphicFramePr>
        <p:xfrm>
          <a:off x="571472" y="1071546"/>
          <a:ext cx="7929618" cy="492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 6">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6248" y="6117903"/>
            <a:ext cx="668683" cy="668683"/>
          </a:xfrm>
          <a:prstGeom prst="rect">
            <a:avLst/>
          </a:prstGeom>
        </p:spPr>
      </p:pic>
    </p:spTree>
    <p:extLst>
      <p:ext uri="{BB962C8B-B14F-4D97-AF65-F5344CB8AC3E}">
        <p14:creationId xmlns:p14="http://schemas.microsoft.com/office/powerpoint/2010/main" val="796650280"/>
      </p:ext>
    </p:extLst>
  </p:cSld>
  <p:clrMapOvr>
    <a:masterClrMapping/>
  </p:clrMapOvr>
  <p:transition spd="slow"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chemin vertical 5"/>
          <p:cNvSpPr/>
          <p:nvPr/>
        </p:nvSpPr>
        <p:spPr>
          <a:xfrm>
            <a:off x="5288862" y="4841994"/>
            <a:ext cx="1000132" cy="928694"/>
          </a:xfrm>
          <a:prstGeom prst="verticalScroll">
            <a:avLst/>
          </a:prstGeom>
          <a:solidFill>
            <a:srgbClr val="69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Licence</a:t>
            </a:r>
          </a:p>
          <a:p>
            <a:pPr algn="ctr"/>
            <a:r>
              <a:rPr lang="fr-FR" sz="1400" b="1" dirty="0" smtClean="0">
                <a:solidFill>
                  <a:schemeClr val="tx1"/>
                </a:solidFill>
              </a:rPr>
              <a:t>(3 ans)</a:t>
            </a:r>
            <a:endParaRPr lang="fr-FR" sz="1400" b="1" dirty="0">
              <a:solidFill>
                <a:schemeClr val="tx1"/>
              </a:solidFill>
            </a:endParaRPr>
          </a:p>
        </p:txBody>
      </p:sp>
      <p:sp>
        <p:nvSpPr>
          <p:cNvPr id="10" name="ZoneTexte 9"/>
          <p:cNvSpPr txBox="1"/>
          <p:nvPr/>
        </p:nvSpPr>
        <p:spPr>
          <a:xfrm>
            <a:off x="5340844" y="4410952"/>
            <a:ext cx="1000132" cy="307777"/>
          </a:xfrm>
          <a:prstGeom prst="rect">
            <a:avLst/>
          </a:prstGeom>
          <a:noFill/>
        </p:spPr>
        <p:txBody>
          <a:bodyPr wrap="square" rtlCol="0">
            <a:spAutoFit/>
          </a:bodyPr>
          <a:lstStyle/>
          <a:p>
            <a:pPr algn="ctr"/>
            <a:r>
              <a:rPr lang="fr-FR" sz="1400" b="1" dirty="0" smtClean="0"/>
              <a:t>Bac + 3 ans</a:t>
            </a:r>
            <a:endParaRPr lang="fr-FR" sz="1400" b="1" dirty="0"/>
          </a:p>
        </p:txBody>
      </p:sp>
      <p:sp>
        <p:nvSpPr>
          <p:cNvPr id="13" name="Parchemin vertical 12"/>
          <p:cNvSpPr/>
          <p:nvPr/>
        </p:nvSpPr>
        <p:spPr>
          <a:xfrm>
            <a:off x="6899422" y="4857760"/>
            <a:ext cx="1000132" cy="928694"/>
          </a:xfrm>
          <a:prstGeom prst="verticalScroll">
            <a:avLst/>
          </a:prstGeom>
          <a:solidFill>
            <a:srgbClr val="69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Licence</a:t>
            </a:r>
          </a:p>
          <a:p>
            <a:pPr algn="ctr"/>
            <a:r>
              <a:rPr lang="fr-FR" sz="1400" b="1" dirty="0" smtClean="0">
                <a:solidFill>
                  <a:schemeClr val="tx1"/>
                </a:solidFill>
              </a:rPr>
              <a:t>(3 ans)</a:t>
            </a:r>
            <a:endParaRPr lang="fr-FR" sz="1400" b="1" dirty="0">
              <a:solidFill>
                <a:schemeClr val="tx1"/>
              </a:solidFill>
            </a:endParaRPr>
          </a:p>
        </p:txBody>
      </p:sp>
      <p:sp>
        <p:nvSpPr>
          <p:cNvPr id="18" name="Parchemin vertical 17"/>
          <p:cNvSpPr/>
          <p:nvPr/>
        </p:nvSpPr>
        <p:spPr>
          <a:xfrm>
            <a:off x="7113736" y="3929066"/>
            <a:ext cx="928694" cy="710178"/>
          </a:xfrm>
          <a:prstGeom prst="verticalScrol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Master</a:t>
            </a:r>
          </a:p>
          <a:p>
            <a:pPr algn="ctr"/>
            <a:r>
              <a:rPr lang="fr-FR" sz="1400" b="1" dirty="0" smtClean="0">
                <a:solidFill>
                  <a:schemeClr val="tx1"/>
                </a:solidFill>
              </a:rPr>
              <a:t>(2 ans)</a:t>
            </a:r>
            <a:endParaRPr lang="fr-FR" sz="1400" b="1" dirty="0">
              <a:solidFill>
                <a:schemeClr val="tx1"/>
              </a:solidFill>
            </a:endParaRPr>
          </a:p>
        </p:txBody>
      </p:sp>
      <p:sp>
        <p:nvSpPr>
          <p:cNvPr id="21" name="ZoneTexte 20"/>
          <p:cNvSpPr txBox="1"/>
          <p:nvPr/>
        </p:nvSpPr>
        <p:spPr>
          <a:xfrm>
            <a:off x="7084552" y="3455615"/>
            <a:ext cx="1143008" cy="307777"/>
          </a:xfrm>
          <a:prstGeom prst="rect">
            <a:avLst/>
          </a:prstGeom>
          <a:noFill/>
        </p:spPr>
        <p:txBody>
          <a:bodyPr wrap="square" rtlCol="0">
            <a:spAutoFit/>
          </a:bodyPr>
          <a:lstStyle/>
          <a:p>
            <a:pPr algn="ctr"/>
            <a:r>
              <a:rPr lang="fr-FR" sz="1400" b="1" dirty="0" smtClean="0"/>
              <a:t>Bac + 5 ans</a:t>
            </a:r>
            <a:endParaRPr lang="fr-FR" sz="1400" b="1" dirty="0"/>
          </a:p>
        </p:txBody>
      </p:sp>
      <p:sp>
        <p:nvSpPr>
          <p:cNvPr id="24" name="Titre 1"/>
          <p:cNvSpPr txBox="1">
            <a:spLocks/>
          </p:cNvSpPr>
          <p:nvPr/>
        </p:nvSpPr>
        <p:spPr>
          <a:xfrm>
            <a:off x="0" y="0"/>
            <a:ext cx="9144000" cy="1071546"/>
          </a:xfrm>
          <a:prstGeom prst="rect">
            <a:avLst/>
          </a:prstGeom>
          <a:solidFill>
            <a:srgbClr val="003054"/>
          </a:solidFill>
          <a:ln>
            <a:solidFill>
              <a:srgbClr val="00233E"/>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bg1"/>
                </a:solidFill>
                <a:effectLst/>
                <a:uLnTx/>
                <a:uFillTx/>
                <a:latin typeface="+mn-lt"/>
                <a:ea typeface="+mn-ea"/>
                <a:cs typeface="+mn-cs"/>
              </a:rPr>
              <a:t>Les domaines de formation en Licence et en Master</a:t>
            </a:r>
            <a:endParaRPr kumimoji="0" lang="fr-FR" sz="3200" b="1" i="0" u="none" strike="noStrike" kern="1200" cap="none" spc="0" normalizeH="0" baseline="0" noProof="0" dirty="0">
              <a:ln>
                <a:noFill/>
              </a:ln>
              <a:solidFill>
                <a:schemeClr val="bg1"/>
              </a:solidFill>
              <a:effectLst/>
              <a:uLnTx/>
              <a:uFillTx/>
              <a:latin typeface="+mn-lt"/>
              <a:ea typeface="+mn-ea"/>
              <a:cs typeface="+mn-cs"/>
            </a:endParaRPr>
          </a:p>
        </p:txBody>
      </p:sp>
      <p:sp>
        <p:nvSpPr>
          <p:cNvPr id="25" name="Lune 24"/>
          <p:cNvSpPr/>
          <p:nvPr/>
        </p:nvSpPr>
        <p:spPr>
          <a:xfrm>
            <a:off x="357158" y="1428736"/>
            <a:ext cx="2357454" cy="4572032"/>
          </a:xfrm>
          <a:prstGeom prst="moon">
            <a:avLst>
              <a:gd name="adj" fmla="val 11272"/>
            </a:avLst>
          </a:prstGeom>
          <a:solidFill>
            <a:srgbClr val="D5E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1285852" y="1643050"/>
            <a:ext cx="3357586" cy="4357718"/>
          </a:xfrm>
          <a:prstGeom prst="rect">
            <a:avLst/>
          </a:prstGeom>
          <a:noFill/>
        </p:spPr>
        <p:txBody>
          <a:bodyPr wrap="square" rtlCol="0">
            <a:spAutoFit/>
          </a:bodyPr>
          <a:lstStyle/>
          <a:p>
            <a:pPr algn="ctr"/>
            <a:r>
              <a:rPr lang="fr-FR" b="1" dirty="0" smtClean="0"/>
              <a:t>14 domaines de formation </a:t>
            </a:r>
            <a:r>
              <a:rPr lang="fr-FR" sz="1200" dirty="0" smtClean="0"/>
              <a:t>:</a:t>
            </a:r>
          </a:p>
          <a:p>
            <a:pPr lvl="1">
              <a:buFont typeface="Wingdings" pitchFamily="2" charset="2"/>
              <a:buChar char="ü"/>
            </a:pPr>
            <a:r>
              <a:rPr lang="fr-FR" sz="1400" dirty="0" smtClean="0"/>
              <a:t>Sciences et Technologies</a:t>
            </a:r>
          </a:p>
          <a:p>
            <a:pPr lvl="1">
              <a:buFont typeface="Wingdings" pitchFamily="2" charset="2"/>
              <a:buChar char="ü"/>
            </a:pPr>
            <a:r>
              <a:rPr lang="fr-FR" sz="1400" dirty="0" smtClean="0"/>
              <a:t>Sciences de la Matière</a:t>
            </a:r>
          </a:p>
          <a:p>
            <a:pPr lvl="1">
              <a:buFont typeface="Wingdings" pitchFamily="2" charset="2"/>
              <a:buChar char="ü"/>
            </a:pPr>
            <a:r>
              <a:rPr lang="fr-FR" sz="1400" dirty="0" smtClean="0"/>
              <a:t>Mathématiques et Informatique</a:t>
            </a:r>
          </a:p>
          <a:p>
            <a:pPr lvl="1">
              <a:buFont typeface="Wingdings" pitchFamily="2" charset="2"/>
              <a:buChar char="ü"/>
            </a:pPr>
            <a:r>
              <a:rPr lang="fr-FR" sz="1400" dirty="0" smtClean="0"/>
              <a:t>Sciences de la nature et de la Vie</a:t>
            </a:r>
          </a:p>
          <a:p>
            <a:pPr lvl="1">
              <a:buFont typeface="Wingdings" pitchFamily="2" charset="2"/>
              <a:buChar char="ü"/>
            </a:pPr>
            <a:r>
              <a:rPr lang="fr-FR" sz="1400" dirty="0" smtClean="0"/>
              <a:t>Sciences de la Terre et de l’Univers</a:t>
            </a:r>
          </a:p>
          <a:p>
            <a:pPr lvl="1">
              <a:buFont typeface="Wingdings" pitchFamily="2" charset="2"/>
              <a:buChar char="ü"/>
            </a:pPr>
            <a:r>
              <a:rPr lang="fr-FR" sz="1400" dirty="0" smtClean="0"/>
              <a:t>Sciences Economiques, de Gestion et Commerciales</a:t>
            </a:r>
          </a:p>
          <a:p>
            <a:pPr lvl="1">
              <a:buFont typeface="Wingdings" pitchFamily="2" charset="2"/>
              <a:buChar char="ü"/>
            </a:pPr>
            <a:r>
              <a:rPr lang="fr-FR" sz="1400" dirty="0" smtClean="0"/>
              <a:t>Droit et Sciences Politiques </a:t>
            </a:r>
          </a:p>
          <a:p>
            <a:pPr lvl="1">
              <a:buFont typeface="Wingdings" pitchFamily="2" charset="2"/>
              <a:buChar char="ü"/>
            </a:pPr>
            <a:r>
              <a:rPr lang="fr-FR" sz="1400" dirty="0" smtClean="0"/>
              <a:t>Lettres et Langues Etrangères</a:t>
            </a:r>
          </a:p>
          <a:p>
            <a:pPr lvl="1">
              <a:buFont typeface="Wingdings" pitchFamily="2" charset="2"/>
              <a:buChar char="ü"/>
            </a:pPr>
            <a:r>
              <a:rPr lang="fr-FR" sz="1400" dirty="0" smtClean="0"/>
              <a:t>Sciences Humaines et Sociales</a:t>
            </a:r>
          </a:p>
          <a:p>
            <a:pPr lvl="1">
              <a:buFont typeface="Wingdings" pitchFamily="2" charset="2"/>
              <a:buChar char="ü"/>
            </a:pPr>
            <a:r>
              <a:rPr lang="fr-FR" sz="1400" dirty="0" smtClean="0"/>
              <a:t>Sciences et Techniques des Activités Physiques et Sportives</a:t>
            </a:r>
          </a:p>
          <a:p>
            <a:pPr lvl="1">
              <a:buFont typeface="Wingdings" pitchFamily="2" charset="2"/>
              <a:buChar char="ü"/>
            </a:pPr>
            <a:r>
              <a:rPr lang="fr-FR" sz="1400" dirty="0" smtClean="0"/>
              <a:t>Arts</a:t>
            </a:r>
          </a:p>
          <a:p>
            <a:pPr lvl="1">
              <a:buFont typeface="Wingdings" pitchFamily="2" charset="2"/>
              <a:buChar char="ü"/>
            </a:pPr>
            <a:r>
              <a:rPr lang="fr-FR" sz="1400" dirty="0" smtClean="0"/>
              <a:t>Langue et Littérature Arabes</a:t>
            </a:r>
          </a:p>
          <a:p>
            <a:pPr lvl="1">
              <a:buFont typeface="Wingdings" pitchFamily="2" charset="2"/>
              <a:buChar char="ü"/>
            </a:pPr>
            <a:r>
              <a:rPr lang="fr-FR" sz="1400" dirty="0" smtClean="0"/>
              <a:t>Langue et Culture Amazighes</a:t>
            </a:r>
          </a:p>
          <a:p>
            <a:pPr lvl="1">
              <a:buFont typeface="Wingdings" pitchFamily="2" charset="2"/>
              <a:buChar char="ü"/>
            </a:pPr>
            <a:r>
              <a:rPr lang="fr-FR" sz="1400" dirty="0" smtClean="0"/>
              <a:t>Architecture, Urbanisme et Métiers de la Ville</a:t>
            </a:r>
          </a:p>
          <a:p>
            <a:endParaRPr lang="fr-FR" sz="1200" dirty="0"/>
          </a:p>
        </p:txBody>
      </p:sp>
      <p:pic>
        <p:nvPicPr>
          <p:cNvPr id="15" name="Image 1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124" y="5985779"/>
            <a:ext cx="668683" cy="668683"/>
          </a:xfrm>
          <a:prstGeom prst="rect">
            <a:avLst/>
          </a:prstGeo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SALON DE L'EMPLOI 2015\Clipart\th (5).jpg"/>
          <p:cNvPicPr>
            <a:picLocks noChangeAspect="1" noChangeArrowheads="1"/>
          </p:cNvPicPr>
          <p:nvPr/>
        </p:nvPicPr>
        <p:blipFill>
          <a:blip r:embed="rId3" cstate="print"/>
          <a:srcRect/>
          <a:stretch>
            <a:fillRect/>
          </a:stretch>
        </p:blipFill>
        <p:spPr bwMode="auto">
          <a:xfrm>
            <a:off x="270129" y="2285992"/>
            <a:ext cx="928694" cy="928694"/>
          </a:xfrm>
          <a:prstGeom prst="rect">
            <a:avLst/>
          </a:prstGeom>
          <a:noFill/>
        </p:spPr>
      </p:pic>
      <p:sp>
        <p:nvSpPr>
          <p:cNvPr id="19" name="Rectangle 18"/>
          <p:cNvSpPr/>
          <p:nvPr/>
        </p:nvSpPr>
        <p:spPr>
          <a:xfrm>
            <a:off x="1127385" y="2500290"/>
            <a:ext cx="2730235" cy="369332"/>
          </a:xfrm>
          <a:prstGeom prst="rect">
            <a:avLst/>
          </a:prstGeom>
        </p:spPr>
        <p:txBody>
          <a:bodyPr wrap="none">
            <a:spAutoFit/>
          </a:bodyPr>
          <a:lstStyle/>
          <a:p>
            <a:pPr lvl="0"/>
            <a:r>
              <a:rPr lang="fr-FR" b="1" dirty="0" smtClean="0">
                <a:solidFill>
                  <a:prstClr val="black"/>
                </a:solidFill>
              </a:rPr>
              <a:t>Docteur en Médecine</a:t>
            </a:r>
          </a:p>
        </p:txBody>
      </p:sp>
      <p:pic>
        <p:nvPicPr>
          <p:cNvPr id="1029" name="Picture 5" descr="G:\SALON DE L'EMPLOI 2015\Clipart\th (2).jpg"/>
          <p:cNvPicPr>
            <a:picLocks noChangeAspect="1" noChangeArrowheads="1"/>
          </p:cNvPicPr>
          <p:nvPr/>
        </p:nvPicPr>
        <p:blipFill>
          <a:blip r:embed="rId4" cstate="print"/>
          <a:srcRect/>
          <a:stretch>
            <a:fillRect/>
          </a:stretch>
        </p:blipFill>
        <p:spPr bwMode="auto">
          <a:xfrm>
            <a:off x="642910" y="3643314"/>
            <a:ext cx="928694" cy="928694"/>
          </a:xfrm>
          <a:prstGeom prst="rect">
            <a:avLst/>
          </a:prstGeom>
          <a:noFill/>
        </p:spPr>
      </p:pic>
      <p:sp>
        <p:nvSpPr>
          <p:cNvPr id="20" name="Rectangle 19"/>
          <p:cNvSpPr/>
          <p:nvPr/>
        </p:nvSpPr>
        <p:spPr>
          <a:xfrm>
            <a:off x="1643042" y="3714751"/>
            <a:ext cx="4424374" cy="369332"/>
          </a:xfrm>
          <a:prstGeom prst="rect">
            <a:avLst/>
          </a:prstGeom>
        </p:spPr>
        <p:txBody>
          <a:bodyPr wrap="square">
            <a:spAutoFit/>
          </a:bodyPr>
          <a:lstStyle/>
          <a:p>
            <a:pPr lvl="0"/>
            <a:r>
              <a:rPr lang="fr-FR" b="1" dirty="0" smtClean="0">
                <a:solidFill>
                  <a:prstClr val="black"/>
                </a:solidFill>
              </a:rPr>
              <a:t>Docteur en Médecine Dentaire</a:t>
            </a:r>
            <a:endParaRPr lang="fr-FR" b="1" dirty="0">
              <a:solidFill>
                <a:prstClr val="black"/>
              </a:solidFill>
            </a:endParaRPr>
          </a:p>
        </p:txBody>
      </p:sp>
      <p:pic>
        <p:nvPicPr>
          <p:cNvPr id="1031" name="Picture 7" descr="G:\SALON DE L'EMPLOI 2015\Clipart\th (3).jpg"/>
          <p:cNvPicPr>
            <a:picLocks noChangeAspect="1" noChangeArrowheads="1"/>
          </p:cNvPicPr>
          <p:nvPr/>
        </p:nvPicPr>
        <p:blipFill>
          <a:blip r:embed="rId5" cstate="print"/>
          <a:srcRect/>
          <a:stretch>
            <a:fillRect/>
          </a:stretch>
        </p:blipFill>
        <p:spPr bwMode="auto">
          <a:xfrm>
            <a:off x="1428728" y="4786322"/>
            <a:ext cx="928694" cy="1000132"/>
          </a:xfrm>
          <a:prstGeom prst="rect">
            <a:avLst/>
          </a:prstGeom>
          <a:noFill/>
        </p:spPr>
      </p:pic>
      <p:sp>
        <p:nvSpPr>
          <p:cNvPr id="21" name="Rectangle 20"/>
          <p:cNvSpPr/>
          <p:nvPr/>
        </p:nvSpPr>
        <p:spPr>
          <a:xfrm>
            <a:off x="2428860" y="5072074"/>
            <a:ext cx="3500462" cy="369332"/>
          </a:xfrm>
          <a:prstGeom prst="rect">
            <a:avLst/>
          </a:prstGeom>
        </p:spPr>
        <p:txBody>
          <a:bodyPr wrap="square">
            <a:spAutoFit/>
          </a:bodyPr>
          <a:lstStyle/>
          <a:p>
            <a:pPr lvl="0"/>
            <a:r>
              <a:rPr lang="fr-FR" b="1" dirty="0" smtClean="0">
                <a:solidFill>
                  <a:prstClr val="black"/>
                </a:solidFill>
              </a:rPr>
              <a:t>Docteur en Pharmacie</a:t>
            </a:r>
            <a:endParaRPr lang="fr-FR" b="1" dirty="0">
              <a:solidFill>
                <a:prstClr val="black"/>
              </a:solidFill>
            </a:endParaRPr>
          </a:p>
        </p:txBody>
      </p:sp>
      <p:sp>
        <p:nvSpPr>
          <p:cNvPr id="13" name="Titre 1"/>
          <p:cNvSpPr txBox="1">
            <a:spLocks/>
          </p:cNvSpPr>
          <p:nvPr/>
        </p:nvSpPr>
        <p:spPr>
          <a:xfrm>
            <a:off x="457200" y="274638"/>
            <a:ext cx="8115328" cy="654032"/>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800" b="0" i="0" u="none" strike="noStrike" kern="1200" cap="small" spc="0" normalizeH="0" baseline="0" noProof="0" dirty="0">
              <a:ln>
                <a:noFill/>
              </a:ln>
              <a:solidFill>
                <a:schemeClr val="tx2"/>
              </a:solidFill>
              <a:effectLst/>
              <a:uLnTx/>
              <a:uFillTx/>
              <a:latin typeface="+mj-lt"/>
              <a:ea typeface="+mj-ea"/>
              <a:cs typeface="+mj-cs"/>
            </a:endParaRPr>
          </a:p>
        </p:txBody>
      </p:sp>
      <p:sp>
        <p:nvSpPr>
          <p:cNvPr id="22" name="Titre 1"/>
          <p:cNvSpPr txBox="1">
            <a:spLocks/>
          </p:cNvSpPr>
          <p:nvPr/>
        </p:nvSpPr>
        <p:spPr>
          <a:xfrm>
            <a:off x="0" y="0"/>
            <a:ext cx="9144000" cy="1428736"/>
          </a:xfrm>
          <a:prstGeom prst="rect">
            <a:avLst/>
          </a:prstGeom>
          <a:solidFill>
            <a:srgbClr val="003054"/>
          </a:solidFill>
          <a:ln>
            <a:solidFill>
              <a:srgbClr val="00233E"/>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bg1"/>
                </a:solidFill>
                <a:effectLst/>
                <a:uLnTx/>
                <a:uFillTx/>
                <a:latin typeface="+mn-lt"/>
                <a:ea typeface="+mn-ea"/>
                <a:cs typeface="+mn-cs"/>
              </a:rPr>
              <a:t>Les Diplômes du Système Classique</a:t>
            </a:r>
          </a:p>
        </p:txBody>
      </p:sp>
      <p:sp>
        <p:nvSpPr>
          <p:cNvPr id="56" name="Rectangle 55"/>
          <p:cNvSpPr/>
          <p:nvPr/>
        </p:nvSpPr>
        <p:spPr>
          <a:xfrm>
            <a:off x="116222" y="1531706"/>
            <a:ext cx="5658087" cy="584775"/>
          </a:xfrm>
          <a:prstGeom prst="rect">
            <a:avLst/>
          </a:prstGeom>
        </p:spPr>
        <p:txBody>
          <a:bodyPr wrap="none">
            <a:spAutoFit/>
          </a:bodyPr>
          <a:lstStyle/>
          <a:p>
            <a:pPr lvl="0" algn="ctr">
              <a:spcBef>
                <a:spcPct val="0"/>
              </a:spcBef>
              <a:defRPr/>
            </a:pPr>
            <a:r>
              <a:rPr lang="fr-FR" sz="3200" b="1" dirty="0" smtClean="0">
                <a:solidFill>
                  <a:srgbClr val="FF0000"/>
                </a:solidFill>
              </a:rPr>
              <a:t>Diplômes en Sciences Médicales</a:t>
            </a:r>
          </a:p>
        </p:txBody>
      </p:sp>
      <p:pic>
        <p:nvPicPr>
          <p:cNvPr id="17" name="Image 16">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9124" y="5985779"/>
            <a:ext cx="668683" cy="668683"/>
          </a:xfrm>
          <a:prstGeom prst="rect">
            <a:avLst/>
          </a:prstGeom>
        </p:spPr>
      </p:pic>
      <p:sp>
        <p:nvSpPr>
          <p:cNvPr id="18" name="Pentagone 17">
            <a:hlinkClick r:id="rId8" action="ppaction://hlinksldjump"/>
          </p:cNvPr>
          <p:cNvSpPr/>
          <p:nvPr/>
        </p:nvSpPr>
        <p:spPr>
          <a:xfrm>
            <a:off x="5135907" y="6166531"/>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8921888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re 22"/>
          <p:cNvSpPr>
            <a:spLocks noGrp="1"/>
          </p:cNvSpPr>
          <p:nvPr>
            <p:ph type="title"/>
          </p:nvPr>
        </p:nvSpPr>
        <p:spPr/>
        <p:txBody>
          <a:bodyPr/>
          <a:lstStyle/>
          <a:p>
            <a:endParaRPr lang="fr-FR"/>
          </a:p>
        </p:txBody>
      </p:sp>
      <p:sp>
        <p:nvSpPr>
          <p:cNvPr id="24" name="Titre 1"/>
          <p:cNvSpPr txBox="1">
            <a:spLocks/>
          </p:cNvSpPr>
          <p:nvPr/>
        </p:nvSpPr>
        <p:spPr>
          <a:xfrm>
            <a:off x="0" y="0"/>
            <a:ext cx="9144000" cy="1428736"/>
          </a:xfrm>
          <a:prstGeom prst="rect">
            <a:avLst/>
          </a:prstGeom>
          <a:solidFill>
            <a:srgbClr val="00233E"/>
          </a:solidFill>
          <a:ln>
            <a:solidFill>
              <a:srgbClr val="00233E"/>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bg1"/>
                </a:solidFill>
                <a:effectLst/>
                <a:uLnTx/>
                <a:uFillTx/>
                <a:latin typeface="+mn-lt"/>
                <a:ea typeface="+mn-ea"/>
                <a:cs typeface="+mn-cs"/>
              </a:rPr>
              <a:t>Les diplômes du Système Classique</a:t>
            </a:r>
            <a:endParaRPr kumimoji="0" lang="fr-FR" sz="3200" b="1" i="0" u="none" strike="noStrike" kern="1200" cap="none" spc="0" normalizeH="0" baseline="0" noProof="0" dirty="0">
              <a:ln>
                <a:noFill/>
              </a:ln>
              <a:solidFill>
                <a:schemeClr val="bg1"/>
              </a:solidFill>
              <a:effectLst/>
              <a:uLnTx/>
              <a:uFillTx/>
              <a:latin typeface="+mn-lt"/>
              <a:ea typeface="+mn-ea"/>
              <a:cs typeface="+mn-cs"/>
            </a:endParaRPr>
          </a:p>
        </p:txBody>
      </p:sp>
      <p:pic>
        <p:nvPicPr>
          <p:cNvPr id="29" name="Picture 9" descr="G:\SALON DE L'EMPLOI 2015\Clipart\th (7).jpg"/>
          <p:cNvPicPr>
            <a:picLocks noChangeAspect="1" noChangeArrowheads="1"/>
          </p:cNvPicPr>
          <p:nvPr/>
        </p:nvPicPr>
        <p:blipFill>
          <a:blip r:embed="rId3"/>
          <a:srcRect/>
          <a:stretch>
            <a:fillRect/>
          </a:stretch>
        </p:blipFill>
        <p:spPr bwMode="auto">
          <a:xfrm>
            <a:off x="428596" y="2357430"/>
            <a:ext cx="1000132" cy="928694"/>
          </a:xfrm>
          <a:prstGeom prst="rect">
            <a:avLst/>
          </a:prstGeom>
          <a:noFill/>
        </p:spPr>
      </p:pic>
      <p:sp>
        <p:nvSpPr>
          <p:cNvPr id="30" name="Rectangle 29"/>
          <p:cNvSpPr/>
          <p:nvPr/>
        </p:nvSpPr>
        <p:spPr>
          <a:xfrm>
            <a:off x="1785918" y="2714620"/>
            <a:ext cx="2274982" cy="400110"/>
          </a:xfrm>
          <a:prstGeom prst="rect">
            <a:avLst/>
          </a:prstGeom>
        </p:spPr>
        <p:txBody>
          <a:bodyPr wrap="none">
            <a:spAutoFit/>
          </a:bodyPr>
          <a:lstStyle/>
          <a:p>
            <a:pPr lvl="0"/>
            <a:r>
              <a:rPr lang="fr-FR" sz="2000" b="1" dirty="0" smtClean="0">
                <a:solidFill>
                  <a:prstClr val="black"/>
                </a:solidFill>
              </a:rPr>
              <a:t>Docteur Vétérinaire</a:t>
            </a:r>
          </a:p>
        </p:txBody>
      </p:sp>
      <p:sp>
        <p:nvSpPr>
          <p:cNvPr id="19458" name="AutoShape 2" descr="Résultat de recherche d'images pour &quot;clipart ingénieur&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4" name="ZoneTexte 33"/>
          <p:cNvSpPr txBox="1"/>
          <p:nvPr/>
        </p:nvSpPr>
        <p:spPr>
          <a:xfrm>
            <a:off x="7511523" y="3175093"/>
            <a:ext cx="836126" cy="307777"/>
          </a:xfrm>
          <a:prstGeom prst="rect">
            <a:avLst/>
          </a:prstGeom>
          <a:noFill/>
        </p:spPr>
        <p:txBody>
          <a:bodyPr wrap="none" rtlCol="0">
            <a:spAutoFit/>
          </a:bodyPr>
          <a:lstStyle/>
          <a:p>
            <a:r>
              <a:rPr lang="fr-FR" sz="1400" b="1" dirty="0" smtClean="0">
                <a:solidFill>
                  <a:schemeClr val="bg1"/>
                </a:solidFill>
              </a:rPr>
              <a:t>Doctorat</a:t>
            </a:r>
            <a:endParaRPr lang="fr-FR" sz="1400" b="1" dirty="0">
              <a:solidFill>
                <a:schemeClr val="bg1"/>
              </a:solidFill>
            </a:endParaRPr>
          </a:p>
        </p:txBody>
      </p:sp>
      <p:sp>
        <p:nvSpPr>
          <p:cNvPr id="35" name="ZoneTexte 34"/>
          <p:cNvSpPr txBox="1"/>
          <p:nvPr/>
        </p:nvSpPr>
        <p:spPr>
          <a:xfrm>
            <a:off x="8001024" y="4000504"/>
            <a:ext cx="714298" cy="307777"/>
          </a:xfrm>
          <a:prstGeom prst="rect">
            <a:avLst/>
          </a:prstGeom>
          <a:noFill/>
        </p:spPr>
        <p:txBody>
          <a:bodyPr wrap="none" rtlCol="0">
            <a:spAutoFit/>
          </a:bodyPr>
          <a:lstStyle/>
          <a:p>
            <a:r>
              <a:rPr lang="fr-FR" sz="1400" b="1" dirty="0" smtClean="0">
                <a:solidFill>
                  <a:schemeClr val="bg1"/>
                </a:solidFill>
              </a:rPr>
              <a:t>Master</a:t>
            </a:r>
            <a:endParaRPr lang="fr-FR" sz="1400" b="1" dirty="0">
              <a:solidFill>
                <a:schemeClr val="bg1"/>
              </a:solidFill>
            </a:endParaRPr>
          </a:p>
        </p:txBody>
      </p:sp>
      <p:sp>
        <p:nvSpPr>
          <p:cNvPr id="37" name="Rectangle 36"/>
          <p:cNvSpPr/>
          <p:nvPr/>
        </p:nvSpPr>
        <p:spPr>
          <a:xfrm>
            <a:off x="1351676" y="1643050"/>
            <a:ext cx="5292026" cy="584775"/>
          </a:xfrm>
          <a:prstGeom prst="rect">
            <a:avLst/>
          </a:prstGeom>
        </p:spPr>
        <p:txBody>
          <a:bodyPr wrap="none">
            <a:spAutoFit/>
          </a:bodyPr>
          <a:lstStyle/>
          <a:p>
            <a:pPr lvl="0" algn="ctr">
              <a:spcBef>
                <a:spcPct val="0"/>
              </a:spcBef>
              <a:defRPr/>
            </a:pPr>
            <a:r>
              <a:rPr lang="fr-FR" sz="3200" b="1" dirty="0" smtClean="0">
                <a:solidFill>
                  <a:srgbClr val="FF0000"/>
                </a:solidFill>
              </a:rPr>
              <a:t>Ecoles Supérieures et Instituts</a:t>
            </a:r>
          </a:p>
        </p:txBody>
      </p:sp>
      <p:pic>
        <p:nvPicPr>
          <p:cNvPr id="18" name="Image 17" descr="télécharger.jpg"/>
          <p:cNvPicPr>
            <a:picLocks noChangeAspect="1"/>
          </p:cNvPicPr>
          <p:nvPr/>
        </p:nvPicPr>
        <p:blipFill>
          <a:blip r:embed="rId4"/>
          <a:stretch>
            <a:fillRect/>
          </a:stretch>
        </p:blipFill>
        <p:spPr>
          <a:xfrm>
            <a:off x="4929190" y="4000504"/>
            <a:ext cx="1381125" cy="1362075"/>
          </a:xfrm>
          <a:prstGeom prst="rect">
            <a:avLst/>
          </a:prstGeom>
        </p:spPr>
      </p:pic>
      <p:sp>
        <p:nvSpPr>
          <p:cNvPr id="19" name="Rectangle 18"/>
          <p:cNvSpPr/>
          <p:nvPr/>
        </p:nvSpPr>
        <p:spPr>
          <a:xfrm>
            <a:off x="6224598" y="4467533"/>
            <a:ext cx="941668" cy="400110"/>
          </a:xfrm>
          <a:prstGeom prst="rect">
            <a:avLst/>
          </a:prstGeom>
        </p:spPr>
        <p:txBody>
          <a:bodyPr wrap="none">
            <a:spAutoFit/>
          </a:bodyPr>
          <a:lstStyle/>
          <a:p>
            <a:pPr lvl="0"/>
            <a:r>
              <a:rPr lang="fr-FR" sz="2000" b="1" dirty="0" smtClean="0">
                <a:solidFill>
                  <a:prstClr val="black"/>
                </a:solidFill>
              </a:rPr>
              <a:t>Master</a:t>
            </a:r>
          </a:p>
        </p:txBody>
      </p:sp>
      <p:pic>
        <p:nvPicPr>
          <p:cNvPr id="12" name="Image 11">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9124" y="5985779"/>
            <a:ext cx="668683" cy="668683"/>
          </a:xfrm>
          <a:prstGeom prst="rect">
            <a:avLst/>
          </a:prstGeom>
        </p:spPr>
      </p:pic>
      <p:sp>
        <p:nvSpPr>
          <p:cNvPr id="13" name="Pentagone 12">
            <a:hlinkClick r:id="rId7" action="ppaction://hlinksldjump"/>
          </p:cNvPr>
          <p:cNvSpPr/>
          <p:nvPr/>
        </p:nvSpPr>
        <p:spPr>
          <a:xfrm>
            <a:off x="5135907" y="6166531"/>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4" name="Pentagone 13">
            <a:hlinkClick r:id="rId8" action="ppaction://hlinksldjump"/>
          </p:cNvPr>
          <p:cNvSpPr/>
          <p:nvPr/>
        </p:nvSpPr>
        <p:spPr>
          <a:xfrm flipH="1">
            <a:off x="3645544" y="6176104"/>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re 22"/>
          <p:cNvSpPr>
            <a:spLocks noGrp="1"/>
          </p:cNvSpPr>
          <p:nvPr>
            <p:ph type="title"/>
          </p:nvPr>
        </p:nvSpPr>
        <p:spPr/>
        <p:txBody>
          <a:bodyPr/>
          <a:lstStyle/>
          <a:p>
            <a:endParaRPr lang="fr-FR"/>
          </a:p>
        </p:txBody>
      </p:sp>
      <p:pic>
        <p:nvPicPr>
          <p:cNvPr id="13" name="Picture 11" descr="G:\SALON DE L'EMPLOI 2015\Clipart\th (9).jpg"/>
          <p:cNvPicPr>
            <a:picLocks noChangeAspect="1" noChangeArrowheads="1"/>
          </p:cNvPicPr>
          <p:nvPr/>
        </p:nvPicPr>
        <p:blipFill>
          <a:blip r:embed="rId3"/>
          <a:srcRect/>
          <a:stretch>
            <a:fillRect/>
          </a:stretch>
        </p:blipFill>
        <p:spPr bwMode="auto">
          <a:xfrm>
            <a:off x="4500562" y="4857760"/>
            <a:ext cx="812607" cy="928694"/>
          </a:xfrm>
          <a:prstGeom prst="rect">
            <a:avLst/>
          </a:prstGeom>
          <a:noFill/>
        </p:spPr>
      </p:pic>
      <p:sp>
        <p:nvSpPr>
          <p:cNvPr id="17" name="Rectangle 16"/>
          <p:cNvSpPr/>
          <p:nvPr/>
        </p:nvSpPr>
        <p:spPr>
          <a:xfrm>
            <a:off x="5643570" y="5143512"/>
            <a:ext cx="2786082" cy="338554"/>
          </a:xfrm>
          <a:prstGeom prst="rect">
            <a:avLst/>
          </a:prstGeom>
        </p:spPr>
        <p:txBody>
          <a:bodyPr wrap="square">
            <a:spAutoFit/>
          </a:bodyPr>
          <a:lstStyle/>
          <a:p>
            <a:r>
              <a:rPr lang="fr-FR" sz="1600" b="1" dirty="0" smtClean="0">
                <a:solidFill>
                  <a:prstClr val="black"/>
                </a:solidFill>
              </a:rPr>
              <a:t>Professeur de l’Ecole Primaire</a:t>
            </a:r>
            <a:endParaRPr lang="fr-FR" sz="1600" dirty="0"/>
          </a:p>
        </p:txBody>
      </p:sp>
      <p:sp>
        <p:nvSpPr>
          <p:cNvPr id="18" name="Rectangle 17"/>
          <p:cNvSpPr/>
          <p:nvPr/>
        </p:nvSpPr>
        <p:spPr>
          <a:xfrm>
            <a:off x="3500430" y="3911206"/>
            <a:ext cx="3357586" cy="338554"/>
          </a:xfrm>
          <a:prstGeom prst="rect">
            <a:avLst/>
          </a:prstGeom>
        </p:spPr>
        <p:txBody>
          <a:bodyPr wrap="square">
            <a:spAutoFit/>
          </a:bodyPr>
          <a:lstStyle/>
          <a:p>
            <a:pPr lvl="0"/>
            <a:r>
              <a:rPr lang="fr-FR" sz="1600" b="1" dirty="0" smtClean="0">
                <a:solidFill>
                  <a:prstClr val="black"/>
                </a:solidFill>
              </a:rPr>
              <a:t>Professeur de l’Enseignement Moyen</a:t>
            </a:r>
          </a:p>
        </p:txBody>
      </p:sp>
      <p:sp>
        <p:nvSpPr>
          <p:cNvPr id="19" name="Rectangle 18"/>
          <p:cNvSpPr/>
          <p:nvPr/>
        </p:nvSpPr>
        <p:spPr>
          <a:xfrm>
            <a:off x="1785918" y="2571744"/>
            <a:ext cx="3714776" cy="338554"/>
          </a:xfrm>
          <a:prstGeom prst="rect">
            <a:avLst/>
          </a:prstGeom>
        </p:spPr>
        <p:txBody>
          <a:bodyPr wrap="square">
            <a:spAutoFit/>
          </a:bodyPr>
          <a:lstStyle/>
          <a:p>
            <a:pPr lvl="0"/>
            <a:r>
              <a:rPr lang="fr-FR" sz="1600" b="1" dirty="0" smtClean="0">
                <a:solidFill>
                  <a:prstClr val="black"/>
                </a:solidFill>
              </a:rPr>
              <a:t>Professeur de l’Enseignement Secondaire</a:t>
            </a:r>
            <a:endParaRPr lang="fr-FR" sz="1600" b="1" dirty="0">
              <a:solidFill>
                <a:prstClr val="black"/>
              </a:solidFill>
            </a:endParaRPr>
          </a:p>
        </p:txBody>
      </p:sp>
      <p:pic>
        <p:nvPicPr>
          <p:cNvPr id="20" name="Picture 2" descr="I:\SALON DE L'EMPLOI 2015\Clipart\1\th (11).jpg"/>
          <p:cNvPicPr>
            <a:picLocks noChangeAspect="1" noChangeArrowheads="1"/>
          </p:cNvPicPr>
          <p:nvPr/>
        </p:nvPicPr>
        <p:blipFill>
          <a:blip r:embed="rId4"/>
          <a:srcRect/>
          <a:stretch>
            <a:fillRect/>
          </a:stretch>
        </p:blipFill>
        <p:spPr bwMode="auto">
          <a:xfrm>
            <a:off x="2285984" y="3554016"/>
            <a:ext cx="1071570" cy="803678"/>
          </a:xfrm>
          <a:prstGeom prst="rect">
            <a:avLst/>
          </a:prstGeom>
          <a:noFill/>
        </p:spPr>
      </p:pic>
      <p:pic>
        <p:nvPicPr>
          <p:cNvPr id="21" name="Picture 3" descr="I:\SALON DE L'EMPLOI 2015\Clipart\1\th (49).jpg"/>
          <p:cNvPicPr>
            <a:picLocks noChangeAspect="1" noChangeArrowheads="1"/>
          </p:cNvPicPr>
          <p:nvPr/>
        </p:nvPicPr>
        <p:blipFill>
          <a:blip r:embed="rId5"/>
          <a:srcRect/>
          <a:stretch>
            <a:fillRect/>
          </a:stretch>
        </p:blipFill>
        <p:spPr bwMode="auto">
          <a:xfrm>
            <a:off x="571472" y="2357430"/>
            <a:ext cx="1052520" cy="857256"/>
          </a:xfrm>
          <a:prstGeom prst="rect">
            <a:avLst/>
          </a:prstGeom>
          <a:noFill/>
        </p:spPr>
      </p:pic>
      <p:sp>
        <p:nvSpPr>
          <p:cNvPr id="27" name="Titre 1"/>
          <p:cNvSpPr txBox="1">
            <a:spLocks/>
          </p:cNvSpPr>
          <p:nvPr/>
        </p:nvSpPr>
        <p:spPr>
          <a:xfrm>
            <a:off x="0" y="0"/>
            <a:ext cx="9144000" cy="1428736"/>
          </a:xfrm>
          <a:prstGeom prst="rect">
            <a:avLst/>
          </a:prstGeom>
          <a:solidFill>
            <a:srgbClr val="00233E"/>
          </a:solidFill>
          <a:ln>
            <a:solidFill>
              <a:srgbClr val="00233E"/>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bg1"/>
                </a:solidFill>
                <a:effectLst/>
                <a:uLnTx/>
                <a:uFillTx/>
                <a:latin typeface="+mn-lt"/>
                <a:ea typeface="+mn-ea"/>
                <a:cs typeface="+mn-cs"/>
              </a:rPr>
              <a:t>Les Diplômes du Système Classique</a:t>
            </a:r>
          </a:p>
        </p:txBody>
      </p:sp>
      <p:sp>
        <p:nvSpPr>
          <p:cNvPr id="28" name="ZoneTexte 27"/>
          <p:cNvSpPr txBox="1"/>
          <p:nvPr/>
        </p:nvSpPr>
        <p:spPr>
          <a:xfrm>
            <a:off x="642910" y="1785926"/>
            <a:ext cx="4874348" cy="461665"/>
          </a:xfrm>
          <a:prstGeom prst="rect">
            <a:avLst/>
          </a:prstGeom>
          <a:noFill/>
        </p:spPr>
        <p:txBody>
          <a:bodyPr wrap="none" rtlCol="0">
            <a:spAutoFit/>
          </a:bodyPr>
          <a:lstStyle/>
          <a:p>
            <a:r>
              <a:rPr lang="fr-FR" sz="2400" b="1" dirty="0" smtClean="0">
                <a:solidFill>
                  <a:srgbClr val="FF0000"/>
                </a:solidFill>
              </a:rPr>
              <a:t>Ecoles Normales Supérieures (E.N.S.)</a:t>
            </a:r>
            <a:endParaRPr lang="fr-FR" sz="2400" b="1" dirty="0">
              <a:solidFill>
                <a:srgbClr val="FF0000"/>
              </a:solidFill>
            </a:endParaRPr>
          </a:p>
        </p:txBody>
      </p:sp>
      <p:pic>
        <p:nvPicPr>
          <p:cNvPr id="11" name="Image 10">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8827" y="5985779"/>
            <a:ext cx="668683" cy="668683"/>
          </a:xfrm>
          <a:prstGeom prst="rect">
            <a:avLst/>
          </a:prstGeom>
        </p:spPr>
      </p:pic>
      <p:sp>
        <p:nvSpPr>
          <p:cNvPr id="14" name="Pentagone 13">
            <a:hlinkClick r:id="rId8" action="ppaction://hlinksldjump"/>
          </p:cNvPr>
          <p:cNvSpPr/>
          <p:nvPr/>
        </p:nvSpPr>
        <p:spPr>
          <a:xfrm flipH="1">
            <a:off x="4195247" y="6176104"/>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https://upload.wikimedia.org/wikipedia/commons/d/d9/100L6_Talaba_bus.jpg"/>
          <p:cNvPicPr/>
          <p:nvPr/>
        </p:nvPicPr>
        <p:blipFill>
          <a:blip r:embed="rId3" cstate="print"/>
          <a:srcRect/>
          <a:stretch>
            <a:fillRect/>
          </a:stretch>
        </p:blipFill>
        <p:spPr bwMode="auto">
          <a:xfrm>
            <a:off x="5929322" y="2428868"/>
            <a:ext cx="3214678" cy="3000396"/>
          </a:xfrm>
          <a:prstGeom prst="rect">
            <a:avLst/>
          </a:prstGeom>
          <a:noFill/>
          <a:ln w="9525">
            <a:noFill/>
            <a:miter lim="800000"/>
            <a:headEnd/>
            <a:tailEnd/>
          </a:ln>
        </p:spPr>
      </p:pic>
      <p:sp>
        <p:nvSpPr>
          <p:cNvPr id="41" name="Titre 1"/>
          <p:cNvSpPr>
            <a:spLocks noGrp="1"/>
          </p:cNvSpPr>
          <p:nvPr>
            <p:ph type="title"/>
          </p:nvPr>
        </p:nvSpPr>
        <p:spPr>
          <a:xfrm>
            <a:off x="0" y="0"/>
            <a:ext cx="9144000" cy="1428736"/>
          </a:xfrm>
          <a:solidFill>
            <a:srgbClr val="003054"/>
          </a:solidFill>
          <a:ln>
            <a:solidFill>
              <a:srgbClr val="00233E"/>
            </a:solidFill>
          </a:ln>
        </p:spPr>
        <p:style>
          <a:lnRef idx="1">
            <a:schemeClr val="accent3"/>
          </a:lnRef>
          <a:fillRef idx="2">
            <a:schemeClr val="accent3"/>
          </a:fillRef>
          <a:effectRef idx="1">
            <a:schemeClr val="accent3"/>
          </a:effectRef>
          <a:fontRef idx="minor">
            <a:schemeClr val="dk1"/>
          </a:fontRef>
        </p:style>
        <p:txBody>
          <a:bodyPr>
            <a:noAutofit/>
          </a:bodyPr>
          <a:lstStyle/>
          <a:p>
            <a:r>
              <a:rPr lang="fr-FR" sz="3200" b="1" dirty="0" smtClean="0">
                <a:solidFill>
                  <a:srgbClr val="FF0000"/>
                </a:solidFill>
              </a:rPr>
              <a:t>O</a:t>
            </a:r>
            <a:r>
              <a:rPr lang="fr-FR" sz="3200" b="1" dirty="0" smtClean="0">
                <a:solidFill>
                  <a:schemeClr val="bg1"/>
                </a:solidFill>
              </a:rPr>
              <a:t>ffice</a:t>
            </a:r>
            <a:r>
              <a:rPr lang="fr-FR" sz="3200" b="1" dirty="0" smtClean="0"/>
              <a:t> </a:t>
            </a:r>
            <a:r>
              <a:rPr lang="fr-FR" sz="3200" b="1" dirty="0" smtClean="0">
                <a:solidFill>
                  <a:srgbClr val="FF0000"/>
                </a:solidFill>
              </a:rPr>
              <a:t>N</a:t>
            </a:r>
            <a:r>
              <a:rPr lang="fr-FR" sz="3200" b="1" dirty="0" smtClean="0">
                <a:solidFill>
                  <a:schemeClr val="bg1"/>
                </a:solidFill>
              </a:rPr>
              <a:t>ational</a:t>
            </a:r>
            <a:r>
              <a:rPr lang="fr-FR" sz="3200" b="1" dirty="0" smtClean="0"/>
              <a:t> </a:t>
            </a:r>
            <a:r>
              <a:rPr lang="fr-FR" sz="3200" b="1" dirty="0" smtClean="0">
                <a:solidFill>
                  <a:schemeClr val="bg1"/>
                </a:solidFill>
              </a:rPr>
              <a:t>des</a:t>
            </a:r>
            <a:r>
              <a:rPr lang="fr-FR" sz="3200" b="1" dirty="0" smtClean="0"/>
              <a:t> </a:t>
            </a:r>
            <a:r>
              <a:rPr lang="fr-FR" sz="3200" b="1" dirty="0" smtClean="0">
                <a:solidFill>
                  <a:srgbClr val="FF0000"/>
                </a:solidFill>
              </a:rPr>
              <a:t>O</a:t>
            </a:r>
            <a:r>
              <a:rPr lang="fr-FR" sz="3200" b="1" dirty="0" smtClean="0">
                <a:solidFill>
                  <a:schemeClr val="bg1"/>
                </a:solidFill>
              </a:rPr>
              <a:t>euvres</a:t>
            </a:r>
            <a:r>
              <a:rPr lang="fr-FR" sz="3200" b="1" dirty="0" smtClean="0"/>
              <a:t> </a:t>
            </a:r>
            <a:r>
              <a:rPr lang="fr-FR" sz="3200" b="1" dirty="0" smtClean="0">
                <a:solidFill>
                  <a:srgbClr val="FF0000"/>
                </a:solidFill>
              </a:rPr>
              <a:t>U</a:t>
            </a:r>
            <a:r>
              <a:rPr lang="fr-FR" sz="3200" b="1" dirty="0" smtClean="0">
                <a:solidFill>
                  <a:schemeClr val="bg1"/>
                </a:solidFill>
              </a:rPr>
              <a:t>niversitaires</a:t>
            </a:r>
            <a:r>
              <a:rPr lang="fr-FR" sz="3200" b="1" dirty="0" smtClean="0"/>
              <a:t/>
            </a:r>
            <a:br>
              <a:rPr lang="fr-FR" sz="3200" b="1" dirty="0" smtClean="0"/>
            </a:br>
            <a:r>
              <a:rPr lang="fr-FR" sz="3200" b="1" dirty="0" smtClean="0">
                <a:solidFill>
                  <a:schemeClr val="bg1"/>
                </a:solidFill>
              </a:rPr>
              <a:t>(http://www.onou.dz)</a:t>
            </a:r>
            <a:endParaRPr lang="fr-FR" sz="3200" b="1" dirty="0">
              <a:solidFill>
                <a:schemeClr val="bg1"/>
              </a:solidFill>
            </a:endParaRPr>
          </a:p>
        </p:txBody>
      </p:sp>
      <p:sp>
        <p:nvSpPr>
          <p:cNvPr id="5" name="ZoneTexte 4"/>
          <p:cNvSpPr txBox="1"/>
          <p:nvPr/>
        </p:nvSpPr>
        <p:spPr>
          <a:xfrm>
            <a:off x="214282" y="1714488"/>
            <a:ext cx="6357982" cy="1760482"/>
          </a:xfrm>
          <a:prstGeom prst="rect">
            <a:avLst/>
          </a:prstGeom>
          <a:noFill/>
        </p:spPr>
        <p:txBody>
          <a:bodyPr wrap="square" rtlCol="0">
            <a:spAutoFit/>
          </a:bodyPr>
          <a:lstStyle/>
          <a:p>
            <a:pPr>
              <a:spcBef>
                <a:spcPts val="600"/>
              </a:spcBef>
              <a:spcAft>
                <a:spcPts val="600"/>
              </a:spcAft>
            </a:pPr>
            <a:r>
              <a:rPr lang="fr-FR" sz="1600" dirty="0" smtClean="0"/>
              <a:t>Parallèlement aux opérations d’orientation et de confirmation des affectations, l</a:t>
            </a:r>
            <a:r>
              <a:rPr lang="fr-FR" sz="1600" dirty="0" smtClean="0">
                <a:ea typeface="Times New Roman"/>
              </a:rPr>
              <a:t>a date d’ouverture de la plateforme d’hébergement est fixée :</a:t>
            </a:r>
            <a:endParaRPr lang="fr-BE" sz="1600" dirty="0">
              <a:latin typeface="Times New Roman"/>
              <a:ea typeface="Times New Roman"/>
            </a:endParaRPr>
          </a:p>
          <a:p>
            <a:pPr algn="ctr">
              <a:lnSpc>
                <a:spcPct val="115000"/>
              </a:lnSpc>
              <a:spcAft>
                <a:spcPts val="0"/>
              </a:spcAft>
            </a:pPr>
            <a:r>
              <a:rPr lang="fr-FR" sz="1600" b="1" dirty="0">
                <a:solidFill>
                  <a:srgbClr val="FF0000"/>
                </a:solidFill>
                <a:ea typeface="Times New Roman"/>
              </a:rPr>
              <a:t>d</a:t>
            </a:r>
            <a:r>
              <a:rPr lang="fr-FR" sz="1600" b="1" dirty="0" smtClean="0">
                <a:solidFill>
                  <a:srgbClr val="FF0000"/>
                </a:solidFill>
                <a:ea typeface="Times New Roman"/>
              </a:rPr>
              <a:t>u  08 au </a:t>
            </a:r>
            <a:r>
              <a:rPr lang="fr-FR" sz="1600" b="1" smtClean="0">
                <a:solidFill>
                  <a:srgbClr val="FF0000"/>
                </a:solidFill>
                <a:ea typeface="Times New Roman"/>
              </a:rPr>
              <a:t>15 août </a:t>
            </a:r>
            <a:r>
              <a:rPr lang="fr-FR" sz="1600" b="1" dirty="0" smtClean="0">
                <a:solidFill>
                  <a:srgbClr val="FF0000"/>
                </a:solidFill>
                <a:ea typeface="Times New Roman"/>
              </a:rPr>
              <a:t>2018</a:t>
            </a:r>
            <a:endParaRPr lang="fr-BE" sz="1600" dirty="0" smtClean="0">
              <a:solidFill>
                <a:srgbClr val="FF0000"/>
              </a:solidFill>
              <a:latin typeface="Times New Roman"/>
              <a:ea typeface="Times New Roman"/>
            </a:endParaRPr>
          </a:p>
          <a:p>
            <a:pPr>
              <a:spcBef>
                <a:spcPts val="600"/>
              </a:spcBef>
              <a:spcAft>
                <a:spcPts val="600"/>
              </a:spcAft>
            </a:pPr>
            <a:r>
              <a:rPr lang="fr-FR" sz="1600" dirty="0" smtClean="0"/>
              <a:t>L’ONOU a pour mission , à travers ses directions des œuvres (DOU) et de résidences universitaires, </a:t>
            </a:r>
            <a:r>
              <a:rPr lang="fr-FR" sz="1600" dirty="0"/>
              <a:t>de garantir </a:t>
            </a:r>
            <a:r>
              <a:rPr lang="fr-FR" sz="1600" dirty="0" smtClean="0"/>
              <a:t> ce qui suit:</a:t>
            </a:r>
            <a:endParaRPr lang="fr-FR" sz="1600" dirty="0"/>
          </a:p>
        </p:txBody>
      </p:sp>
      <p:sp>
        <p:nvSpPr>
          <p:cNvPr id="6" name="ZoneTexte 5"/>
          <p:cNvSpPr txBox="1"/>
          <p:nvPr/>
        </p:nvSpPr>
        <p:spPr>
          <a:xfrm>
            <a:off x="628452" y="3573016"/>
            <a:ext cx="5786478" cy="1754326"/>
          </a:xfrm>
          <a:prstGeom prst="rect">
            <a:avLst/>
          </a:prstGeom>
          <a:noFill/>
        </p:spPr>
        <p:txBody>
          <a:bodyPr wrap="square" rtlCol="0">
            <a:spAutoFit/>
          </a:bodyPr>
          <a:lstStyle/>
          <a:p>
            <a:pPr lvl="0">
              <a:buFont typeface="Wingdings" pitchFamily="2" charset="2"/>
              <a:buChar char="v"/>
            </a:pPr>
            <a:r>
              <a:rPr lang="fr-FR" b="1" dirty="0" smtClean="0"/>
              <a:t>La bourse</a:t>
            </a:r>
          </a:p>
          <a:p>
            <a:pPr lvl="0">
              <a:buFont typeface="Wingdings" pitchFamily="2" charset="2"/>
              <a:buChar char="v"/>
            </a:pPr>
            <a:r>
              <a:rPr lang="fr-FR" b="1" dirty="0" smtClean="0"/>
              <a:t>L’hébergement</a:t>
            </a:r>
          </a:p>
          <a:p>
            <a:pPr lvl="0">
              <a:buFont typeface="Wingdings" pitchFamily="2" charset="2"/>
              <a:buChar char="v"/>
            </a:pPr>
            <a:r>
              <a:rPr lang="fr-FR" b="1" dirty="0" smtClean="0"/>
              <a:t>La restauration</a:t>
            </a:r>
          </a:p>
          <a:p>
            <a:pPr lvl="0">
              <a:buFont typeface="Wingdings" pitchFamily="2" charset="2"/>
              <a:buChar char="v"/>
            </a:pPr>
            <a:r>
              <a:rPr lang="fr-FR" b="1" dirty="0" smtClean="0"/>
              <a:t>Le transport</a:t>
            </a:r>
          </a:p>
          <a:p>
            <a:pPr lvl="0">
              <a:buFont typeface="Wingdings" pitchFamily="2" charset="2"/>
              <a:buChar char="v"/>
            </a:pPr>
            <a:r>
              <a:rPr lang="fr-FR" b="1" dirty="0" smtClean="0"/>
              <a:t>Les activités scientifiques, culturelles et sportives</a:t>
            </a:r>
          </a:p>
          <a:p>
            <a:pPr>
              <a:buFont typeface="Wingdings" pitchFamily="2" charset="2"/>
              <a:buChar char="v"/>
            </a:pPr>
            <a:r>
              <a:rPr lang="fr-FR" b="1" dirty="0" smtClean="0"/>
              <a:t>La prévention sanitaire</a:t>
            </a:r>
            <a:endParaRPr lang="fr-FR" b="1" dirty="0"/>
          </a:p>
        </p:txBody>
      </p:sp>
      <p:pic>
        <p:nvPicPr>
          <p:cNvPr id="8" name="Image 7">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9124" y="5985779"/>
            <a:ext cx="668683" cy="668683"/>
          </a:xfrm>
          <a:prstGeom prst="rect">
            <a:avLst/>
          </a:prstGeom>
        </p:spPr>
      </p:pic>
      <p:sp>
        <p:nvSpPr>
          <p:cNvPr id="9" name="Pentagone 8">
            <a:hlinkClick r:id="rId6" action="ppaction://hlinksldjump"/>
          </p:cNvPr>
          <p:cNvSpPr/>
          <p:nvPr/>
        </p:nvSpPr>
        <p:spPr>
          <a:xfrm>
            <a:off x="5135907" y="6166531"/>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400" y="27384"/>
            <a:ext cx="2051720" cy="6858000"/>
          </a:xfrm>
          <a:prstGeom prst="rect">
            <a:avLst/>
          </a:prstGeom>
          <a:solidFill>
            <a:schemeClr val="accent1">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41" name="Titre 1"/>
          <p:cNvSpPr>
            <a:spLocks noGrp="1"/>
          </p:cNvSpPr>
          <p:nvPr>
            <p:ph type="title"/>
          </p:nvPr>
        </p:nvSpPr>
        <p:spPr>
          <a:xfrm>
            <a:off x="2195736" y="0"/>
            <a:ext cx="6948264" cy="1357322"/>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r>
              <a:rPr lang="fr-FR" sz="2400" b="1" dirty="0">
                <a:solidFill>
                  <a:schemeClr val="bg1"/>
                </a:solidFill>
                <a:latin typeface="+mj-lt"/>
                <a:ea typeface="+mj-ea"/>
                <a:cs typeface="+mj-cs"/>
              </a:rPr>
              <a:t>Je peux m’inscrire </a:t>
            </a:r>
            <a:r>
              <a:rPr lang="ar-DZ" sz="2400" b="1" dirty="0" smtClean="0">
                <a:solidFill>
                  <a:schemeClr val="bg1"/>
                </a:solidFill>
                <a:latin typeface="+mj-lt"/>
                <a:ea typeface="+mj-ea"/>
                <a:cs typeface="+mj-cs"/>
              </a:rPr>
              <a:t/>
            </a:r>
            <a:br>
              <a:rPr lang="ar-DZ" sz="2400" b="1" dirty="0" smtClean="0">
                <a:solidFill>
                  <a:schemeClr val="bg1"/>
                </a:solidFill>
                <a:latin typeface="+mj-lt"/>
                <a:ea typeface="+mj-ea"/>
                <a:cs typeface="+mj-cs"/>
              </a:rPr>
            </a:br>
            <a:r>
              <a:rPr lang="fr-FR" sz="2400" b="1" dirty="0" smtClean="0">
                <a:solidFill>
                  <a:schemeClr val="bg1"/>
                </a:solidFill>
                <a:latin typeface="+mj-lt"/>
                <a:ea typeface="+mj-ea"/>
                <a:cs typeface="+mj-cs"/>
              </a:rPr>
              <a:t>dans </a:t>
            </a:r>
            <a:r>
              <a:rPr lang="fr-FR" sz="2400" b="1" dirty="0">
                <a:solidFill>
                  <a:schemeClr val="bg1"/>
                </a:solidFill>
                <a:latin typeface="+mj-lt"/>
                <a:ea typeface="+mj-ea"/>
                <a:cs typeface="+mj-cs"/>
              </a:rPr>
              <a:t>un </a:t>
            </a:r>
            <a:r>
              <a:rPr lang="fr-FR" sz="2400" b="1" dirty="0" smtClean="0">
                <a:solidFill>
                  <a:schemeClr val="bg1"/>
                </a:solidFill>
                <a:latin typeface="+mj-lt"/>
                <a:ea typeface="+mj-ea"/>
                <a:cs typeface="+mj-cs"/>
              </a:rPr>
              <a:t>établissement</a:t>
            </a:r>
            <a:r>
              <a:rPr lang="ar-DZ" sz="2400" b="1" dirty="0" smtClean="0">
                <a:solidFill>
                  <a:schemeClr val="bg1"/>
                </a:solidFill>
                <a:latin typeface="+mj-lt"/>
                <a:ea typeface="+mj-ea"/>
                <a:cs typeface="+mj-cs"/>
              </a:rPr>
              <a:t> </a:t>
            </a:r>
            <a:r>
              <a:rPr lang="fr-FR" sz="2400" b="1" dirty="0" smtClean="0">
                <a:solidFill>
                  <a:schemeClr val="bg1"/>
                </a:solidFill>
                <a:latin typeface="+mj-lt"/>
                <a:ea typeface="+mj-ea"/>
                <a:cs typeface="+mj-cs"/>
              </a:rPr>
              <a:t>de </a:t>
            </a:r>
            <a:r>
              <a:rPr lang="fr-FR" sz="2400" b="1" dirty="0">
                <a:solidFill>
                  <a:schemeClr val="bg1"/>
                </a:solidFill>
                <a:latin typeface="+mj-lt"/>
                <a:ea typeface="+mj-ea"/>
                <a:cs typeface="+mj-cs"/>
              </a:rPr>
              <a:t>l’enseignement supérieur si :</a:t>
            </a:r>
          </a:p>
        </p:txBody>
      </p:sp>
      <p:graphicFrame>
        <p:nvGraphicFramePr>
          <p:cNvPr id="6" name="Diagramme 5"/>
          <p:cNvGraphicFramePr/>
          <p:nvPr>
            <p:extLst>
              <p:ext uri="{D42A27DB-BD31-4B8C-83A1-F6EECF244321}">
                <p14:modId xmlns:p14="http://schemas.microsoft.com/office/powerpoint/2010/main" val="3733256681"/>
              </p:ext>
            </p:extLst>
          </p:nvPr>
        </p:nvGraphicFramePr>
        <p:xfrm>
          <a:off x="0" y="1428736"/>
          <a:ext cx="9144032" cy="5429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 name="Connecteur droit 2"/>
          <p:cNvCxnSpPr/>
          <p:nvPr/>
        </p:nvCxnSpPr>
        <p:spPr>
          <a:xfrm>
            <a:off x="2127920" y="0"/>
            <a:ext cx="0" cy="6858000"/>
          </a:xfrm>
          <a:prstGeom prst="line">
            <a:avLst/>
          </a:prstGeom>
        </p:spPr>
        <p:style>
          <a:lnRef idx="3">
            <a:schemeClr val="accent3"/>
          </a:lnRef>
          <a:fillRef idx="0">
            <a:schemeClr val="accent3"/>
          </a:fillRef>
          <a:effectRef idx="2">
            <a:schemeClr val="accent3"/>
          </a:effectRef>
          <a:fontRef idx="minor">
            <a:schemeClr val="tx1"/>
          </a:fontRef>
        </p:style>
      </p:cxnSp>
      <p:sp>
        <p:nvSpPr>
          <p:cNvPr id="4" name="ZoneTexte 3">
            <a:hlinkClick r:id="rId8" action="ppaction://hlinksldjump"/>
          </p:cNvPr>
          <p:cNvSpPr txBox="1"/>
          <p:nvPr/>
        </p:nvSpPr>
        <p:spPr>
          <a:xfrm>
            <a:off x="132904" y="251356"/>
            <a:ext cx="1800200" cy="369332"/>
          </a:xfrm>
          <a:prstGeom prst="rect">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smtClean="0"/>
              <a:t>Etablissements</a:t>
            </a:r>
            <a:endParaRPr lang="fr-FR" dirty="0"/>
          </a:p>
        </p:txBody>
      </p:sp>
      <p:sp>
        <p:nvSpPr>
          <p:cNvPr id="8" name="ZoneTexte 7">
            <a:hlinkClick r:id="rId9" action="ppaction://hlinksldjump"/>
          </p:cNvPr>
          <p:cNvSpPr txBox="1"/>
          <p:nvPr/>
        </p:nvSpPr>
        <p:spPr>
          <a:xfrm>
            <a:off x="132904" y="827420"/>
            <a:ext cx="1800200" cy="369332"/>
          </a:xfrm>
          <a:prstGeom prst="rect">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smtClean="0"/>
              <a:t>C’est quoi le LM</a:t>
            </a:r>
            <a:endParaRPr lang="fr-FR" dirty="0"/>
          </a:p>
        </p:txBody>
      </p:sp>
      <p:sp>
        <p:nvSpPr>
          <p:cNvPr id="9" name="ZoneTexte 8">
            <a:hlinkClick r:id="rId10" action="ppaction://hlinksldjump"/>
          </p:cNvPr>
          <p:cNvSpPr txBox="1"/>
          <p:nvPr/>
        </p:nvSpPr>
        <p:spPr>
          <a:xfrm>
            <a:off x="132904" y="2492896"/>
            <a:ext cx="1800200" cy="369332"/>
          </a:xfrm>
          <a:prstGeom prst="rect">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smtClean="0"/>
              <a:t>Diplômes LM</a:t>
            </a:r>
            <a:endParaRPr lang="fr-FR" dirty="0"/>
          </a:p>
        </p:txBody>
      </p:sp>
      <p:sp>
        <p:nvSpPr>
          <p:cNvPr id="10" name="ZoneTexte 9">
            <a:hlinkClick r:id="rId11" action="ppaction://hlinksldjump"/>
          </p:cNvPr>
          <p:cNvSpPr txBox="1"/>
          <p:nvPr/>
        </p:nvSpPr>
        <p:spPr>
          <a:xfrm>
            <a:off x="134864" y="3070701"/>
            <a:ext cx="1800200" cy="646331"/>
          </a:xfrm>
          <a:prstGeom prst="rect">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smtClean="0"/>
              <a:t>Dates Importantes</a:t>
            </a:r>
            <a:endParaRPr lang="fr-FR" dirty="0"/>
          </a:p>
        </p:txBody>
      </p:sp>
      <p:sp>
        <p:nvSpPr>
          <p:cNvPr id="11" name="ZoneTexte 10">
            <a:hlinkClick r:id="rId12" action="ppaction://hlinksldjump"/>
          </p:cNvPr>
          <p:cNvSpPr txBox="1"/>
          <p:nvPr/>
        </p:nvSpPr>
        <p:spPr>
          <a:xfrm>
            <a:off x="160240" y="4010690"/>
            <a:ext cx="1800200" cy="646331"/>
          </a:xfrm>
          <a:prstGeom prst="rect">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smtClean="0"/>
              <a:t>Documents à fournir</a:t>
            </a:r>
            <a:endParaRPr lang="fr-FR" dirty="0"/>
          </a:p>
        </p:txBody>
      </p:sp>
      <p:sp>
        <p:nvSpPr>
          <p:cNvPr id="12" name="ZoneTexte 11">
            <a:hlinkClick r:id="rId13" action="ppaction://hlinksldjump"/>
          </p:cNvPr>
          <p:cNvSpPr txBox="1"/>
          <p:nvPr/>
        </p:nvSpPr>
        <p:spPr>
          <a:xfrm>
            <a:off x="145518" y="4812303"/>
            <a:ext cx="1800200" cy="646331"/>
          </a:xfrm>
          <a:prstGeom prst="rect">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smtClean="0"/>
              <a:t>Autres Diplômes universitaires</a:t>
            </a:r>
            <a:endParaRPr lang="fr-FR" dirty="0"/>
          </a:p>
        </p:txBody>
      </p:sp>
      <p:sp>
        <p:nvSpPr>
          <p:cNvPr id="13" name="ZoneTexte 12">
            <a:hlinkClick r:id="rId14" action="ppaction://hlinksldjump"/>
          </p:cNvPr>
          <p:cNvSpPr txBox="1"/>
          <p:nvPr/>
        </p:nvSpPr>
        <p:spPr>
          <a:xfrm>
            <a:off x="151160" y="5589240"/>
            <a:ext cx="1800200" cy="369332"/>
          </a:xfrm>
          <a:prstGeom prst="rect">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smtClean="0"/>
              <a:t>ONOU</a:t>
            </a:r>
            <a:endParaRPr lang="fr-FR" dirty="0"/>
          </a:p>
        </p:txBody>
      </p:sp>
      <p:sp>
        <p:nvSpPr>
          <p:cNvPr id="14" name="ZoneTexte 13">
            <a:hlinkClick r:id="rId15" action="ppaction://hlinksldjump"/>
          </p:cNvPr>
          <p:cNvSpPr txBox="1"/>
          <p:nvPr/>
        </p:nvSpPr>
        <p:spPr>
          <a:xfrm>
            <a:off x="160240" y="6140863"/>
            <a:ext cx="1800200" cy="646331"/>
          </a:xfrm>
          <a:prstGeom prst="rect">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smtClean="0"/>
              <a:t>Etablissements hors MESRS</a:t>
            </a:r>
            <a:endParaRPr lang="fr-FR" dirty="0"/>
          </a:p>
        </p:txBody>
      </p:sp>
      <p:sp>
        <p:nvSpPr>
          <p:cNvPr id="18" name="ZoneTexte 17">
            <a:hlinkClick r:id="rId16" action="ppaction://hlinksldjump"/>
          </p:cNvPr>
          <p:cNvSpPr txBox="1"/>
          <p:nvPr/>
        </p:nvSpPr>
        <p:spPr>
          <a:xfrm>
            <a:off x="122040" y="1353542"/>
            <a:ext cx="1800200" cy="923330"/>
          </a:xfrm>
          <a:prstGeom prst="rect">
            <a:avLst/>
          </a:prstGeom>
          <a:solidFill>
            <a:schemeClr val="tx2">
              <a:lumMod val="60000"/>
              <a:lumOff val="4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smtClean="0"/>
              <a:t>Circulaire et critères d’orientation</a:t>
            </a:r>
            <a:endParaRPr lang="fr-FR" dirty="0"/>
          </a:p>
        </p:txBody>
      </p:sp>
      <p:pic>
        <p:nvPicPr>
          <p:cNvPr id="16" name="Image 15">
            <a:hlinkClick r:id="rId17" action="ppaction://hlinksldjump"/>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357818" y="6000768"/>
            <a:ext cx="668683" cy="66868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endParaRPr lang="fr-FR" dirty="0"/>
          </a:p>
        </p:txBody>
      </p:sp>
      <p:sp>
        <p:nvSpPr>
          <p:cNvPr id="14" name="Titre 1"/>
          <p:cNvSpPr txBox="1">
            <a:spLocks/>
          </p:cNvSpPr>
          <p:nvPr/>
        </p:nvSpPr>
        <p:spPr>
          <a:xfrm>
            <a:off x="0" y="0"/>
            <a:ext cx="9144000" cy="1071546"/>
          </a:xfrm>
          <a:prstGeom prst="rect">
            <a:avLst/>
          </a:prstGeom>
          <a:solidFill>
            <a:srgbClr val="003054"/>
          </a:solidFill>
          <a:ln>
            <a:solidFill>
              <a:srgbClr val="00233E"/>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bg1"/>
                </a:solidFill>
                <a:effectLst/>
                <a:uLnTx/>
                <a:uFillTx/>
                <a:latin typeface="+mn-lt"/>
                <a:ea typeface="+mn-ea"/>
                <a:cs typeface="+mn-cs"/>
              </a:rPr>
              <a:t>Documents à fournir pour  la demande de bourse:</a:t>
            </a:r>
            <a:endParaRPr kumimoji="0" lang="fr-FR" sz="3200" b="1" i="0" u="none" strike="noStrike" kern="1200" cap="none" spc="0" normalizeH="0" baseline="0" noProof="0" dirty="0">
              <a:ln>
                <a:noFill/>
              </a:ln>
              <a:solidFill>
                <a:schemeClr val="bg1"/>
              </a:solidFill>
              <a:effectLst/>
              <a:uLnTx/>
              <a:uFillTx/>
              <a:latin typeface="+mn-lt"/>
              <a:ea typeface="+mn-ea"/>
              <a:cs typeface="+mn-cs"/>
            </a:endParaRPr>
          </a:p>
        </p:txBody>
      </p:sp>
      <p:sp>
        <p:nvSpPr>
          <p:cNvPr id="1025" name="Rectangle 1"/>
          <p:cNvSpPr>
            <a:spLocks noChangeArrowheads="1"/>
          </p:cNvSpPr>
          <p:nvPr/>
        </p:nvSpPr>
        <p:spPr bwMode="auto">
          <a:xfrm>
            <a:off x="642910" y="1785926"/>
            <a:ext cx="7862392" cy="39395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000" b="0" i="0" u="none" strike="noStrike" cap="none" normalizeH="0" baseline="0" dirty="0" smtClean="0">
              <a:ln>
                <a:noFill/>
              </a:ln>
              <a:solidFill>
                <a:schemeClr val="tx1"/>
              </a:solidFill>
              <a:effectLst/>
              <a:cs typeface="Arial" pitchFamily="34" charset="0"/>
            </a:endParaRPr>
          </a:p>
          <a:p>
            <a:pPr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smtClean="0">
                <a:ln>
                  <a:noFill/>
                </a:ln>
                <a:solidFill>
                  <a:srgbClr val="7030A0"/>
                </a:solidFill>
                <a:effectLst/>
                <a:cs typeface="Times New Roman" pitchFamily="18" charset="0"/>
              </a:rPr>
              <a:t>Les bourses:</a:t>
            </a:r>
            <a:r>
              <a:rPr kumimoji="0" lang="fr-FR" sz="2000" b="1" i="0" u="none" strike="noStrike" cap="none" normalizeH="0" dirty="0" smtClean="0">
                <a:ln>
                  <a:noFill/>
                </a:ln>
                <a:solidFill>
                  <a:srgbClr val="FF0000"/>
                </a:solidFill>
                <a:effectLst/>
                <a:cs typeface="Times New Roman" pitchFamily="18" charset="0"/>
              </a:rPr>
              <a:t> </a:t>
            </a:r>
            <a:r>
              <a:rPr kumimoji="0" lang="fr-FR" sz="2000" b="1" i="0" u="none" strike="noStrike" cap="none" normalizeH="0" baseline="0" dirty="0" smtClean="0">
                <a:ln>
                  <a:noFill/>
                </a:ln>
                <a:solidFill>
                  <a:srgbClr val="279D00"/>
                </a:solidFill>
                <a:effectLst/>
                <a:cs typeface="Times New Roman" pitchFamily="18" charset="0"/>
              </a:rPr>
              <a:t> </a:t>
            </a:r>
            <a:r>
              <a:rPr kumimoji="0" lang="fr-FR" sz="2000" i="0" u="none" strike="noStrike" cap="none" normalizeH="0" baseline="0" dirty="0" smtClean="0">
                <a:ln>
                  <a:noFill/>
                </a:ln>
                <a:effectLst/>
                <a:cs typeface="Times New Roman" pitchFamily="18" charset="0"/>
              </a:rPr>
              <a:t>Tout</a:t>
            </a:r>
            <a:r>
              <a:rPr kumimoji="0" lang="fr-FR" sz="2000" i="0" u="none" strike="noStrike" cap="none" normalizeH="0" dirty="0" smtClean="0">
                <a:ln>
                  <a:noFill/>
                </a:ln>
                <a:effectLst/>
                <a:cs typeface="Times New Roman" pitchFamily="18" charset="0"/>
              </a:rPr>
              <a:t> étudiant inscrit dans un dom</a:t>
            </a:r>
            <a:r>
              <a:rPr lang="fr-FR" sz="2000" dirty="0" smtClean="0">
                <a:cs typeface="Times New Roman" pitchFamily="18" charset="0"/>
              </a:rPr>
              <a:t>aine ou une filière de formation de l’enseignement supérieur bénéficie d’un bourse d’études universitaire, durant tout son cursus, fixée à 4500 DA, 3600 DA ou 2700 DA, selon le revenu annuel global des parents. Elle est versée chaque trimestre.</a:t>
            </a:r>
            <a:endParaRPr kumimoji="0" lang="fr-FR" sz="2000" b="1" i="0" u="none" strike="noStrike" cap="none" normalizeH="0" baseline="0" dirty="0" smtClean="0">
              <a:ln>
                <a:noFill/>
              </a:ln>
              <a:solidFill>
                <a:srgbClr val="279D00"/>
              </a:solidFill>
              <a:effectLst/>
              <a:cs typeface="Times New Roman" pitchFamily="18" charset="0"/>
            </a:endParaRPr>
          </a:p>
          <a:p>
            <a:pPr marR="0" lvl="0" indent="0" algn="l" defTabSz="914400" rtl="0" eaLnBrk="0" fontAlgn="base" latinLnBrk="0" hangingPunct="0">
              <a:lnSpc>
                <a:spcPct val="100000"/>
              </a:lnSpc>
              <a:spcBef>
                <a:spcPct val="0"/>
              </a:spcBef>
              <a:spcAft>
                <a:spcPct val="0"/>
              </a:spcAft>
              <a:buClrTx/>
              <a:buSzTx/>
              <a:buFontTx/>
              <a:buNone/>
              <a:tabLst/>
            </a:pPr>
            <a:endParaRPr lang="fr-FR" sz="2000" b="1" dirty="0" smtClean="0">
              <a:solidFill>
                <a:srgbClr val="279D00"/>
              </a:solidFill>
              <a:cs typeface="Times New Roman" pitchFamily="18" charset="0"/>
            </a:endParaRPr>
          </a:p>
          <a:p>
            <a:pPr marR="0" lvl="0" indent="0" algn="l"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smtClean="0">
                <a:ln>
                  <a:noFill/>
                </a:ln>
                <a:solidFill>
                  <a:srgbClr val="279D00"/>
                </a:solidFill>
                <a:effectLst/>
                <a:cs typeface="Times New Roman" pitchFamily="18" charset="0"/>
              </a:rPr>
              <a:t>  Dossier de bourse :</a:t>
            </a:r>
            <a:r>
              <a:rPr kumimoji="0" lang="fr-FR" sz="2000" b="0" i="0" u="none" strike="noStrike" cap="none" normalizeH="0" baseline="0" dirty="0" smtClean="0">
                <a:ln>
                  <a:noFill/>
                </a:ln>
                <a:solidFill>
                  <a:srgbClr val="000000"/>
                </a:solidFill>
                <a:effectLst/>
                <a:cs typeface="Times New Roman" pitchFamily="18" charset="0"/>
              </a:rPr>
              <a:t/>
            </a:r>
            <a:br>
              <a:rPr kumimoji="0" lang="fr-FR" sz="2000" b="0" i="0" u="none" strike="noStrike" cap="none" normalizeH="0" baseline="0" dirty="0" smtClean="0">
                <a:ln>
                  <a:noFill/>
                </a:ln>
                <a:solidFill>
                  <a:srgbClr val="000000"/>
                </a:solidFill>
                <a:effectLst/>
                <a:cs typeface="Times New Roman" pitchFamily="18" charset="0"/>
              </a:rPr>
            </a:br>
            <a:r>
              <a:rPr kumimoji="0" lang="fr-FR" sz="2000" b="0" i="0" u="none" strike="noStrike" cap="none" normalizeH="0" baseline="0" dirty="0" smtClean="0">
                <a:ln>
                  <a:noFill/>
                </a:ln>
                <a:solidFill>
                  <a:srgbClr val="000000"/>
                </a:solidFill>
                <a:effectLst/>
                <a:cs typeface="Times New Roman" pitchFamily="18" charset="0"/>
              </a:rPr>
              <a:t>1- Formulaire des renseignements délivré par l'administration</a:t>
            </a:r>
            <a:br>
              <a:rPr kumimoji="0" lang="fr-FR" sz="2000" b="0" i="0" u="none" strike="noStrike" cap="none" normalizeH="0" baseline="0" dirty="0" smtClean="0">
                <a:ln>
                  <a:noFill/>
                </a:ln>
                <a:solidFill>
                  <a:srgbClr val="000000"/>
                </a:solidFill>
                <a:effectLst/>
                <a:cs typeface="Times New Roman" pitchFamily="18" charset="0"/>
              </a:rPr>
            </a:br>
            <a:r>
              <a:rPr kumimoji="0" lang="fr-FR" sz="2000" b="0" i="0" u="none" strike="noStrike" cap="none" normalizeH="0" baseline="0" dirty="0" smtClean="0">
                <a:ln>
                  <a:noFill/>
                </a:ln>
                <a:solidFill>
                  <a:srgbClr val="000000"/>
                </a:solidFill>
                <a:effectLst/>
                <a:cs typeface="Times New Roman" pitchFamily="18" charset="0"/>
              </a:rPr>
              <a:t>2- Copie du Bac</a:t>
            </a:r>
            <a:br>
              <a:rPr kumimoji="0" lang="fr-FR" sz="2000" b="0" i="0" u="none" strike="noStrike" cap="none" normalizeH="0" baseline="0" dirty="0" smtClean="0">
                <a:ln>
                  <a:noFill/>
                </a:ln>
                <a:solidFill>
                  <a:srgbClr val="000000"/>
                </a:solidFill>
                <a:effectLst/>
                <a:cs typeface="Times New Roman" pitchFamily="18" charset="0"/>
              </a:rPr>
            </a:br>
            <a:r>
              <a:rPr kumimoji="0" lang="fr-FR" sz="2000" b="0" i="0" u="none" strike="noStrike" cap="none" normalizeH="0" baseline="0" dirty="0" smtClean="0">
                <a:ln>
                  <a:noFill/>
                </a:ln>
                <a:solidFill>
                  <a:srgbClr val="000000"/>
                </a:solidFill>
                <a:effectLst/>
                <a:cs typeface="Times New Roman" pitchFamily="18" charset="0"/>
              </a:rPr>
              <a:t>3- Copie du certificat de scolarité pour l'année universitaire en cours</a:t>
            </a:r>
            <a:br>
              <a:rPr kumimoji="0" lang="fr-FR" sz="2000" b="0" i="0" u="none" strike="noStrike" cap="none" normalizeH="0" baseline="0" dirty="0" smtClean="0">
                <a:ln>
                  <a:noFill/>
                </a:ln>
                <a:solidFill>
                  <a:srgbClr val="000000"/>
                </a:solidFill>
                <a:effectLst/>
                <a:cs typeface="Times New Roman" pitchFamily="18" charset="0"/>
              </a:rPr>
            </a:br>
            <a:r>
              <a:rPr kumimoji="0" lang="fr-FR" sz="2000" b="0" i="0" u="none" strike="noStrike" cap="none" normalizeH="0" baseline="0" dirty="0" smtClean="0">
                <a:ln>
                  <a:noFill/>
                </a:ln>
                <a:solidFill>
                  <a:srgbClr val="000000"/>
                </a:solidFill>
                <a:effectLst/>
                <a:cs typeface="Times New Roman" pitchFamily="18" charset="0"/>
              </a:rPr>
              <a:t>4- Chèque barré du compte courant de l'étudiant</a:t>
            </a:r>
            <a:br>
              <a:rPr kumimoji="0" lang="fr-FR" sz="2000" b="0" i="0" u="none" strike="noStrike" cap="none" normalizeH="0" baseline="0" dirty="0" smtClean="0">
                <a:ln>
                  <a:noFill/>
                </a:ln>
                <a:solidFill>
                  <a:srgbClr val="000000"/>
                </a:solidFill>
                <a:effectLst/>
                <a:cs typeface="Times New Roman" pitchFamily="18" charset="0"/>
              </a:rPr>
            </a:br>
            <a:r>
              <a:rPr lang="fr-FR" sz="2000" dirty="0">
                <a:solidFill>
                  <a:srgbClr val="000000"/>
                </a:solidFill>
                <a:cs typeface="Times New Roman" pitchFamily="18" charset="0"/>
              </a:rPr>
              <a:t>5</a:t>
            </a:r>
            <a:r>
              <a:rPr kumimoji="0" lang="fr-FR" sz="2000" b="0" i="0" u="none" strike="noStrike" cap="none" normalizeH="0" baseline="0" dirty="0" smtClean="0">
                <a:ln>
                  <a:noFill/>
                </a:ln>
                <a:solidFill>
                  <a:srgbClr val="000000"/>
                </a:solidFill>
                <a:effectLst/>
                <a:cs typeface="Times New Roman" pitchFamily="18" charset="0"/>
              </a:rPr>
              <a:t>- Relevé des émoluments des</a:t>
            </a:r>
            <a:r>
              <a:rPr kumimoji="0" lang="fr-FR" sz="2000" b="0" i="0" u="none" strike="noStrike" cap="none" normalizeH="0" dirty="0" smtClean="0">
                <a:ln>
                  <a:noFill/>
                </a:ln>
                <a:solidFill>
                  <a:srgbClr val="000000"/>
                </a:solidFill>
                <a:effectLst/>
                <a:cs typeface="Times New Roman" pitchFamily="18" charset="0"/>
              </a:rPr>
              <a:t> </a:t>
            </a:r>
            <a:r>
              <a:rPr kumimoji="0" lang="fr-FR" sz="2000" b="0" i="0" u="none" strike="noStrike" cap="none" normalizeH="0" baseline="0" dirty="0" smtClean="0">
                <a:ln>
                  <a:noFill/>
                </a:ln>
                <a:solidFill>
                  <a:srgbClr val="000000"/>
                </a:solidFill>
                <a:effectLst/>
                <a:cs typeface="Times New Roman" pitchFamily="18" charset="0"/>
              </a:rPr>
              <a:t>parents</a:t>
            </a:r>
          </a:p>
        </p:txBody>
      </p:sp>
      <p:sp>
        <p:nvSpPr>
          <p:cNvPr id="1026" name="AutoShape 2" descr="https://www.mesrs.dz/documents/302421/302644/puce2.gif/6e176708-d87a-40ce-912c-eb426ae2dbf5?t=1371552543334"/>
          <p:cNvSpPr>
            <a:spLocks noChangeAspect="1" noChangeArrowheads="1"/>
          </p:cNvSpPr>
          <p:nvPr/>
        </p:nvSpPr>
        <p:spPr bwMode="auto">
          <a:xfrm>
            <a:off x="149225" y="-30734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6" name="Image 5">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124" y="5985779"/>
            <a:ext cx="668683" cy="668683"/>
          </a:xfrm>
          <a:prstGeom prst="rect">
            <a:avLst/>
          </a:prstGeom>
        </p:spPr>
      </p:pic>
      <p:sp>
        <p:nvSpPr>
          <p:cNvPr id="7" name="Pentagone 6">
            <a:hlinkClick r:id="rId5" action="ppaction://hlinksldjump"/>
          </p:cNvPr>
          <p:cNvSpPr/>
          <p:nvPr/>
        </p:nvSpPr>
        <p:spPr>
          <a:xfrm>
            <a:off x="5135907" y="6166531"/>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8" name="Pentagone 7">
            <a:hlinkClick r:id="rId6" action="ppaction://hlinksldjump"/>
          </p:cNvPr>
          <p:cNvSpPr/>
          <p:nvPr/>
        </p:nvSpPr>
        <p:spPr>
          <a:xfrm flipH="1">
            <a:off x="3645544" y="6176104"/>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6650280"/>
      </p:ext>
    </p:extLst>
  </p:cSld>
  <p:clrMapOvr>
    <a:masterClrMapping/>
  </p:clrMapOvr>
  <p:transition spd="slow" advClick="0" advTm="7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endParaRPr lang="fr-FR" dirty="0"/>
          </a:p>
        </p:txBody>
      </p:sp>
      <p:cxnSp>
        <p:nvCxnSpPr>
          <p:cNvPr id="30" name="Connecteur droit 29"/>
          <p:cNvCxnSpPr/>
          <p:nvPr/>
        </p:nvCxnSpPr>
        <p:spPr>
          <a:xfrm>
            <a:off x="335433" y="1191006"/>
            <a:ext cx="842493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itre 1"/>
          <p:cNvSpPr txBox="1">
            <a:spLocks/>
          </p:cNvSpPr>
          <p:nvPr/>
        </p:nvSpPr>
        <p:spPr>
          <a:xfrm>
            <a:off x="0" y="0"/>
            <a:ext cx="9144000" cy="1357298"/>
          </a:xfrm>
          <a:prstGeom prst="rect">
            <a:avLst/>
          </a:prstGeom>
          <a:solidFill>
            <a:srgbClr val="003054"/>
          </a:solidFill>
          <a:ln>
            <a:solidFill>
              <a:srgbClr val="00233E"/>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bg1"/>
                </a:solidFill>
                <a:effectLst/>
                <a:uLnTx/>
                <a:uFillTx/>
                <a:latin typeface="+mn-lt"/>
                <a:ea typeface="+mn-ea"/>
                <a:cs typeface="+mn-cs"/>
              </a:rPr>
              <a:t>Documents à fournir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bg1"/>
                </a:solidFill>
                <a:effectLst/>
                <a:uLnTx/>
                <a:uFillTx/>
                <a:latin typeface="+mn-lt"/>
                <a:ea typeface="+mn-ea"/>
                <a:cs typeface="+mn-cs"/>
              </a:rPr>
              <a:t>pour  la demande d’hébergement</a:t>
            </a:r>
            <a:r>
              <a:rPr kumimoji="0" lang="fr-FR" sz="3200" b="1" i="0" u="none" strike="noStrike" kern="1200" cap="none" spc="0" normalizeH="0" noProof="0" dirty="0" smtClean="0">
                <a:ln>
                  <a:noFill/>
                </a:ln>
                <a:solidFill>
                  <a:schemeClr val="bg1"/>
                </a:solidFill>
                <a:effectLst/>
                <a:uLnTx/>
                <a:uFillTx/>
                <a:latin typeface="+mn-lt"/>
                <a:ea typeface="+mn-ea"/>
                <a:cs typeface="+mn-cs"/>
              </a:rPr>
              <a:t> </a:t>
            </a:r>
            <a:r>
              <a:rPr kumimoji="0" lang="fr-FR" sz="3200" b="1" i="0" u="none" strike="noStrike" kern="1200" cap="none" spc="0" normalizeH="0" baseline="0" noProof="0" dirty="0" smtClean="0">
                <a:ln>
                  <a:noFill/>
                </a:ln>
                <a:solidFill>
                  <a:schemeClr val="bg1"/>
                </a:solidFill>
                <a:effectLst/>
                <a:uLnTx/>
                <a:uFillTx/>
                <a:latin typeface="+mn-lt"/>
                <a:ea typeface="+mn-ea"/>
                <a:cs typeface="+mn-cs"/>
              </a:rPr>
              <a:t>:</a:t>
            </a:r>
            <a:endParaRPr kumimoji="0" lang="fr-FR" sz="3200" b="1" i="0" u="none" strike="noStrike" kern="1200" cap="none" spc="0" normalizeH="0" baseline="0" noProof="0" dirty="0">
              <a:ln>
                <a:noFill/>
              </a:ln>
              <a:solidFill>
                <a:schemeClr val="bg1"/>
              </a:solidFill>
              <a:effectLst/>
              <a:uLnTx/>
              <a:uFillTx/>
              <a:latin typeface="+mn-lt"/>
              <a:ea typeface="+mn-ea"/>
              <a:cs typeface="+mn-cs"/>
            </a:endParaRPr>
          </a:p>
        </p:txBody>
      </p:sp>
      <p:sp>
        <p:nvSpPr>
          <p:cNvPr id="1026" name="AutoShape 2" descr="https://www.mesrs.dz/documents/302421/302644/puce2.gif/6e176708-d87a-40ce-912c-eb426ae2dbf5?t=1371552543334"/>
          <p:cNvSpPr>
            <a:spLocks noChangeAspect="1" noChangeArrowheads="1"/>
          </p:cNvSpPr>
          <p:nvPr/>
        </p:nvSpPr>
        <p:spPr bwMode="auto">
          <a:xfrm>
            <a:off x="149225" y="-30734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49153" name="Rectangle 1"/>
          <p:cNvSpPr>
            <a:spLocks noChangeArrowheads="1"/>
          </p:cNvSpPr>
          <p:nvPr/>
        </p:nvSpPr>
        <p:spPr bwMode="auto">
          <a:xfrm>
            <a:off x="971600" y="1833790"/>
            <a:ext cx="7344815"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AD1C72"/>
                </a:solidFill>
                <a:effectLst/>
                <a:cs typeface="Times New Roman" pitchFamily="18" charset="0"/>
              </a:rPr>
              <a:t>L'hébergement :</a:t>
            </a:r>
            <a:r>
              <a:rPr kumimoji="0" lang="fr-FR" b="0" i="0" u="none" strike="noStrike" cap="none" normalizeH="0" baseline="0" dirty="0" smtClean="0">
                <a:ln>
                  <a:noFill/>
                </a:ln>
                <a:solidFill>
                  <a:srgbClr val="000000"/>
                </a:solidFill>
                <a:effectLst/>
                <a:cs typeface="Times New Roman" pitchFamily="18" charset="0"/>
              </a:rPr>
              <a:t> L'accueil des étudiants au sein des résidences universitaires se fait selon les capacités d'accueil de chaque ville universitaire (campus). D'autre part, ne bénéficient de l'hébergement que les étudiants demeurant à 50 km et plus pour les garçons, du lieu de leur inscription pédagogique et à 30 km et plus pour les filles.</a:t>
            </a:r>
            <a:endParaRPr kumimoji="0" lang="fr-FR"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smtClean="0">
                <a:ln>
                  <a:noFill/>
                </a:ln>
                <a:solidFill>
                  <a:srgbClr val="279D00"/>
                </a:solidFill>
                <a:effectLst/>
                <a:cs typeface="Times New Roman" pitchFamily="18" charset="0"/>
              </a:rPr>
              <a:t>  </a:t>
            </a:r>
            <a:endParaRPr kumimoji="0" lang="fr-FR" b="1" i="0" u="none" strike="noStrike" cap="none" normalizeH="0" baseline="0" dirty="0" smtClean="0">
              <a:ln>
                <a:noFill/>
              </a:ln>
              <a:effectLst/>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smtClean="0">
                <a:ln>
                  <a:noFill/>
                </a:ln>
                <a:solidFill>
                  <a:srgbClr val="279D00"/>
                </a:solidFill>
                <a:effectLst/>
                <a:cs typeface="Times New Roman" pitchFamily="18" charset="0"/>
              </a:rPr>
              <a:t> Dossier d'hébergement : </a:t>
            </a:r>
            <a:r>
              <a:rPr kumimoji="0" lang="fr-FR" b="0" i="0" u="none" strike="noStrike" cap="none" normalizeH="0" baseline="0" dirty="0" smtClean="0">
                <a:ln>
                  <a:noFill/>
                </a:ln>
                <a:solidFill>
                  <a:srgbClr val="000000"/>
                </a:solidFill>
                <a:effectLst/>
                <a:cs typeface="Times New Roman" pitchFamily="18" charset="0"/>
              </a:rPr>
              <a:t/>
            </a:r>
            <a:br>
              <a:rPr kumimoji="0" lang="fr-FR" b="0" i="0" u="none" strike="noStrike" cap="none" normalizeH="0" baseline="0" dirty="0" smtClean="0">
                <a:ln>
                  <a:noFill/>
                </a:ln>
                <a:solidFill>
                  <a:srgbClr val="000000"/>
                </a:solidFill>
                <a:effectLst/>
                <a:cs typeface="Times New Roman" pitchFamily="18" charset="0"/>
              </a:rPr>
            </a:br>
            <a:r>
              <a:rPr kumimoji="0" lang="fr-FR" b="0" i="0" u="none" strike="noStrike" cap="none" normalizeH="0" baseline="0" dirty="0" smtClean="0">
                <a:ln>
                  <a:noFill/>
                </a:ln>
                <a:solidFill>
                  <a:srgbClr val="000000"/>
                </a:solidFill>
                <a:effectLst/>
                <a:cs typeface="Times New Roman" pitchFamily="18" charset="0"/>
              </a:rPr>
              <a:t>1</a:t>
            </a:r>
            <a:r>
              <a:rPr lang="fr-FR" dirty="0" smtClean="0">
                <a:solidFill>
                  <a:srgbClr val="000000"/>
                </a:solidFill>
                <a:cs typeface="Times New Roman" pitchFamily="18" charset="0"/>
              </a:rPr>
              <a:t>-</a:t>
            </a:r>
            <a:r>
              <a:rPr lang="fr-FR" dirty="0">
                <a:solidFill>
                  <a:srgbClr val="000000"/>
                </a:solidFill>
                <a:cs typeface="Times New Roman" pitchFamily="18" charset="0"/>
              </a:rPr>
              <a:t> Copie du certificat d'inscription</a:t>
            </a:r>
            <a:br>
              <a:rPr lang="fr-FR" dirty="0">
                <a:solidFill>
                  <a:srgbClr val="000000"/>
                </a:solidFill>
                <a:cs typeface="Times New Roman" pitchFamily="18" charset="0"/>
              </a:rPr>
            </a:br>
            <a:r>
              <a:rPr lang="fr-FR" dirty="0" smtClean="0">
                <a:solidFill>
                  <a:srgbClr val="000000"/>
                </a:solidFill>
                <a:cs typeface="Times New Roman" pitchFamily="18" charset="0"/>
              </a:rPr>
              <a:t>2-</a:t>
            </a:r>
            <a:r>
              <a:rPr lang="fr-FR" dirty="0">
                <a:solidFill>
                  <a:srgbClr val="000000"/>
                </a:solidFill>
                <a:cs typeface="Times New Roman" pitchFamily="18" charset="0"/>
              </a:rPr>
              <a:t> Deux certificats médicaux (médecine générale et </a:t>
            </a:r>
            <a:r>
              <a:rPr lang="fr-FR" dirty="0" smtClean="0">
                <a:solidFill>
                  <a:srgbClr val="000000"/>
                </a:solidFill>
                <a:cs typeface="Times New Roman" pitchFamily="18" charset="0"/>
              </a:rPr>
              <a:t>physiologie).</a:t>
            </a:r>
            <a:r>
              <a:rPr lang="fr-FR" dirty="0">
                <a:solidFill>
                  <a:srgbClr val="000000"/>
                </a:solidFill>
                <a:cs typeface="Times New Roman" pitchFamily="18" charset="0"/>
              </a:rPr>
              <a:t/>
            </a:r>
            <a:br>
              <a:rPr lang="fr-FR" dirty="0">
                <a:solidFill>
                  <a:srgbClr val="000000"/>
                </a:solidFill>
                <a:cs typeface="Times New Roman" pitchFamily="18" charset="0"/>
              </a:rPr>
            </a:br>
            <a:r>
              <a:rPr lang="fr-FR" dirty="0" smtClean="0">
                <a:solidFill>
                  <a:srgbClr val="000000"/>
                </a:solidFill>
                <a:cs typeface="Times New Roman" pitchFamily="18" charset="0"/>
              </a:rPr>
              <a:t>3-</a:t>
            </a:r>
            <a:r>
              <a:rPr lang="fr-FR" dirty="0">
                <a:solidFill>
                  <a:srgbClr val="000000"/>
                </a:solidFill>
                <a:cs typeface="Times New Roman" pitchFamily="18" charset="0"/>
              </a:rPr>
              <a:t> </a:t>
            </a:r>
            <a:r>
              <a:rPr lang="fr-FR" dirty="0" smtClean="0">
                <a:solidFill>
                  <a:srgbClr val="000000"/>
                </a:solidFill>
                <a:cs typeface="Times New Roman" pitchFamily="18" charset="0"/>
              </a:rPr>
              <a:t>Quatre (04) photos d'identités.</a:t>
            </a:r>
            <a:r>
              <a:rPr lang="fr-FR" dirty="0">
                <a:solidFill>
                  <a:srgbClr val="000000"/>
                </a:solidFill>
                <a:cs typeface="Times New Roman" pitchFamily="18" charset="0"/>
              </a:rPr>
              <a:t/>
            </a:r>
            <a:br>
              <a:rPr lang="fr-FR" dirty="0">
                <a:solidFill>
                  <a:srgbClr val="000000"/>
                </a:solidFill>
                <a:cs typeface="Times New Roman" pitchFamily="18" charset="0"/>
              </a:rPr>
            </a:br>
            <a:r>
              <a:rPr lang="fr-FR" dirty="0">
                <a:solidFill>
                  <a:srgbClr val="000000"/>
                </a:solidFill>
                <a:cs typeface="Times New Roman" pitchFamily="18" charset="0"/>
              </a:rPr>
              <a:t>4</a:t>
            </a:r>
            <a:r>
              <a:rPr lang="fr-FR" dirty="0" smtClean="0">
                <a:solidFill>
                  <a:srgbClr val="000000"/>
                </a:solidFill>
                <a:cs typeface="Times New Roman" pitchFamily="18" charset="0"/>
              </a:rPr>
              <a:t>-Certificat </a:t>
            </a:r>
            <a:r>
              <a:rPr lang="fr-FR" dirty="0">
                <a:solidFill>
                  <a:srgbClr val="000000"/>
                </a:solidFill>
                <a:cs typeface="Times New Roman" pitchFamily="18" charset="0"/>
              </a:rPr>
              <a:t>de résidence.</a:t>
            </a:r>
          </a:p>
        </p:txBody>
      </p:sp>
      <p:sp>
        <p:nvSpPr>
          <p:cNvPr id="49154" name="AutoShape 2" descr="https://www.mesrs.dz/documents/302421/302644/puce2.gif/6e176708-d87a-40ce-912c-eb426ae2dbf5?t=1371552543334"/>
          <p:cNvSpPr>
            <a:spLocks noChangeAspect="1" noChangeArrowheads="1"/>
          </p:cNvSpPr>
          <p:nvPr/>
        </p:nvSpPr>
        <p:spPr bwMode="auto">
          <a:xfrm>
            <a:off x="149225" y="-7397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8" name="Image 7">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124" y="5985779"/>
            <a:ext cx="668683" cy="668683"/>
          </a:xfrm>
          <a:prstGeom prst="rect">
            <a:avLst/>
          </a:prstGeom>
        </p:spPr>
      </p:pic>
      <p:sp>
        <p:nvSpPr>
          <p:cNvPr id="9" name="Pentagone 8">
            <a:hlinkClick r:id="rId5" action="ppaction://hlinksldjump"/>
          </p:cNvPr>
          <p:cNvSpPr/>
          <p:nvPr/>
        </p:nvSpPr>
        <p:spPr>
          <a:xfrm>
            <a:off x="5135907" y="6166531"/>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0" name="Pentagone 9">
            <a:hlinkClick r:id="rId6" action="ppaction://hlinksldjump"/>
          </p:cNvPr>
          <p:cNvSpPr/>
          <p:nvPr/>
        </p:nvSpPr>
        <p:spPr>
          <a:xfrm flipH="1">
            <a:off x="3645544" y="6176104"/>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6650280"/>
      </p:ext>
    </p:extLst>
  </p:cSld>
  <p:clrMapOvr>
    <a:masterClrMapping/>
  </p:clrMapOvr>
  <p:transition spd="slow" advClick="0" advTm="7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endParaRPr lang="fr-FR" dirty="0"/>
          </a:p>
        </p:txBody>
      </p:sp>
      <p:cxnSp>
        <p:nvCxnSpPr>
          <p:cNvPr id="30" name="Connecteur droit 29"/>
          <p:cNvCxnSpPr/>
          <p:nvPr/>
        </p:nvCxnSpPr>
        <p:spPr>
          <a:xfrm>
            <a:off x="335433" y="1191006"/>
            <a:ext cx="842493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itre 1"/>
          <p:cNvSpPr txBox="1">
            <a:spLocks/>
          </p:cNvSpPr>
          <p:nvPr/>
        </p:nvSpPr>
        <p:spPr>
          <a:xfrm>
            <a:off x="0" y="0"/>
            <a:ext cx="9144000" cy="1071546"/>
          </a:xfrm>
          <a:prstGeom prst="rect">
            <a:avLst/>
          </a:prstGeom>
          <a:solidFill>
            <a:srgbClr val="003054"/>
          </a:solidFill>
          <a:ln>
            <a:solidFill>
              <a:srgbClr val="00233E"/>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200" b="1" i="0" u="none" strike="noStrike" kern="1200" cap="none" spc="0" normalizeH="0" baseline="0" noProof="0" dirty="0" smtClean="0">
                <a:ln>
                  <a:noFill/>
                </a:ln>
                <a:solidFill>
                  <a:schemeClr val="bg1"/>
                </a:solidFill>
                <a:effectLst/>
                <a:uLnTx/>
                <a:uFillTx/>
                <a:latin typeface="+mn-lt"/>
                <a:ea typeface="+mn-ea"/>
                <a:cs typeface="+mn-cs"/>
              </a:rPr>
              <a:t>Autres services assurés par l’ONOU </a:t>
            </a:r>
            <a:endParaRPr kumimoji="0" lang="fr-FR" sz="3200" b="1" i="0" u="none" strike="noStrike" kern="1200" cap="none" spc="0" normalizeH="0" baseline="0" noProof="0" dirty="0">
              <a:ln>
                <a:noFill/>
              </a:ln>
              <a:solidFill>
                <a:schemeClr val="bg1"/>
              </a:solidFill>
              <a:effectLst/>
              <a:uLnTx/>
              <a:uFillTx/>
              <a:latin typeface="+mn-lt"/>
              <a:ea typeface="+mn-ea"/>
              <a:cs typeface="+mn-cs"/>
            </a:endParaRPr>
          </a:p>
        </p:txBody>
      </p:sp>
      <p:graphicFrame>
        <p:nvGraphicFramePr>
          <p:cNvPr id="7" name="Diagramme 6"/>
          <p:cNvGraphicFramePr/>
          <p:nvPr>
            <p:extLst>
              <p:ext uri="{D42A27DB-BD31-4B8C-83A1-F6EECF244321}">
                <p14:modId xmlns:p14="http://schemas.microsoft.com/office/powerpoint/2010/main" val="2116831447"/>
              </p:ext>
            </p:extLst>
          </p:nvPr>
        </p:nvGraphicFramePr>
        <p:xfrm>
          <a:off x="214314" y="1142984"/>
          <a:ext cx="8786842" cy="5175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 5">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12704" y="6215082"/>
            <a:ext cx="668683" cy="668683"/>
          </a:xfrm>
          <a:prstGeom prst="rect">
            <a:avLst/>
          </a:prstGeom>
        </p:spPr>
      </p:pic>
      <p:sp>
        <p:nvSpPr>
          <p:cNvPr id="9" name="Pentagone 8">
            <a:hlinkClick r:id="rId10" action="ppaction://hlinksldjump"/>
          </p:cNvPr>
          <p:cNvSpPr/>
          <p:nvPr/>
        </p:nvSpPr>
        <p:spPr>
          <a:xfrm flipH="1">
            <a:off x="4429124" y="6405407"/>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6650280"/>
      </p:ext>
    </p:extLst>
  </p:cSld>
  <p:clrMapOvr>
    <a:masterClrMapping/>
  </p:clrMapOvr>
  <p:transition spd="slow" advClick="0" advTm="7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24"/>
            <a:ext cx="9144000" cy="1143008"/>
          </a:xfrm>
          <a:prstGeom prst="rect">
            <a:avLst/>
          </a:prstGeom>
          <a:solidFill>
            <a:srgbClr val="003054"/>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fr-FR" sz="4000" dirty="0" smtClean="0">
                <a:solidFill>
                  <a:schemeClr val="bg1"/>
                </a:solidFill>
              </a:rPr>
              <a:t>Les établissements hors MESRS</a:t>
            </a:r>
            <a:endParaRPr kumimoji="0" lang="fr-FR" sz="4000" b="1" i="0" u="none" strike="noStrike" kern="1200" cap="none" spc="0" normalizeH="0" baseline="0" noProof="0" dirty="0">
              <a:ln>
                <a:noFill/>
              </a:ln>
              <a:solidFill>
                <a:schemeClr val="bg1"/>
              </a:solidFill>
              <a:effectLst/>
              <a:uLnTx/>
              <a:uFillTx/>
            </a:endParaRPr>
          </a:p>
        </p:txBody>
      </p:sp>
      <p:sp>
        <p:nvSpPr>
          <p:cNvPr id="8" name="Rectangle 7"/>
          <p:cNvSpPr/>
          <p:nvPr/>
        </p:nvSpPr>
        <p:spPr>
          <a:xfrm>
            <a:off x="-32" y="1142984"/>
            <a:ext cx="9144000" cy="5072074"/>
          </a:xfrm>
          <a:prstGeom prst="rect">
            <a:avLst/>
          </a:prstGeom>
          <a:solidFill>
            <a:srgbClr val="0072C8"/>
          </a:solidFill>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algn="just">
              <a:lnSpc>
                <a:spcPct val="150000"/>
              </a:lnSpc>
            </a:pPr>
            <a:r>
              <a:rPr lang="fr-FR" sz="2000" dirty="0" smtClean="0">
                <a:solidFill>
                  <a:schemeClr val="bg1"/>
                </a:solidFill>
              </a:rPr>
              <a:t>La circulaire fait état des possibilités d’inscription dans</a:t>
            </a:r>
            <a:r>
              <a:rPr lang="fr-FR" sz="2000" dirty="0">
                <a:solidFill>
                  <a:schemeClr val="bg1"/>
                </a:solidFill>
              </a:rPr>
              <a:t>:</a:t>
            </a:r>
            <a:r>
              <a:rPr lang="fr-FR" sz="2000" dirty="0" smtClean="0">
                <a:solidFill>
                  <a:schemeClr val="bg1"/>
                </a:solidFill>
              </a:rPr>
              <a:t> </a:t>
            </a:r>
          </a:p>
          <a:p>
            <a:pPr algn="just">
              <a:lnSpc>
                <a:spcPct val="150000"/>
              </a:lnSpc>
            </a:pPr>
            <a:r>
              <a:rPr lang="fr-FR" sz="2000" dirty="0" smtClean="0">
                <a:solidFill>
                  <a:schemeClr val="bg1"/>
                </a:solidFill>
              </a:rPr>
              <a:t>	- </a:t>
            </a:r>
            <a:r>
              <a:rPr lang="fr-FR" sz="2000" dirty="0">
                <a:solidFill>
                  <a:schemeClr val="bg1"/>
                </a:solidFill>
              </a:rPr>
              <a:t>l</a:t>
            </a:r>
            <a:r>
              <a:rPr lang="fr-FR" sz="2000" dirty="0" smtClean="0">
                <a:solidFill>
                  <a:schemeClr val="bg1"/>
                </a:solidFill>
              </a:rPr>
              <a:t>es établissements </a:t>
            </a:r>
            <a:r>
              <a:rPr lang="fr-FR" sz="2000" dirty="0">
                <a:solidFill>
                  <a:schemeClr val="bg1"/>
                </a:solidFill>
              </a:rPr>
              <a:t>relevant d’autres secteurs </a:t>
            </a:r>
            <a:r>
              <a:rPr lang="fr-FR" sz="2000" dirty="0" smtClean="0">
                <a:solidFill>
                  <a:schemeClr val="bg1"/>
                </a:solidFill>
              </a:rPr>
              <a:t>ministériels et </a:t>
            </a:r>
            <a:r>
              <a:rPr lang="fr-FR" sz="2000" dirty="0">
                <a:solidFill>
                  <a:schemeClr val="bg1"/>
                </a:solidFill>
              </a:rPr>
              <a:t>sous </a:t>
            </a:r>
            <a:r>
              <a:rPr lang="fr-FR" sz="2000" dirty="0" smtClean="0">
                <a:solidFill>
                  <a:schemeClr val="bg1"/>
                </a:solidFill>
              </a:rPr>
              <a:t>tutelle  pédagogique du Ministère de l’Enseignement Supérieur et de la Recherche Scientifique </a:t>
            </a:r>
          </a:p>
          <a:p>
            <a:pPr algn="just">
              <a:lnSpc>
                <a:spcPct val="150000"/>
              </a:lnSpc>
            </a:pPr>
            <a:r>
              <a:rPr lang="fr-FR" sz="2000" dirty="0" smtClean="0">
                <a:solidFill>
                  <a:schemeClr val="bg1"/>
                </a:solidFill>
              </a:rPr>
              <a:t>	-  les établissements de formation supérieure, privés, </a:t>
            </a:r>
          </a:p>
          <a:p>
            <a:pPr algn="just">
              <a:lnSpc>
                <a:spcPct val="150000"/>
              </a:lnSpc>
            </a:pPr>
            <a:r>
              <a:rPr lang="fr-FR" sz="2000" dirty="0" smtClean="0">
                <a:solidFill>
                  <a:schemeClr val="bg1"/>
                </a:solidFill>
              </a:rPr>
              <a:t>La circulaire contient aussi les informations suivantes :</a:t>
            </a:r>
            <a:endParaRPr lang="en-GB" sz="2000" dirty="0" smtClean="0">
              <a:solidFill>
                <a:schemeClr val="bg1"/>
              </a:solidFill>
            </a:endParaRPr>
          </a:p>
          <a:p>
            <a:pPr>
              <a:lnSpc>
                <a:spcPct val="150000"/>
              </a:lnSpc>
            </a:pPr>
            <a:r>
              <a:rPr lang="fr-FR" sz="2000" dirty="0" smtClean="0">
                <a:solidFill>
                  <a:schemeClr val="bg1"/>
                </a:solidFill>
              </a:rPr>
              <a:t>	- liste des établissements sous tutelle,</a:t>
            </a:r>
          </a:p>
          <a:p>
            <a:pPr>
              <a:lnSpc>
                <a:spcPct val="150000"/>
              </a:lnSpc>
            </a:pPr>
            <a:r>
              <a:rPr lang="fr-FR" sz="2000" dirty="0" smtClean="0">
                <a:solidFill>
                  <a:schemeClr val="bg1"/>
                </a:solidFill>
              </a:rPr>
              <a:t>	- liste des établissements de formation supérieure, privés, </a:t>
            </a:r>
            <a:endParaRPr lang="en-GB" sz="2000" dirty="0" smtClean="0">
              <a:solidFill>
                <a:schemeClr val="bg1"/>
              </a:solidFill>
            </a:endParaRPr>
          </a:p>
          <a:p>
            <a:pPr>
              <a:lnSpc>
                <a:spcPct val="150000"/>
              </a:lnSpc>
            </a:pPr>
            <a:r>
              <a:rPr lang="fr-FR" sz="2000" dirty="0" smtClean="0">
                <a:solidFill>
                  <a:schemeClr val="bg1"/>
                </a:solidFill>
              </a:rPr>
              <a:t>	- les formations dispensées  dans ces établissements, </a:t>
            </a:r>
            <a:endParaRPr lang="en-GB" sz="2000" dirty="0" smtClean="0">
              <a:solidFill>
                <a:schemeClr val="bg1"/>
              </a:solidFill>
            </a:endParaRPr>
          </a:p>
          <a:p>
            <a:pPr>
              <a:lnSpc>
                <a:spcPct val="150000"/>
              </a:lnSpc>
            </a:pPr>
            <a:r>
              <a:rPr lang="fr-FR" sz="2000" dirty="0" smtClean="0">
                <a:solidFill>
                  <a:schemeClr val="bg1"/>
                </a:solidFill>
              </a:rPr>
              <a:t>	- les conditions d’accès, </a:t>
            </a:r>
            <a:endParaRPr lang="en-GB" sz="2000" dirty="0" smtClean="0">
              <a:solidFill>
                <a:schemeClr val="bg1"/>
              </a:solidFill>
            </a:endParaRPr>
          </a:p>
          <a:p>
            <a:pPr>
              <a:lnSpc>
                <a:spcPct val="150000"/>
              </a:lnSpc>
            </a:pPr>
            <a:r>
              <a:rPr lang="fr-FR" sz="2000" dirty="0" smtClean="0">
                <a:solidFill>
                  <a:schemeClr val="bg1"/>
                </a:solidFill>
              </a:rPr>
              <a:t>	- les sites web de ces établissements, pour plus d’information.</a:t>
            </a:r>
            <a:endParaRPr lang="en-GB" sz="2000" dirty="0" smtClean="0">
              <a:solidFill>
                <a:schemeClr val="bg1"/>
              </a:solidFill>
            </a:endParaRPr>
          </a:p>
        </p:txBody>
      </p:sp>
      <p:pic>
        <p:nvPicPr>
          <p:cNvPr id="4" name="Image 3">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562" y="6215082"/>
            <a:ext cx="668683" cy="66868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re 1"/>
          <p:cNvSpPr>
            <a:spLocks noGrp="1"/>
          </p:cNvSpPr>
          <p:nvPr>
            <p:ph type="title"/>
          </p:nvPr>
        </p:nvSpPr>
        <p:spPr>
          <a:xfrm>
            <a:off x="-1016" y="0"/>
            <a:ext cx="6948264" cy="1357322"/>
          </a:xfr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Autofit/>
          </a:bodyPr>
          <a:lstStyle/>
          <a:p>
            <a:r>
              <a:rPr lang="ar-DZ" sz="2400" b="1" dirty="0">
                <a:solidFill>
                  <a:schemeClr val="bg1"/>
                </a:solidFill>
              </a:rPr>
              <a:t>أستطيع التسجيل</a:t>
            </a:r>
            <a:br>
              <a:rPr lang="ar-DZ" sz="2400" b="1" dirty="0">
                <a:solidFill>
                  <a:schemeClr val="bg1"/>
                </a:solidFill>
              </a:rPr>
            </a:br>
            <a:r>
              <a:rPr lang="ar-DZ" sz="2400" b="1" dirty="0">
                <a:solidFill>
                  <a:schemeClr val="bg1"/>
                </a:solidFill>
              </a:rPr>
              <a:t> في مؤسسة للتعليم العالي إذا كنت: </a:t>
            </a:r>
            <a:endParaRPr lang="fr-FR" sz="2400" b="1" dirty="0">
              <a:solidFill>
                <a:schemeClr val="bg1"/>
              </a:solidFill>
              <a:latin typeface="+mj-lt"/>
              <a:ea typeface="+mj-ea"/>
              <a:cs typeface="+mj-cs"/>
            </a:endParaRPr>
          </a:p>
        </p:txBody>
      </p:sp>
      <p:graphicFrame>
        <p:nvGraphicFramePr>
          <p:cNvPr id="6" name="Diagramme 5"/>
          <p:cNvGraphicFramePr/>
          <p:nvPr>
            <p:extLst>
              <p:ext uri="{D42A27DB-BD31-4B8C-83A1-F6EECF244321}">
                <p14:modId xmlns:p14="http://schemas.microsoft.com/office/powerpoint/2010/main" val="178669788"/>
              </p:ext>
            </p:extLst>
          </p:nvPr>
        </p:nvGraphicFramePr>
        <p:xfrm>
          <a:off x="-2196752" y="1428736"/>
          <a:ext cx="9144032" cy="5429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 name="Connecteur droit 2"/>
          <p:cNvCxnSpPr/>
          <p:nvPr/>
        </p:nvCxnSpPr>
        <p:spPr>
          <a:xfrm>
            <a:off x="7020272" y="0"/>
            <a:ext cx="0" cy="6858000"/>
          </a:xfrm>
          <a:prstGeom prst="line">
            <a:avLst/>
          </a:prstGeom>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a:off x="7075388" y="-44624"/>
            <a:ext cx="2051720" cy="6858000"/>
          </a:xfrm>
          <a:prstGeom prst="rect">
            <a:avLst/>
          </a:prstGeom>
          <a:solidFill>
            <a:schemeClr val="accent2">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4" name="ZoneTexte 3">
            <a:hlinkClick r:id="rId8" action="ppaction://hlinksldjump"/>
          </p:cNvPr>
          <p:cNvSpPr txBox="1"/>
          <p:nvPr/>
        </p:nvSpPr>
        <p:spPr>
          <a:xfrm>
            <a:off x="7182892" y="395372"/>
            <a:ext cx="18002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dirty="0" smtClean="0"/>
              <a:t>المؤسسات</a:t>
            </a:r>
            <a:endParaRPr lang="fr-FR" dirty="0"/>
          </a:p>
        </p:txBody>
      </p:sp>
      <p:sp>
        <p:nvSpPr>
          <p:cNvPr id="8" name="ZoneTexte 7">
            <a:hlinkClick r:id="rId9" action="ppaction://hlinksldjump"/>
          </p:cNvPr>
          <p:cNvSpPr txBox="1"/>
          <p:nvPr/>
        </p:nvSpPr>
        <p:spPr>
          <a:xfrm>
            <a:off x="7182892" y="980728"/>
            <a:ext cx="18002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dirty="0" smtClean="0"/>
              <a:t>ما هو </a:t>
            </a:r>
            <a:r>
              <a:rPr lang="ar-DZ" dirty="0"/>
              <a:t> </a:t>
            </a:r>
            <a:r>
              <a:rPr lang="ar-DZ" dirty="0" smtClean="0"/>
              <a:t>ل م</a:t>
            </a:r>
            <a:endParaRPr lang="fr-FR" dirty="0"/>
          </a:p>
        </p:txBody>
      </p:sp>
      <p:sp>
        <p:nvSpPr>
          <p:cNvPr id="9" name="ZoneTexte 8">
            <a:hlinkClick r:id="rId10" action="ppaction://hlinksldjump"/>
          </p:cNvPr>
          <p:cNvSpPr txBox="1"/>
          <p:nvPr/>
        </p:nvSpPr>
        <p:spPr>
          <a:xfrm>
            <a:off x="7182892" y="2420888"/>
            <a:ext cx="18002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dirty="0" smtClean="0"/>
              <a:t>شهادات  ل م</a:t>
            </a:r>
            <a:endParaRPr lang="fr-FR" dirty="0"/>
          </a:p>
        </p:txBody>
      </p:sp>
      <p:sp>
        <p:nvSpPr>
          <p:cNvPr id="10" name="ZoneTexte 9">
            <a:hlinkClick r:id="rId11" action="ppaction://hlinksldjump"/>
          </p:cNvPr>
          <p:cNvSpPr txBox="1"/>
          <p:nvPr/>
        </p:nvSpPr>
        <p:spPr>
          <a:xfrm>
            <a:off x="7184852" y="2996952"/>
            <a:ext cx="18002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dirty="0" smtClean="0"/>
              <a:t>تواريخ مهمة</a:t>
            </a:r>
            <a:endParaRPr lang="fr-FR" dirty="0"/>
          </a:p>
        </p:txBody>
      </p:sp>
      <p:sp>
        <p:nvSpPr>
          <p:cNvPr id="11" name="ZoneTexte 10">
            <a:hlinkClick r:id="rId12" action="ppaction://hlinksldjump"/>
          </p:cNvPr>
          <p:cNvSpPr txBox="1"/>
          <p:nvPr/>
        </p:nvSpPr>
        <p:spPr>
          <a:xfrm>
            <a:off x="7184852" y="3573016"/>
            <a:ext cx="18002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dirty="0" smtClean="0"/>
              <a:t>ملف التسجيل</a:t>
            </a:r>
            <a:endParaRPr lang="fr-FR" dirty="0"/>
          </a:p>
        </p:txBody>
      </p:sp>
      <p:sp>
        <p:nvSpPr>
          <p:cNvPr id="12" name="ZoneTexte 11">
            <a:hlinkClick r:id="rId13" action="ppaction://hlinksldjump"/>
          </p:cNvPr>
          <p:cNvSpPr txBox="1"/>
          <p:nvPr/>
        </p:nvSpPr>
        <p:spPr>
          <a:xfrm>
            <a:off x="7182892" y="4149080"/>
            <a:ext cx="1800200"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dirty="0" smtClean="0"/>
              <a:t>شهادات جامعية </a:t>
            </a:r>
          </a:p>
          <a:p>
            <a:pPr algn="ctr"/>
            <a:r>
              <a:rPr lang="ar-DZ" dirty="0" smtClean="0"/>
              <a:t>أخرى</a:t>
            </a:r>
            <a:endParaRPr lang="fr-FR" dirty="0"/>
          </a:p>
        </p:txBody>
      </p:sp>
      <p:sp>
        <p:nvSpPr>
          <p:cNvPr id="13" name="ZoneTexte 12">
            <a:hlinkClick r:id="rId14" action="ppaction://hlinksldjump"/>
          </p:cNvPr>
          <p:cNvSpPr txBox="1"/>
          <p:nvPr/>
        </p:nvSpPr>
        <p:spPr>
          <a:xfrm>
            <a:off x="7213848" y="5013176"/>
            <a:ext cx="1800200"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dirty="0" smtClean="0"/>
              <a:t>الديوان الوطني للخدمات الجامعية</a:t>
            </a:r>
            <a:endParaRPr lang="fr-FR" dirty="0"/>
          </a:p>
        </p:txBody>
      </p:sp>
      <p:sp>
        <p:nvSpPr>
          <p:cNvPr id="14" name="ZoneTexte 13">
            <a:hlinkClick r:id="rId15" action="ppaction://hlinksldjump"/>
          </p:cNvPr>
          <p:cNvSpPr txBox="1"/>
          <p:nvPr/>
        </p:nvSpPr>
        <p:spPr>
          <a:xfrm>
            <a:off x="7235628" y="5901100"/>
            <a:ext cx="1800200"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dirty="0" smtClean="0"/>
              <a:t>مؤسسات خارج قطاع التعليم العالي</a:t>
            </a:r>
            <a:endParaRPr lang="fr-FR" dirty="0"/>
          </a:p>
        </p:txBody>
      </p:sp>
      <p:sp>
        <p:nvSpPr>
          <p:cNvPr id="18" name="ZoneTexte 17">
            <a:hlinkClick r:id="rId16" action="ppaction://hlinksldjump"/>
          </p:cNvPr>
          <p:cNvSpPr txBox="1"/>
          <p:nvPr/>
        </p:nvSpPr>
        <p:spPr>
          <a:xfrm>
            <a:off x="7184852" y="1556792"/>
            <a:ext cx="1800200"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ar-DZ" b="1" dirty="0">
                <a:solidFill>
                  <a:schemeClr val="bg1"/>
                </a:solidFill>
              </a:rPr>
              <a:t>المنشور </a:t>
            </a:r>
            <a:r>
              <a:rPr lang="ar-DZ" b="1" dirty="0" smtClean="0">
                <a:solidFill>
                  <a:schemeClr val="bg1"/>
                </a:solidFill>
              </a:rPr>
              <a:t>الوزاري و معايير التوجيه</a:t>
            </a:r>
            <a:endParaRPr lang="fr-FR" dirty="0"/>
          </a:p>
        </p:txBody>
      </p:sp>
      <p:pic>
        <p:nvPicPr>
          <p:cNvPr id="16" name="Image 15">
            <a:hlinkClick r:id="rId17" action="ppaction://hlinksldjump"/>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203848" y="6144693"/>
            <a:ext cx="668683" cy="668683"/>
          </a:xfrm>
          <a:prstGeom prst="rect">
            <a:avLst/>
          </a:prstGeom>
        </p:spPr>
      </p:pic>
    </p:spTree>
    <p:extLst>
      <p:ext uri="{BB962C8B-B14F-4D97-AF65-F5344CB8AC3E}">
        <p14:creationId xmlns:p14="http://schemas.microsoft.com/office/powerpoint/2010/main" val="1097571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16632"/>
            <a:ext cx="9144000" cy="1556816"/>
          </a:xfrm>
          <a:solidFill>
            <a:srgbClr val="003054"/>
          </a:solidFill>
        </p:spPr>
        <p:txBody>
          <a:bodyPr>
            <a:noAutofit/>
          </a:bodyPr>
          <a:lstStyle/>
          <a:p>
            <a:pPr rtl="1"/>
            <a:r>
              <a:rPr lang="ar-DZ" sz="3600" b="1" dirty="0" smtClean="0">
                <a:solidFill>
                  <a:schemeClr val="bg1"/>
                </a:solidFill>
              </a:rPr>
              <a:t>مؤسســات التعليــم العــالي،</a:t>
            </a:r>
            <a:br>
              <a:rPr lang="ar-DZ" sz="3600" b="1" dirty="0" smtClean="0">
                <a:solidFill>
                  <a:schemeClr val="bg1"/>
                </a:solidFill>
              </a:rPr>
            </a:br>
            <a:r>
              <a:rPr lang="ar-DZ" sz="3600" b="1" dirty="0" smtClean="0">
                <a:solidFill>
                  <a:schemeClr val="bg1"/>
                </a:solidFill>
              </a:rPr>
              <a:t> ما هو الفــرق بين: الجــامــعة، المركــز جامـعي والمــدرســة؟</a:t>
            </a:r>
            <a:endParaRPr lang="fr-FR" sz="3600" b="1" dirty="0">
              <a:solidFill>
                <a:schemeClr val="bg1"/>
              </a:solidFill>
            </a:endParaRPr>
          </a:p>
        </p:txBody>
      </p:sp>
      <p:sp>
        <p:nvSpPr>
          <p:cNvPr id="16386" name="AutoShape 2"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388" name="AutoShape 4"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graphicFrame>
        <p:nvGraphicFramePr>
          <p:cNvPr id="7" name="Diagramme 6"/>
          <p:cNvGraphicFramePr/>
          <p:nvPr>
            <p:extLst>
              <p:ext uri="{D42A27DB-BD31-4B8C-83A1-F6EECF244321}">
                <p14:modId xmlns:p14="http://schemas.microsoft.com/office/powerpoint/2010/main" val="3080231734"/>
              </p:ext>
            </p:extLst>
          </p:nvPr>
        </p:nvGraphicFramePr>
        <p:xfrm>
          <a:off x="142844" y="1285860"/>
          <a:ext cx="9001156" cy="5572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space réservé du numéro de diapositive 7"/>
          <p:cNvSpPr>
            <a:spLocks noGrp="1"/>
          </p:cNvSpPr>
          <p:nvPr>
            <p:ph type="sldNum" sz="quarter" idx="12"/>
          </p:nvPr>
        </p:nvSpPr>
        <p:spPr/>
        <p:txBody>
          <a:bodyPr/>
          <a:lstStyle/>
          <a:p>
            <a:fld id="{3D56631F-B99A-4A6C-BB5A-D3DE6E5BF7B0}" type="slidenum">
              <a:rPr lang="fr-FR" smtClean="0"/>
              <a:pPr/>
              <a:t>25</a:t>
            </a:fld>
            <a:endParaRPr lang="fr-FR"/>
          </a:p>
        </p:txBody>
      </p:sp>
      <p:pic>
        <p:nvPicPr>
          <p:cNvPr id="9" name="Image 8">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3930772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
            <a:ext cx="9144000" cy="1296974"/>
          </a:xfrm>
          <a:solidFill>
            <a:srgbClr val="003054"/>
          </a:solidFill>
        </p:spPr>
        <p:txBody>
          <a:bodyPr>
            <a:noAutofit/>
          </a:bodyPr>
          <a:lstStyle/>
          <a:p>
            <a:pPr rtl="1"/>
            <a:r>
              <a:rPr lang="ar-DZ" sz="3200" b="1" dirty="0" smtClean="0">
                <a:solidFill>
                  <a:schemeClr val="bg1"/>
                </a:solidFill>
              </a:rPr>
              <a:t>ما هي فـرص تسجيـلي في مؤسســة للتعليــم العــالي؟</a:t>
            </a:r>
            <a:endParaRPr lang="fr-FR" sz="3200" b="1" dirty="0">
              <a:solidFill>
                <a:schemeClr val="bg1"/>
              </a:solidFill>
            </a:endParaRPr>
          </a:p>
        </p:txBody>
      </p:sp>
      <p:sp>
        <p:nvSpPr>
          <p:cNvPr id="16386" name="AutoShape 2"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388" name="AutoShape 4"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graphicFrame>
        <p:nvGraphicFramePr>
          <p:cNvPr id="12" name="Diagramme 11"/>
          <p:cNvGraphicFramePr/>
          <p:nvPr/>
        </p:nvGraphicFramePr>
        <p:xfrm>
          <a:off x="-32" y="1500174"/>
          <a:ext cx="9144000" cy="5357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ZoneTexte 14"/>
          <p:cNvSpPr txBox="1"/>
          <p:nvPr/>
        </p:nvSpPr>
        <p:spPr>
          <a:xfrm>
            <a:off x="1952607" y="3733802"/>
            <a:ext cx="2428892" cy="1200329"/>
          </a:xfrm>
          <a:prstGeom prst="rect">
            <a:avLst/>
          </a:prstGeom>
          <a:noFill/>
        </p:spPr>
        <p:txBody>
          <a:bodyPr wrap="square" rtlCol="0">
            <a:spAutoFit/>
          </a:bodyPr>
          <a:lstStyle/>
          <a:p>
            <a:pPr algn="ctr" rtl="1"/>
            <a:r>
              <a:rPr lang="ar-DZ" sz="2400" dirty="0" smtClean="0"/>
              <a:t> يمكن بواسطة شهـادة البكالوريا التي بحوزتي التسجيل في: </a:t>
            </a:r>
            <a:endParaRPr lang="fr-FR" sz="2400" b="1" dirty="0"/>
          </a:p>
        </p:txBody>
      </p:sp>
      <p:pic>
        <p:nvPicPr>
          <p:cNvPr id="8194" name="Picture 2" descr="http://previews.123rf.com/images/andreykuzmin/andreykuzmin1311/andreykuzmin131100035/24035528-bois-fl-che-signe-poste-ou-route-panneau-isol--Banque-d'images.jpg"/>
          <p:cNvPicPr>
            <a:picLocks noChangeAspect="1" noChangeArrowheads="1"/>
          </p:cNvPicPr>
          <p:nvPr/>
        </p:nvPicPr>
        <p:blipFill>
          <a:blip r:embed="rId8" cstate="print"/>
          <a:srcRect/>
          <a:stretch>
            <a:fillRect/>
          </a:stretch>
        </p:blipFill>
        <p:spPr bwMode="auto">
          <a:xfrm flipH="1">
            <a:off x="33414" y="1714488"/>
            <a:ext cx="1895380" cy="4357718"/>
          </a:xfrm>
          <a:prstGeom prst="rect">
            <a:avLst/>
          </a:prstGeom>
          <a:noFill/>
        </p:spPr>
      </p:pic>
      <p:sp>
        <p:nvSpPr>
          <p:cNvPr id="9" name="Espace réservé du numéro de diapositive 8"/>
          <p:cNvSpPr>
            <a:spLocks noGrp="1"/>
          </p:cNvSpPr>
          <p:nvPr>
            <p:ph type="sldNum" sz="quarter" idx="12"/>
          </p:nvPr>
        </p:nvSpPr>
        <p:spPr/>
        <p:txBody>
          <a:bodyPr/>
          <a:lstStyle/>
          <a:p>
            <a:fld id="{3D56631F-B99A-4A6C-BB5A-D3DE6E5BF7B0}" type="slidenum">
              <a:rPr lang="fr-FR" smtClean="0"/>
              <a:pPr/>
              <a:t>26</a:t>
            </a:fld>
            <a:endParaRPr lang="fr-FR"/>
          </a:p>
        </p:txBody>
      </p:sp>
      <p:pic>
        <p:nvPicPr>
          <p:cNvPr id="11" name="Image 10">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51720" y="5920369"/>
            <a:ext cx="668683" cy="668683"/>
          </a:xfrm>
          <a:prstGeom prst="rect">
            <a:avLst/>
          </a:prstGeom>
        </p:spPr>
      </p:pic>
    </p:spTree>
    <p:extLst>
      <p:ext uri="{BB962C8B-B14F-4D97-AF65-F5344CB8AC3E}">
        <p14:creationId xmlns:p14="http://schemas.microsoft.com/office/powerpoint/2010/main" val="1385103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
            <a:ext cx="9144000" cy="853329"/>
          </a:xfrm>
          <a:solidFill>
            <a:srgbClr val="003054"/>
          </a:solidFill>
        </p:spPr>
        <p:txBody>
          <a:bodyPr>
            <a:noAutofit/>
          </a:bodyPr>
          <a:lstStyle/>
          <a:p>
            <a:pPr rtl="1"/>
            <a:r>
              <a:rPr lang="ar-DZ" sz="2800" dirty="0" smtClean="0">
                <a:solidFill>
                  <a:schemeClr val="bg1"/>
                </a:solidFill>
              </a:rPr>
              <a:t>مفـاهيم قاعديـة يجب معرفتهـا حول نظام الليسانس - الماستر</a:t>
            </a:r>
            <a:endParaRPr lang="fr-FR" sz="2800" b="1" dirty="0">
              <a:solidFill>
                <a:schemeClr val="bg1"/>
              </a:solidFill>
            </a:endParaRPr>
          </a:p>
        </p:txBody>
      </p:sp>
      <p:sp>
        <p:nvSpPr>
          <p:cNvPr id="16386" name="AutoShape 2"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388" name="AutoShape 4"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0" name="ZoneTexte 19"/>
          <p:cNvSpPr txBox="1"/>
          <p:nvPr/>
        </p:nvSpPr>
        <p:spPr>
          <a:xfrm>
            <a:off x="309785" y="5585411"/>
            <a:ext cx="2261832" cy="977191"/>
          </a:xfrm>
          <a:prstGeom prst="rect">
            <a:avLst/>
          </a:prstGeom>
          <a:noFill/>
        </p:spPr>
        <p:txBody>
          <a:bodyPr wrap="square" rtlCol="0">
            <a:spAutoFit/>
          </a:bodyPr>
          <a:lstStyle/>
          <a:p>
            <a:pPr algn="just">
              <a:lnSpc>
                <a:spcPct val="115000"/>
              </a:lnSpc>
              <a:spcAft>
                <a:spcPts val="0"/>
              </a:spcAft>
            </a:pPr>
            <a:r>
              <a:rPr lang="fr-FR" sz="1000" b="1" dirty="0">
                <a:solidFill>
                  <a:schemeClr val="bg1"/>
                </a:solidFill>
              </a:rPr>
              <a:t>L’unité d’enseignement :</a:t>
            </a:r>
            <a:r>
              <a:rPr lang="fr-FR" sz="1000" dirty="0">
                <a:solidFill>
                  <a:schemeClr val="bg1"/>
                </a:solidFill>
              </a:rPr>
              <a:t> Est composée d’une ou plusieurs matières dispensées sous différentes formes d’enseignement : cours, TD, TP, travail personnel etc…).</a:t>
            </a:r>
            <a:endParaRPr lang="fr-FR" sz="600" dirty="0">
              <a:solidFill>
                <a:schemeClr val="bg1"/>
              </a:solidFill>
              <a:ea typeface="Calibri"/>
              <a:cs typeface="Arial"/>
            </a:endParaRPr>
          </a:p>
        </p:txBody>
      </p:sp>
      <p:graphicFrame>
        <p:nvGraphicFramePr>
          <p:cNvPr id="38" name="Diagramme 37"/>
          <p:cNvGraphicFramePr/>
          <p:nvPr>
            <p:extLst>
              <p:ext uri="{D42A27DB-BD31-4B8C-83A1-F6EECF244321}">
                <p14:modId xmlns:p14="http://schemas.microsoft.com/office/powerpoint/2010/main" val="776078103"/>
              </p:ext>
            </p:extLst>
          </p:nvPr>
        </p:nvGraphicFramePr>
        <p:xfrm>
          <a:off x="155575" y="853305"/>
          <a:ext cx="8786874" cy="5246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space réservé du numéro de diapositive 7"/>
          <p:cNvSpPr>
            <a:spLocks noGrp="1"/>
          </p:cNvSpPr>
          <p:nvPr>
            <p:ph type="sldNum" sz="quarter" idx="12"/>
          </p:nvPr>
        </p:nvSpPr>
        <p:spPr/>
        <p:txBody>
          <a:bodyPr/>
          <a:lstStyle/>
          <a:p>
            <a:fld id="{3D56631F-B99A-4A6C-BB5A-D3DE6E5BF7B0}" type="slidenum">
              <a:rPr lang="fr-FR" smtClean="0"/>
              <a:pPr/>
              <a:t>27</a:t>
            </a:fld>
            <a:endParaRPr lang="fr-FR"/>
          </a:p>
        </p:txBody>
      </p:sp>
      <p:sp>
        <p:nvSpPr>
          <p:cNvPr id="12" name="Pentagone 11">
            <a:hlinkClick r:id="rId8" action="ppaction://hlinksldjump"/>
          </p:cNvPr>
          <p:cNvSpPr/>
          <p:nvPr/>
        </p:nvSpPr>
        <p:spPr>
          <a:xfrm flipH="1">
            <a:off x="3851920" y="6363610"/>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pic>
        <p:nvPicPr>
          <p:cNvPr id="11" name="Image 10">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3117744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
            <a:ext cx="9144000" cy="667021"/>
          </a:xfrm>
          <a:solidFill>
            <a:srgbClr val="003054"/>
          </a:solidFill>
        </p:spPr>
        <p:txBody>
          <a:bodyPr>
            <a:noAutofit/>
          </a:bodyPr>
          <a:lstStyle/>
          <a:p>
            <a:pPr rtl="1"/>
            <a:r>
              <a:rPr lang="ar-DZ" sz="2800" b="1" dirty="0" smtClean="0">
                <a:solidFill>
                  <a:schemeClr val="bg1"/>
                </a:solidFill>
              </a:rPr>
              <a:t>مفـاهيم قاعديـة يجب معرفتهـا حول نظام الليسانس و الماستر </a:t>
            </a:r>
            <a:endParaRPr lang="fr-FR" sz="2800" b="1" dirty="0">
              <a:solidFill>
                <a:schemeClr val="bg1"/>
              </a:solidFill>
            </a:endParaRPr>
          </a:p>
        </p:txBody>
      </p:sp>
      <p:sp>
        <p:nvSpPr>
          <p:cNvPr id="16386" name="AutoShape 2"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388" name="AutoShape 4"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0" name="ZoneTexte 19"/>
          <p:cNvSpPr txBox="1"/>
          <p:nvPr/>
        </p:nvSpPr>
        <p:spPr>
          <a:xfrm>
            <a:off x="309785" y="5585411"/>
            <a:ext cx="2261832" cy="977191"/>
          </a:xfrm>
          <a:prstGeom prst="rect">
            <a:avLst/>
          </a:prstGeom>
          <a:noFill/>
        </p:spPr>
        <p:txBody>
          <a:bodyPr wrap="square" rtlCol="0">
            <a:spAutoFit/>
          </a:bodyPr>
          <a:lstStyle/>
          <a:p>
            <a:pPr algn="just">
              <a:lnSpc>
                <a:spcPct val="115000"/>
              </a:lnSpc>
              <a:spcAft>
                <a:spcPts val="0"/>
              </a:spcAft>
            </a:pPr>
            <a:r>
              <a:rPr lang="fr-FR" sz="1000" b="1" dirty="0">
                <a:solidFill>
                  <a:schemeClr val="bg1"/>
                </a:solidFill>
              </a:rPr>
              <a:t>L’unité d’enseignement :</a:t>
            </a:r>
            <a:r>
              <a:rPr lang="fr-FR" sz="1000" dirty="0">
                <a:solidFill>
                  <a:schemeClr val="bg1"/>
                </a:solidFill>
              </a:rPr>
              <a:t> Est composée d’une ou plusieurs matières dispensées sous différentes formes d’enseignement : cours, TD, TP, travail personnel etc…).</a:t>
            </a:r>
            <a:endParaRPr lang="fr-FR" sz="600" dirty="0">
              <a:solidFill>
                <a:schemeClr val="bg1"/>
              </a:solidFill>
              <a:ea typeface="Calibri"/>
              <a:cs typeface="Arial"/>
            </a:endParaRPr>
          </a:p>
        </p:txBody>
      </p:sp>
      <p:graphicFrame>
        <p:nvGraphicFramePr>
          <p:cNvPr id="8" name="Diagramme 7"/>
          <p:cNvGraphicFramePr/>
          <p:nvPr>
            <p:extLst>
              <p:ext uri="{D42A27DB-BD31-4B8C-83A1-F6EECF244321}">
                <p14:modId xmlns:p14="http://schemas.microsoft.com/office/powerpoint/2010/main" val="805176506"/>
              </p:ext>
            </p:extLst>
          </p:nvPr>
        </p:nvGraphicFramePr>
        <p:xfrm>
          <a:off x="0" y="666997"/>
          <a:ext cx="9144000" cy="5643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8"/>
          <p:cNvSpPr>
            <a:spLocks noGrp="1"/>
          </p:cNvSpPr>
          <p:nvPr>
            <p:ph type="sldNum" sz="quarter" idx="12"/>
          </p:nvPr>
        </p:nvSpPr>
        <p:spPr/>
        <p:txBody>
          <a:bodyPr/>
          <a:lstStyle/>
          <a:p>
            <a:fld id="{3D56631F-B99A-4A6C-BB5A-D3DE6E5BF7B0}" type="slidenum">
              <a:rPr lang="fr-FR" smtClean="0"/>
              <a:pPr/>
              <a:t>28</a:t>
            </a:fld>
            <a:endParaRPr lang="fr-FR"/>
          </a:p>
        </p:txBody>
      </p:sp>
      <p:sp>
        <p:nvSpPr>
          <p:cNvPr id="12" name="Pentagone 11">
            <a:hlinkClick r:id="rId8" action="ppaction://hlinksldjump"/>
          </p:cNvPr>
          <p:cNvSpPr/>
          <p:nvPr/>
        </p:nvSpPr>
        <p:spPr>
          <a:xfrm>
            <a:off x="5477548" y="6363610"/>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pic>
        <p:nvPicPr>
          <p:cNvPr id="10" name="Image 9">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3747317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24"/>
            <a:ext cx="9144000" cy="1071570"/>
          </a:xfrm>
          <a:prstGeom prst="rect">
            <a:avLst/>
          </a:prstGeom>
          <a:solidFill>
            <a:srgbClr val="003054"/>
          </a:solidFill>
        </p:spPr>
        <p:txBody>
          <a:bodyPr vert="horz" lIns="91440" tIns="45720" rIns="91440" bIns="45720" rtlCol="0" anchor="ctr">
            <a:noAutofit/>
          </a:bodyPr>
          <a:lstStyle/>
          <a:p>
            <a:pPr lvl="0" algn="ctr" rtl="1">
              <a:spcBef>
                <a:spcPct val="0"/>
              </a:spcBef>
              <a:defRPr/>
            </a:pPr>
            <a:r>
              <a:rPr lang="ar-DZ" sz="2800" b="1" dirty="0" smtClean="0">
                <a:solidFill>
                  <a:schemeClr val="bg1"/>
                </a:solidFill>
              </a:rPr>
              <a:t>المنشور التفاعلي المتعلق بالتسجيل الأولي</a:t>
            </a:r>
          </a:p>
          <a:p>
            <a:pPr lvl="0" algn="ctr" rtl="1">
              <a:spcBef>
                <a:spcPct val="0"/>
              </a:spcBef>
              <a:defRPr/>
            </a:pPr>
            <a:r>
              <a:rPr lang="ar-DZ" sz="2800" b="1" dirty="0" smtClean="0">
                <a:solidFill>
                  <a:schemeClr val="bg1"/>
                </a:solidFill>
              </a:rPr>
              <a:t> وتوجيه حاملي شهادة البكلوريا الجدد.</a:t>
            </a:r>
            <a:endParaRPr kumimoji="0" lang="fr-FR" sz="2800" b="1" i="0" u="none" strike="noStrike" kern="1200" cap="none" spc="0" normalizeH="0" baseline="0" noProof="0" dirty="0">
              <a:ln>
                <a:noFill/>
              </a:ln>
              <a:solidFill>
                <a:schemeClr val="bg1"/>
              </a:solidFill>
              <a:effectLst/>
              <a:uLnTx/>
              <a:uFillTx/>
              <a:latin typeface="+mj-lt"/>
              <a:ea typeface="+mj-ea"/>
              <a:cs typeface="+mj-cs"/>
            </a:endParaRPr>
          </a:p>
        </p:txBody>
      </p:sp>
      <p:graphicFrame>
        <p:nvGraphicFramePr>
          <p:cNvPr id="6" name="Diagramme 5"/>
          <p:cNvGraphicFramePr/>
          <p:nvPr>
            <p:extLst>
              <p:ext uri="{D42A27DB-BD31-4B8C-83A1-F6EECF244321}">
                <p14:modId xmlns:p14="http://schemas.microsoft.com/office/powerpoint/2010/main" val="2676925220"/>
              </p:ext>
            </p:extLst>
          </p:nvPr>
        </p:nvGraphicFramePr>
        <p:xfrm>
          <a:off x="1500166" y="1643050"/>
          <a:ext cx="7358082" cy="4929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oneTexte 9"/>
          <p:cNvSpPr txBox="1"/>
          <p:nvPr/>
        </p:nvSpPr>
        <p:spPr>
          <a:xfrm>
            <a:off x="366028" y="1094658"/>
            <a:ext cx="8429684" cy="400110"/>
          </a:xfrm>
          <a:prstGeom prst="rect">
            <a:avLst/>
          </a:prstGeom>
          <a:noFill/>
        </p:spPr>
        <p:txBody>
          <a:bodyPr wrap="square" rtlCol="0">
            <a:spAutoFit/>
          </a:bodyPr>
          <a:lstStyle/>
          <a:p>
            <a:pPr algn="r"/>
            <a:r>
              <a:rPr lang="ar-DZ" sz="2000" b="1" dirty="0" smtClean="0"/>
              <a:t>يسمح لي بالتعرف على:</a:t>
            </a:r>
            <a:endParaRPr lang="fr-FR" sz="2000" b="1" dirty="0">
              <a:solidFill>
                <a:srgbClr val="C00000"/>
              </a:solidFill>
            </a:endParaRPr>
          </a:p>
        </p:txBody>
      </p:sp>
      <p:sp>
        <p:nvSpPr>
          <p:cNvPr id="7170" name="AutoShape 2" descr="Résultat de recherche d'images pour &quot;cliparts ordinateur&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7" name="Image 6" descr="télécharger (6).jpg"/>
          <p:cNvPicPr>
            <a:picLocks noChangeAspect="1"/>
          </p:cNvPicPr>
          <p:nvPr/>
        </p:nvPicPr>
        <p:blipFill>
          <a:blip r:embed="rId8" cstate="print"/>
          <a:stretch>
            <a:fillRect/>
          </a:stretch>
        </p:blipFill>
        <p:spPr>
          <a:xfrm>
            <a:off x="423081" y="5445224"/>
            <a:ext cx="695029" cy="691940"/>
          </a:xfrm>
          <a:prstGeom prst="rect">
            <a:avLst/>
          </a:prstGeom>
        </p:spPr>
      </p:pic>
      <p:pic>
        <p:nvPicPr>
          <p:cNvPr id="9" name="Image 8" descr="télécharger (8).jpg"/>
          <p:cNvPicPr>
            <a:picLocks noChangeAspect="1"/>
          </p:cNvPicPr>
          <p:nvPr/>
        </p:nvPicPr>
        <p:blipFill>
          <a:blip r:embed="rId9" cstate="print"/>
          <a:stretch>
            <a:fillRect/>
          </a:stretch>
        </p:blipFill>
        <p:spPr>
          <a:xfrm>
            <a:off x="320202" y="3692503"/>
            <a:ext cx="923564" cy="923564"/>
          </a:xfrm>
          <a:prstGeom prst="rect">
            <a:avLst/>
          </a:prstGeom>
        </p:spPr>
      </p:pic>
      <p:pic>
        <p:nvPicPr>
          <p:cNvPr id="11" name="Image 10" descr="télécharger (5).jpg"/>
          <p:cNvPicPr>
            <a:picLocks noChangeAspect="1"/>
          </p:cNvPicPr>
          <p:nvPr/>
        </p:nvPicPr>
        <p:blipFill>
          <a:blip r:embed="rId10" cstate="print"/>
          <a:stretch>
            <a:fillRect/>
          </a:stretch>
        </p:blipFill>
        <p:spPr>
          <a:xfrm>
            <a:off x="0" y="1868684"/>
            <a:ext cx="1352552" cy="1352552"/>
          </a:xfrm>
          <a:prstGeom prst="rect">
            <a:avLst/>
          </a:prstGeom>
        </p:spPr>
      </p:pic>
      <p:sp>
        <p:nvSpPr>
          <p:cNvPr id="13" name="Espace réservé du numéro de diapositive 12"/>
          <p:cNvSpPr>
            <a:spLocks noGrp="1"/>
          </p:cNvSpPr>
          <p:nvPr>
            <p:ph type="sldNum" sz="quarter" idx="12"/>
          </p:nvPr>
        </p:nvSpPr>
        <p:spPr/>
        <p:txBody>
          <a:bodyPr/>
          <a:lstStyle/>
          <a:p>
            <a:fld id="{3D56631F-B99A-4A6C-BB5A-D3DE6E5BF7B0}" type="slidenum">
              <a:rPr lang="fr-FR" smtClean="0"/>
              <a:pPr/>
              <a:t>29</a:t>
            </a:fld>
            <a:endParaRPr lang="fr-FR"/>
          </a:p>
        </p:txBody>
      </p:sp>
      <p:sp>
        <p:nvSpPr>
          <p:cNvPr id="15" name="Pentagone 14">
            <a:hlinkClick r:id="rId11" action="ppaction://hlinksldjump"/>
          </p:cNvPr>
          <p:cNvSpPr/>
          <p:nvPr/>
        </p:nvSpPr>
        <p:spPr>
          <a:xfrm flipH="1">
            <a:off x="3874125" y="6363610"/>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pic>
        <p:nvPicPr>
          <p:cNvPr id="14" name="Image 13">
            <a:hlinkClick r:id="rId12" action="ppaction://hlinksldjump"/>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1937160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
            <a:ext cx="9144000" cy="1296974"/>
          </a:xfrm>
          <a:solidFill>
            <a:srgbClr val="003054"/>
          </a:solidFill>
        </p:spPr>
        <p:txBody>
          <a:bodyPr>
            <a:noAutofit/>
          </a:bodyPr>
          <a:lstStyle/>
          <a:p>
            <a:r>
              <a:rPr lang="fr-FR" sz="3000" b="1" dirty="0" smtClean="0">
                <a:solidFill>
                  <a:schemeClr val="bg1"/>
                </a:solidFill>
              </a:rPr>
              <a:t>Les établissements de l’Enseignement Supérieur,</a:t>
            </a:r>
            <a:br>
              <a:rPr lang="fr-FR" sz="3000" b="1" dirty="0" smtClean="0">
                <a:solidFill>
                  <a:schemeClr val="bg1"/>
                </a:solidFill>
              </a:rPr>
            </a:br>
            <a:r>
              <a:rPr lang="fr-FR" sz="3000" b="1" dirty="0" smtClean="0">
                <a:solidFill>
                  <a:schemeClr val="bg1"/>
                </a:solidFill>
              </a:rPr>
              <a:t>Quelle différence entre :</a:t>
            </a:r>
            <a:br>
              <a:rPr lang="fr-FR" sz="3000" b="1" dirty="0" smtClean="0">
                <a:solidFill>
                  <a:schemeClr val="bg1"/>
                </a:solidFill>
              </a:rPr>
            </a:br>
            <a:r>
              <a:rPr lang="fr-FR" sz="3000" b="1" dirty="0" smtClean="0">
                <a:solidFill>
                  <a:schemeClr val="bg1"/>
                </a:solidFill>
              </a:rPr>
              <a:t>Université, Centre Universitaire et Ecole?</a:t>
            </a:r>
            <a:endParaRPr lang="fr-FR" sz="3000" b="1" dirty="0">
              <a:solidFill>
                <a:schemeClr val="bg1"/>
              </a:solidFill>
            </a:endParaRPr>
          </a:p>
        </p:txBody>
      </p:sp>
      <p:sp>
        <p:nvSpPr>
          <p:cNvPr id="16386" name="AutoShape 2"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388" name="AutoShape 4"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graphicFrame>
        <p:nvGraphicFramePr>
          <p:cNvPr id="7" name="Diagramme 6"/>
          <p:cNvGraphicFramePr/>
          <p:nvPr>
            <p:extLst>
              <p:ext uri="{D42A27DB-BD31-4B8C-83A1-F6EECF244321}">
                <p14:modId xmlns:p14="http://schemas.microsoft.com/office/powerpoint/2010/main" val="889387173"/>
              </p:ext>
            </p:extLst>
          </p:nvPr>
        </p:nvGraphicFramePr>
        <p:xfrm>
          <a:off x="0" y="1285860"/>
          <a:ext cx="9144000" cy="5572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me 5"/>
          <p:cNvGraphicFramePr/>
          <p:nvPr>
            <p:extLst>
              <p:ext uri="{D42A27DB-BD31-4B8C-83A1-F6EECF244321}">
                <p14:modId xmlns:p14="http://schemas.microsoft.com/office/powerpoint/2010/main" val="1723878630"/>
              </p:ext>
            </p:extLst>
          </p:nvPr>
        </p:nvGraphicFramePr>
        <p:xfrm>
          <a:off x="155575" y="1311270"/>
          <a:ext cx="9144000" cy="55721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Image 7">
            <a:hlinkClick r:id="rId13" action="ppaction://hlinksldjump"/>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29269" y="6357958"/>
            <a:ext cx="499921" cy="49992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re 1"/>
          <p:cNvSpPr>
            <a:spLocks noGrp="1"/>
          </p:cNvSpPr>
          <p:nvPr>
            <p:ph type="title"/>
          </p:nvPr>
        </p:nvSpPr>
        <p:spPr>
          <a:xfrm>
            <a:off x="0" y="0"/>
            <a:ext cx="9144000" cy="955029"/>
          </a:xfrm>
          <a:solidFill>
            <a:srgbClr val="003054"/>
          </a:solidFill>
          <a:ln>
            <a:noFill/>
          </a:ln>
        </p:spPr>
        <p:style>
          <a:lnRef idx="1">
            <a:schemeClr val="accent3"/>
          </a:lnRef>
          <a:fillRef idx="2">
            <a:schemeClr val="accent3"/>
          </a:fillRef>
          <a:effectRef idx="1">
            <a:schemeClr val="accent3"/>
          </a:effectRef>
          <a:fontRef idx="minor">
            <a:schemeClr val="dk1"/>
          </a:fontRef>
        </p:style>
        <p:txBody>
          <a:bodyPr>
            <a:noAutofit/>
          </a:bodyPr>
          <a:lstStyle/>
          <a:p>
            <a:pPr rtl="1"/>
            <a:r>
              <a:rPr lang="ar-DZ" sz="3200" b="1" dirty="0" smtClean="0">
                <a:solidFill>
                  <a:schemeClr val="bg1"/>
                </a:solidFill>
              </a:rPr>
              <a:t>أتعــرف على معايير التوجيه</a:t>
            </a:r>
            <a:endParaRPr lang="fr-FR" sz="3200" b="1" dirty="0">
              <a:solidFill>
                <a:schemeClr val="bg1"/>
              </a:solidFill>
            </a:endParaRPr>
          </a:p>
        </p:txBody>
      </p:sp>
      <p:graphicFrame>
        <p:nvGraphicFramePr>
          <p:cNvPr id="4" name="Diagramme 3"/>
          <p:cNvGraphicFramePr/>
          <p:nvPr>
            <p:extLst>
              <p:ext uri="{D42A27DB-BD31-4B8C-83A1-F6EECF244321}">
                <p14:modId xmlns:p14="http://schemas.microsoft.com/office/powerpoint/2010/main" val="3490855035"/>
              </p:ext>
            </p:extLst>
          </p:nvPr>
        </p:nvGraphicFramePr>
        <p:xfrm>
          <a:off x="0" y="955029"/>
          <a:ext cx="9144000" cy="5429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avec flèche vers le haut 4"/>
          <p:cNvSpPr/>
          <p:nvPr/>
        </p:nvSpPr>
        <p:spPr>
          <a:xfrm>
            <a:off x="1691680" y="5229200"/>
            <a:ext cx="7072362" cy="785794"/>
          </a:xfrm>
          <a:prstGeom prst="upArrowCallout">
            <a:avLst/>
          </a:prstGeom>
          <a:solidFill>
            <a:srgbClr val="8AB2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DZ" b="1" dirty="0" smtClean="0">
                <a:solidFill>
                  <a:schemeClr val="tx1"/>
                </a:solidFill>
              </a:rPr>
              <a:t>يخضـع التـوجيـه لمؤسسـة جـامعيـة إلى :</a:t>
            </a:r>
            <a:endParaRPr lang="fr-FR" b="1" dirty="0">
              <a:solidFill>
                <a:schemeClr val="tx1"/>
              </a:solidFill>
            </a:endParaRPr>
          </a:p>
        </p:txBody>
      </p:sp>
      <p:sp>
        <p:nvSpPr>
          <p:cNvPr id="7" name="Espace réservé du numéro de diapositive 6"/>
          <p:cNvSpPr>
            <a:spLocks noGrp="1"/>
          </p:cNvSpPr>
          <p:nvPr>
            <p:ph type="sldNum" sz="quarter" idx="12"/>
          </p:nvPr>
        </p:nvSpPr>
        <p:spPr/>
        <p:txBody>
          <a:bodyPr/>
          <a:lstStyle/>
          <a:p>
            <a:fld id="{3D56631F-B99A-4A6C-BB5A-D3DE6E5BF7B0}" type="slidenum">
              <a:rPr lang="fr-FR" smtClean="0"/>
              <a:pPr/>
              <a:t>30</a:t>
            </a:fld>
            <a:endParaRPr lang="fr-FR"/>
          </a:p>
        </p:txBody>
      </p:sp>
      <p:sp>
        <p:nvSpPr>
          <p:cNvPr id="8" name="Pentagone 7">
            <a:hlinkClick r:id="rId8" action="ppaction://hlinksldjump"/>
          </p:cNvPr>
          <p:cNvSpPr/>
          <p:nvPr/>
        </p:nvSpPr>
        <p:spPr>
          <a:xfrm>
            <a:off x="5508104" y="6363610"/>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pic>
        <p:nvPicPr>
          <p:cNvPr id="9" name="Image 8">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2313513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re 1"/>
          <p:cNvSpPr>
            <a:spLocks noGrp="1"/>
          </p:cNvSpPr>
          <p:nvPr>
            <p:ph type="title"/>
          </p:nvPr>
        </p:nvSpPr>
        <p:spPr>
          <a:xfrm>
            <a:off x="0" y="0"/>
            <a:ext cx="9144000" cy="852631"/>
          </a:xfrm>
          <a:solidFill>
            <a:srgbClr val="003054"/>
          </a:solidFill>
          <a:ln>
            <a:noFill/>
          </a:ln>
        </p:spPr>
        <p:style>
          <a:lnRef idx="1">
            <a:schemeClr val="accent3"/>
          </a:lnRef>
          <a:fillRef idx="2">
            <a:schemeClr val="accent3"/>
          </a:fillRef>
          <a:effectRef idx="1">
            <a:schemeClr val="accent3"/>
          </a:effectRef>
          <a:fontRef idx="minor">
            <a:schemeClr val="dk1"/>
          </a:fontRef>
        </p:style>
        <p:txBody>
          <a:bodyPr>
            <a:noAutofit/>
          </a:bodyPr>
          <a:lstStyle/>
          <a:p>
            <a:pPr rtl="1"/>
            <a:r>
              <a:rPr lang="ar-DZ" sz="2800" b="1" dirty="0" smtClean="0">
                <a:solidFill>
                  <a:schemeClr val="bg1"/>
                </a:solidFill>
              </a:rPr>
              <a:t>تواريخ مهمة يجب تذكرها بالنسبة لحاملي شهادة البكالوريا 2018</a:t>
            </a:r>
            <a:r>
              <a:rPr lang="ar-DZ" sz="2800" b="1" dirty="0" smtClean="0"/>
              <a:t>     </a:t>
            </a:r>
            <a:br>
              <a:rPr lang="ar-DZ" sz="2800" b="1" dirty="0" smtClean="0"/>
            </a:br>
            <a:r>
              <a:rPr lang="fr-FR" sz="2800" b="1" dirty="0" smtClean="0"/>
              <a:t> </a:t>
            </a:r>
            <a:r>
              <a:rPr lang="ar-DZ" sz="2800" b="1" dirty="0" smtClean="0">
                <a:solidFill>
                  <a:schemeClr val="bg1"/>
                </a:solidFill>
              </a:rPr>
              <a:t>الخاضعين لإجراءات التسجيل عبر الخط</a:t>
            </a:r>
            <a:endParaRPr lang="fr-FR" sz="2800" b="1" dirty="0">
              <a:solidFill>
                <a:schemeClr val="bg1"/>
              </a:solidFill>
            </a:endParaRPr>
          </a:p>
        </p:txBody>
      </p:sp>
      <p:sp>
        <p:nvSpPr>
          <p:cNvPr id="8" name="Espace réservé du numéro de diapositive 7"/>
          <p:cNvSpPr>
            <a:spLocks noGrp="1"/>
          </p:cNvSpPr>
          <p:nvPr>
            <p:ph type="sldNum" sz="quarter" idx="12"/>
          </p:nvPr>
        </p:nvSpPr>
        <p:spPr/>
        <p:txBody>
          <a:bodyPr/>
          <a:lstStyle/>
          <a:p>
            <a:fld id="{3D56631F-B99A-4A6C-BB5A-D3DE6E5BF7B0}" type="slidenum">
              <a:rPr lang="fr-FR" smtClean="0"/>
              <a:pPr/>
              <a:t>31</a:t>
            </a:fld>
            <a:endParaRPr lang="fr-FR"/>
          </a:p>
        </p:txBody>
      </p:sp>
      <p:graphicFrame>
        <p:nvGraphicFramePr>
          <p:cNvPr id="2" name="Tableau 1"/>
          <p:cNvGraphicFramePr>
            <a:graphicFrameLocks noGrp="1"/>
          </p:cNvGraphicFramePr>
          <p:nvPr>
            <p:extLst>
              <p:ext uri="{D42A27DB-BD31-4B8C-83A1-F6EECF244321}">
                <p14:modId xmlns:p14="http://schemas.microsoft.com/office/powerpoint/2010/main" val="3488957319"/>
              </p:ext>
            </p:extLst>
          </p:nvPr>
        </p:nvGraphicFramePr>
        <p:xfrm>
          <a:off x="395536" y="978762"/>
          <a:ext cx="8291264" cy="5365934"/>
        </p:xfrm>
        <a:graphic>
          <a:graphicData uri="http://schemas.openxmlformats.org/drawingml/2006/table">
            <a:tbl>
              <a:tblPr firstRow="1" firstCol="1" bandRow="1">
                <a:tableStyleId>{5C22544A-7EE6-4342-B048-85BDC9FD1C3A}</a:tableStyleId>
              </a:tblPr>
              <a:tblGrid>
                <a:gridCol w="2088232"/>
                <a:gridCol w="6203032"/>
              </a:tblGrid>
              <a:tr h="411199">
                <a:tc gridSpan="2">
                  <a:txBody>
                    <a:bodyPr/>
                    <a:lstStyle/>
                    <a:p>
                      <a:pPr marL="0" lvl="0" indent="0" algn="ctr" rtl="1">
                        <a:spcAft>
                          <a:spcPts val="0"/>
                        </a:spcAft>
                        <a:buFont typeface="Times New Roman" panose="02020603050405020304" pitchFamily="18" charset="0"/>
                        <a:buNone/>
                      </a:pPr>
                      <a:r>
                        <a:rPr lang="ar-SA" sz="1600" dirty="0">
                          <a:effectLst/>
                        </a:rPr>
                        <a:t>أبواب مفتوحة على مستوى مؤسسات التعليم العالي </a:t>
                      </a:r>
                      <a:r>
                        <a:rPr lang="ar-SA" sz="1600" dirty="0" smtClean="0">
                          <a:effectLst/>
                        </a:rPr>
                        <a:t>من </a:t>
                      </a:r>
                      <a:r>
                        <a:rPr lang="ar-SA" sz="1600" dirty="0">
                          <a:effectLst/>
                        </a:rPr>
                        <a:t>24 إلى 30 </a:t>
                      </a:r>
                      <a:r>
                        <a:rPr lang="ar-SA" sz="1600" dirty="0" err="1">
                          <a:effectLst/>
                        </a:rPr>
                        <a:t>جويلية</a:t>
                      </a:r>
                      <a:r>
                        <a:rPr lang="ar-SA" sz="1600" dirty="0">
                          <a:effectLst/>
                        </a:rPr>
                        <a:t> 2018 </a:t>
                      </a:r>
                      <a:endParaRPr lang="fr-FR" sz="1100" dirty="0">
                        <a:effectLst/>
                        <a:latin typeface="Times New Roman" panose="02020603050405020304" pitchFamily="18" charset="0"/>
                        <a:ea typeface="Times New Roman" panose="02020603050405020304" pitchFamily="18" charset="0"/>
                      </a:endParaRPr>
                    </a:p>
                  </a:txBody>
                  <a:tcPr marL="58765" marR="58765" marT="0" marB="0" anchor="ctr"/>
                </a:tc>
                <a:tc hMerge="1">
                  <a:txBody>
                    <a:bodyPr/>
                    <a:lstStyle/>
                    <a:p>
                      <a:endParaRPr lang="fr-FR"/>
                    </a:p>
                  </a:txBody>
                  <a:tcPr/>
                </a:tc>
              </a:tr>
              <a:tr h="616800">
                <a:tc gridSpan="2">
                  <a:txBody>
                    <a:bodyPr/>
                    <a:lstStyle/>
                    <a:p>
                      <a:pPr marL="0" lvl="0" indent="0" algn="r" rtl="1">
                        <a:spcAft>
                          <a:spcPts val="0"/>
                        </a:spcAft>
                        <a:buFont typeface="Times New Roman" panose="02020603050405020304" pitchFamily="18" charset="0"/>
                        <a:buNone/>
                      </a:pPr>
                      <a:r>
                        <a:rPr lang="ar-SA" sz="1600" dirty="0" smtClean="0">
                          <a:effectLst/>
                        </a:rPr>
                        <a:t>المرحلة </a:t>
                      </a:r>
                      <a:r>
                        <a:rPr lang="ar-SA" sz="1600" dirty="0">
                          <a:effectLst/>
                        </a:rPr>
                        <a:t>1 </a:t>
                      </a:r>
                      <a:r>
                        <a:rPr lang="fr-FR" sz="1600" dirty="0">
                          <a:effectLst/>
                        </a:rPr>
                        <a:t>:</a:t>
                      </a:r>
                      <a:r>
                        <a:rPr lang="ar-SA" sz="1600" dirty="0">
                          <a:effectLst/>
                        </a:rPr>
                        <a:t>  استغلال نتائج البكالوريا  وتحديد  المعدلات الدنيا الوطنية  للمشاركة في الترتيب في بعض</a:t>
                      </a:r>
                      <a:endParaRPr lang="fr-FR" sz="1100" dirty="0">
                        <a:effectLst/>
                      </a:endParaRPr>
                    </a:p>
                    <a:p>
                      <a:pPr algn="r" rtl="1">
                        <a:spcAft>
                          <a:spcPts val="0"/>
                        </a:spcAft>
                      </a:pPr>
                      <a:r>
                        <a:rPr lang="ar-SA" sz="1600" dirty="0">
                          <a:effectLst/>
                        </a:rPr>
                        <a:t>                     الفروع من 24 إلى 26  </a:t>
                      </a:r>
                      <a:r>
                        <a:rPr lang="ar-SA" sz="1600" dirty="0" err="1">
                          <a:effectLst/>
                        </a:rPr>
                        <a:t>جويلية</a:t>
                      </a:r>
                      <a:r>
                        <a:rPr lang="ar-SA" sz="1600" dirty="0">
                          <a:effectLst/>
                        </a:rPr>
                        <a:t> 2018</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c hMerge="1">
                  <a:txBody>
                    <a:bodyPr/>
                    <a:lstStyle/>
                    <a:p>
                      <a:endParaRPr lang="fr-FR"/>
                    </a:p>
                  </a:txBody>
                  <a:tcPr/>
                </a:tc>
              </a:tr>
              <a:tr h="253861">
                <a:tc>
                  <a:txBody>
                    <a:bodyPr/>
                    <a:lstStyle/>
                    <a:p>
                      <a:pPr algn="r" rtl="1">
                        <a:spcAft>
                          <a:spcPts val="0"/>
                        </a:spcAft>
                        <a:tabLst>
                          <a:tab pos="560705" algn="r"/>
                        </a:tabLst>
                      </a:pPr>
                      <a:r>
                        <a:rPr lang="ar-SA" sz="1100" dirty="0">
                          <a:effectLst/>
                        </a:rPr>
                        <a:t>من 26  إلى  28جويلية  2018</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c>
                  <a:txBody>
                    <a:bodyPr/>
                    <a:lstStyle/>
                    <a:p>
                      <a:pPr algn="r">
                        <a:spcAft>
                          <a:spcPts val="0"/>
                        </a:spcAft>
                      </a:pPr>
                      <a:r>
                        <a:rPr lang="ar-DZ" sz="1400" dirty="0" smtClean="0">
                          <a:effectLst/>
                        </a:rPr>
                        <a:t>- </a:t>
                      </a:r>
                      <a:r>
                        <a:rPr lang="ar-SA" sz="1400" dirty="0" smtClean="0">
                          <a:effectLst/>
                        </a:rPr>
                        <a:t>فترة </a:t>
                      </a:r>
                      <a:r>
                        <a:rPr lang="ar-SA" sz="1400" dirty="0">
                          <a:effectLst/>
                        </a:rPr>
                        <a:t>التسجيلات الأولية</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r>
              <a:tr h="253861">
                <a:tc>
                  <a:txBody>
                    <a:bodyPr/>
                    <a:lstStyle/>
                    <a:p>
                      <a:pPr algn="r" rtl="1">
                        <a:spcAft>
                          <a:spcPts val="0"/>
                        </a:spcAft>
                        <a:tabLst>
                          <a:tab pos="560705" algn="r"/>
                        </a:tabLst>
                      </a:pPr>
                      <a:r>
                        <a:rPr lang="ar-SA" sz="1100" dirty="0">
                          <a:effectLst/>
                        </a:rPr>
                        <a:t>من 29  إلى  30  </a:t>
                      </a:r>
                      <a:r>
                        <a:rPr lang="ar-SA" sz="1100" dirty="0" err="1">
                          <a:effectLst/>
                        </a:rPr>
                        <a:t>جويلية</a:t>
                      </a:r>
                      <a:r>
                        <a:rPr lang="ar-SA" sz="1100" dirty="0">
                          <a:effectLst/>
                        </a:rPr>
                        <a:t>  2018</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c>
                  <a:txBody>
                    <a:bodyPr/>
                    <a:lstStyle/>
                    <a:p>
                      <a:pPr algn="r" rtl="1">
                        <a:spcAft>
                          <a:spcPts val="0"/>
                        </a:spcAft>
                      </a:pPr>
                      <a:r>
                        <a:rPr lang="ar-DZ" sz="1400" dirty="0" smtClean="0">
                          <a:effectLst/>
                        </a:rPr>
                        <a:t>- </a:t>
                      </a:r>
                      <a:r>
                        <a:rPr lang="ar-SA" sz="1400" dirty="0" smtClean="0">
                          <a:effectLst/>
                        </a:rPr>
                        <a:t>فترة </a:t>
                      </a:r>
                      <a:r>
                        <a:rPr lang="ar-SA" sz="1400" dirty="0">
                          <a:effectLst/>
                        </a:rPr>
                        <a:t>تأكيد التسجيلات الأولية</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r>
              <a:tr h="252637">
                <a:tc>
                  <a:txBody>
                    <a:bodyPr/>
                    <a:lstStyle/>
                    <a:p>
                      <a:pPr algn="r" rtl="1">
                        <a:spcAft>
                          <a:spcPts val="0"/>
                        </a:spcAft>
                      </a:pPr>
                      <a:r>
                        <a:rPr lang="ar-SA" sz="1100" dirty="0">
                          <a:effectLst/>
                        </a:rPr>
                        <a:t>من 31 </a:t>
                      </a:r>
                      <a:r>
                        <a:rPr lang="ar-SA" sz="1100" dirty="0" err="1">
                          <a:effectLst/>
                        </a:rPr>
                        <a:t>جويلية</a:t>
                      </a:r>
                      <a:r>
                        <a:rPr lang="ar-SA" sz="1100" dirty="0">
                          <a:effectLst/>
                        </a:rPr>
                        <a:t> إلى 07 أوت  2018</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c>
                  <a:txBody>
                    <a:bodyPr/>
                    <a:lstStyle/>
                    <a:p>
                      <a:pPr algn="r" rtl="1">
                        <a:spcAft>
                          <a:spcPts val="0"/>
                        </a:spcAft>
                      </a:pPr>
                      <a:r>
                        <a:rPr lang="ar-DZ" sz="1400" dirty="0" smtClean="0">
                          <a:effectLst/>
                        </a:rPr>
                        <a:t>- </a:t>
                      </a:r>
                      <a:r>
                        <a:rPr lang="ar-SA" sz="1400" dirty="0" smtClean="0">
                          <a:effectLst/>
                        </a:rPr>
                        <a:t>فترة </a:t>
                      </a:r>
                      <a:r>
                        <a:rPr lang="ar-SA" sz="1400" dirty="0">
                          <a:effectLst/>
                        </a:rPr>
                        <a:t>معالجة الرغبات</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r>
              <a:tr h="256920">
                <a:tc>
                  <a:txBody>
                    <a:bodyPr/>
                    <a:lstStyle/>
                    <a:p>
                      <a:pPr algn="r" rtl="1">
                        <a:spcAft>
                          <a:spcPts val="0"/>
                        </a:spcAft>
                      </a:pPr>
                      <a:r>
                        <a:rPr lang="ar-SA" sz="1100" dirty="0">
                          <a:effectLst/>
                        </a:rPr>
                        <a:t>يوم 07 أوت 2018 مساءا</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c>
                  <a:txBody>
                    <a:bodyPr/>
                    <a:lstStyle/>
                    <a:p>
                      <a:pPr algn="r" rtl="1">
                        <a:spcAft>
                          <a:spcPts val="0"/>
                        </a:spcAft>
                      </a:pPr>
                      <a:r>
                        <a:rPr lang="ar-DZ" sz="1400" dirty="0" smtClean="0">
                          <a:effectLst/>
                        </a:rPr>
                        <a:t>- </a:t>
                      </a:r>
                      <a:r>
                        <a:rPr lang="ar-SA" sz="1400" dirty="0" smtClean="0">
                          <a:effectLst/>
                        </a:rPr>
                        <a:t>الإعلان </a:t>
                      </a:r>
                      <a:r>
                        <a:rPr lang="ar-SA" sz="1400" dirty="0">
                          <a:effectLst/>
                        </a:rPr>
                        <a:t>عن نتائج التوجيه</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r>
              <a:tr h="411199">
                <a:tc gridSpan="2">
                  <a:txBody>
                    <a:bodyPr/>
                    <a:lstStyle/>
                    <a:p>
                      <a:pPr marL="0" lvl="0" indent="0" algn="r" rtl="1">
                        <a:spcAft>
                          <a:spcPts val="0"/>
                        </a:spcAft>
                        <a:buFont typeface="Times New Roman" panose="02020603050405020304" pitchFamily="18" charset="0"/>
                        <a:buNone/>
                      </a:pPr>
                      <a:r>
                        <a:rPr lang="ar-SA" sz="1600" dirty="0">
                          <a:effectLst/>
                        </a:rPr>
                        <a:t>المرحلة 2</a:t>
                      </a:r>
                      <a:r>
                        <a:rPr lang="ar-SA" sz="1600" dirty="0" smtClean="0">
                          <a:effectLst/>
                        </a:rPr>
                        <a:t>:</a:t>
                      </a:r>
                      <a:endParaRPr lang="fr-FR" sz="1100" dirty="0">
                        <a:effectLst/>
                        <a:latin typeface="Times New Roman" panose="02020603050405020304" pitchFamily="18" charset="0"/>
                        <a:ea typeface="Times New Roman" panose="02020603050405020304" pitchFamily="18" charset="0"/>
                      </a:endParaRPr>
                    </a:p>
                  </a:txBody>
                  <a:tcPr marL="58765" marR="58765" marT="0" marB="0" anchor="ctr"/>
                </a:tc>
                <a:tc hMerge="1">
                  <a:txBody>
                    <a:bodyPr/>
                    <a:lstStyle/>
                    <a:p>
                      <a:endParaRPr lang="fr-FR"/>
                    </a:p>
                  </a:txBody>
                  <a:tcPr/>
                </a:tc>
              </a:tr>
              <a:tr h="429424">
                <a:tc>
                  <a:txBody>
                    <a:bodyPr/>
                    <a:lstStyle/>
                    <a:p>
                      <a:pPr algn="r" rtl="1">
                        <a:spcAft>
                          <a:spcPts val="0"/>
                        </a:spcAft>
                      </a:pPr>
                      <a:r>
                        <a:rPr lang="ar-SA" sz="1100">
                          <a:effectLst/>
                        </a:rPr>
                        <a:t>من 08 إلى  12 أوت 2018</a:t>
                      </a:r>
                      <a:endParaRPr lang="fr-FR" sz="1100">
                        <a:effectLst/>
                        <a:latin typeface="Times New Roman" panose="02020603050405020304" pitchFamily="18" charset="0"/>
                        <a:ea typeface="SimSun" panose="02010600030101010101" pitchFamily="2" charset="-122"/>
                      </a:endParaRPr>
                    </a:p>
                  </a:txBody>
                  <a:tcPr marL="58765" marR="58765" marT="0" marB="0" anchor="ctr"/>
                </a:tc>
                <a:tc>
                  <a:txBody>
                    <a:bodyPr/>
                    <a:lstStyle/>
                    <a:p>
                      <a:pPr algn="r" rtl="1">
                        <a:spcAft>
                          <a:spcPts val="0"/>
                        </a:spcAft>
                      </a:pPr>
                      <a:r>
                        <a:rPr lang="ar-DZ" sz="1400" dirty="0">
                          <a:effectLst/>
                        </a:rPr>
                        <a:t>- فترة </a:t>
                      </a:r>
                      <a:r>
                        <a:rPr lang="ar-SA" sz="1400" dirty="0">
                          <a:effectLst/>
                        </a:rPr>
                        <a:t>تأكيد التسجيل الأولي </a:t>
                      </a:r>
                      <a:r>
                        <a:rPr lang="ar-DZ" sz="1400" dirty="0">
                          <a:effectLst/>
                        </a:rPr>
                        <a:t>أ</a:t>
                      </a:r>
                      <a:r>
                        <a:rPr lang="ar-SA" sz="1400" dirty="0">
                          <a:effectLst/>
                        </a:rPr>
                        <a:t>و إعادة التوجيه أو إجراء اختبارات ومقابلات بالنسبة للفروع المعنية</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r>
              <a:tr h="245910">
                <a:tc>
                  <a:txBody>
                    <a:bodyPr/>
                    <a:lstStyle/>
                    <a:p>
                      <a:pPr marL="156210" algn="r" rtl="1"/>
                      <a:r>
                        <a:rPr lang="ar-SA" sz="1050">
                          <a:effectLst/>
                        </a:rPr>
                        <a:t>من 08 إلى  15 أوت 2018</a:t>
                      </a:r>
                      <a:endParaRPr lang="fr-FR" sz="1050">
                        <a:effectLst/>
                        <a:latin typeface="Calibri" panose="020F0502020204030204" pitchFamily="34" charset="0"/>
                        <a:ea typeface="Calibri" panose="020F0502020204030204" pitchFamily="34" charset="0"/>
                      </a:endParaRPr>
                    </a:p>
                  </a:txBody>
                  <a:tcPr marL="58765" marR="58765" marT="0" marB="0" anchor="ctr"/>
                </a:tc>
                <a:tc>
                  <a:txBody>
                    <a:bodyPr/>
                    <a:lstStyle/>
                    <a:p>
                      <a:pPr marL="0" lvl="0" indent="0" algn="r" rtl="1">
                        <a:spcAft>
                          <a:spcPts val="0"/>
                        </a:spcAft>
                        <a:buFont typeface="Times New Roman" panose="02020603050405020304" pitchFamily="18" charset="0"/>
                        <a:buNone/>
                      </a:pPr>
                      <a:r>
                        <a:rPr lang="ar-DZ" sz="1400" dirty="0" smtClean="0">
                          <a:effectLst/>
                        </a:rPr>
                        <a:t>- </a:t>
                      </a:r>
                      <a:r>
                        <a:rPr lang="ar-SA" sz="1400" dirty="0" smtClean="0">
                          <a:effectLst/>
                        </a:rPr>
                        <a:t>فتح </a:t>
                      </a:r>
                      <a:r>
                        <a:rPr lang="ar-SA" sz="1400" dirty="0">
                          <a:effectLst/>
                        </a:rPr>
                        <a:t>البوابة المخصصة للإيواء</a:t>
                      </a:r>
                      <a:endParaRPr lang="fr-FR" sz="1100" dirty="0">
                        <a:effectLst/>
                        <a:latin typeface="Times New Roman" panose="02020603050405020304" pitchFamily="18" charset="0"/>
                        <a:ea typeface="Times New Roman" panose="02020603050405020304" pitchFamily="18" charset="0"/>
                      </a:endParaRPr>
                    </a:p>
                  </a:txBody>
                  <a:tcPr marL="58765" marR="58765" marT="0" marB="0" anchor="ctr"/>
                </a:tc>
              </a:tr>
              <a:tr h="430647">
                <a:tc>
                  <a:txBody>
                    <a:bodyPr/>
                    <a:lstStyle/>
                    <a:p>
                      <a:pPr marL="90170" algn="r" rtl="1"/>
                      <a:r>
                        <a:rPr lang="ar-SA" sz="1050">
                          <a:effectLst/>
                        </a:rPr>
                        <a:t>من 13 إلى 16 أوت 2018  صباحا</a:t>
                      </a:r>
                      <a:endParaRPr lang="fr-FR" sz="1050">
                        <a:effectLst/>
                        <a:latin typeface="Calibri" panose="020F0502020204030204" pitchFamily="34" charset="0"/>
                        <a:ea typeface="Calibri" panose="020F0502020204030204" pitchFamily="34" charset="0"/>
                      </a:endParaRPr>
                    </a:p>
                  </a:txBody>
                  <a:tcPr marL="58765" marR="58765" marT="0" marB="0" anchor="ctr"/>
                </a:tc>
                <a:tc>
                  <a:txBody>
                    <a:bodyPr/>
                    <a:lstStyle/>
                    <a:p>
                      <a:pPr marL="0" lvl="0" indent="0" algn="r" rtl="1">
                        <a:spcAft>
                          <a:spcPts val="0"/>
                        </a:spcAft>
                        <a:buFont typeface="Times New Roman" panose="02020603050405020304" pitchFamily="18" charset="0"/>
                        <a:buNone/>
                        <a:tabLst>
                          <a:tab pos="156210" algn="r"/>
                        </a:tabLst>
                      </a:pPr>
                      <a:r>
                        <a:rPr lang="ar-DZ" sz="1400" dirty="0" smtClean="0">
                          <a:effectLst/>
                        </a:rPr>
                        <a:t>- </a:t>
                      </a:r>
                      <a:r>
                        <a:rPr lang="ar-SA" sz="1400" dirty="0" smtClean="0">
                          <a:effectLst/>
                        </a:rPr>
                        <a:t>المعالجة </a:t>
                      </a:r>
                      <a:r>
                        <a:rPr lang="ar-SA" sz="1400" dirty="0">
                          <a:effectLst/>
                        </a:rPr>
                        <a:t>الثانية: حالات الرسوب في الاختبارات والمقابلات وطلبات إعادة التوجيه</a:t>
                      </a:r>
                      <a:endParaRPr lang="fr-FR" sz="1100" dirty="0">
                        <a:effectLst/>
                        <a:latin typeface="Times New Roman" panose="02020603050405020304" pitchFamily="18" charset="0"/>
                        <a:ea typeface="Times New Roman" panose="02020603050405020304" pitchFamily="18" charset="0"/>
                      </a:endParaRPr>
                    </a:p>
                  </a:txBody>
                  <a:tcPr marL="58765" marR="58765" marT="0" marB="0" anchor="ctr"/>
                </a:tc>
              </a:tr>
              <a:tr h="430647">
                <a:tc>
                  <a:txBody>
                    <a:bodyPr/>
                    <a:lstStyle/>
                    <a:p>
                      <a:pPr marL="228600" indent="-161925" algn="r" rtl="1"/>
                      <a:r>
                        <a:rPr lang="ar-SA" sz="1050">
                          <a:effectLst/>
                        </a:rPr>
                        <a:t>16 أوت 2018</a:t>
                      </a:r>
                      <a:endParaRPr lang="fr-FR" sz="1050">
                        <a:effectLst/>
                        <a:latin typeface="Calibri" panose="020F0502020204030204" pitchFamily="34" charset="0"/>
                        <a:ea typeface="Calibri" panose="020F0502020204030204" pitchFamily="34" charset="0"/>
                      </a:endParaRPr>
                    </a:p>
                  </a:txBody>
                  <a:tcPr marL="58765" marR="58765" marT="0" marB="0" anchor="ctr"/>
                </a:tc>
                <a:tc>
                  <a:txBody>
                    <a:bodyPr/>
                    <a:lstStyle/>
                    <a:p>
                      <a:pPr marL="0" lvl="0" indent="0" algn="r" rtl="1">
                        <a:spcAft>
                          <a:spcPts val="0"/>
                        </a:spcAft>
                        <a:buFont typeface="Times New Roman" panose="02020603050405020304" pitchFamily="18" charset="0"/>
                        <a:buNone/>
                      </a:pPr>
                      <a:r>
                        <a:rPr lang="ar-DZ" sz="1400" dirty="0" smtClean="0">
                          <a:effectLst/>
                        </a:rPr>
                        <a:t>- الإعلان </a:t>
                      </a:r>
                      <a:r>
                        <a:rPr lang="ar-DZ" sz="1400" dirty="0">
                          <a:effectLst/>
                        </a:rPr>
                        <a:t>عن نتائج </a:t>
                      </a:r>
                      <a:r>
                        <a:rPr lang="ar-DZ" sz="1400" dirty="0" smtClean="0">
                          <a:effectLst/>
                        </a:rPr>
                        <a:t>التوجيهات </a:t>
                      </a:r>
                      <a:endParaRPr lang="fr-FR" sz="1100" dirty="0">
                        <a:effectLst/>
                        <a:latin typeface="Times New Roman" panose="02020603050405020304" pitchFamily="18" charset="0"/>
                        <a:ea typeface="Times New Roman" panose="02020603050405020304" pitchFamily="18" charset="0"/>
                      </a:endParaRPr>
                    </a:p>
                  </a:txBody>
                  <a:tcPr marL="58765" marR="58765" marT="0" marB="0" anchor="ctr"/>
                </a:tc>
              </a:tr>
              <a:tr h="230616">
                <a:tc gridSpan="2">
                  <a:txBody>
                    <a:bodyPr/>
                    <a:lstStyle/>
                    <a:p>
                      <a:pPr marL="0" lvl="0" indent="0" algn="r" rtl="1">
                        <a:spcAft>
                          <a:spcPts val="0"/>
                        </a:spcAft>
                        <a:buFont typeface="Times New Roman" panose="02020603050405020304" pitchFamily="18" charset="0"/>
                        <a:buNone/>
                      </a:pPr>
                      <a:r>
                        <a:rPr lang="ar-SA" sz="1600" dirty="0">
                          <a:effectLst/>
                        </a:rPr>
                        <a:t>المرحلة 3: </a:t>
                      </a:r>
                      <a:endParaRPr lang="fr-FR" sz="1100" dirty="0">
                        <a:effectLst/>
                        <a:latin typeface="Times New Roman" panose="02020603050405020304" pitchFamily="18" charset="0"/>
                        <a:ea typeface="Times New Roman" panose="02020603050405020304" pitchFamily="18" charset="0"/>
                      </a:endParaRPr>
                    </a:p>
                  </a:txBody>
                  <a:tcPr marL="58765" marR="58765" marT="0" marB="0" anchor="ctr"/>
                </a:tc>
                <a:tc hMerge="1">
                  <a:txBody>
                    <a:bodyPr/>
                    <a:lstStyle/>
                    <a:p>
                      <a:endParaRPr lang="fr-FR"/>
                    </a:p>
                  </a:txBody>
                  <a:tcPr/>
                </a:tc>
              </a:tr>
              <a:tr h="260590">
                <a:tc>
                  <a:txBody>
                    <a:bodyPr/>
                    <a:lstStyle/>
                    <a:p>
                      <a:pPr algn="r" rtl="1">
                        <a:spcAft>
                          <a:spcPts val="0"/>
                        </a:spcAft>
                      </a:pPr>
                      <a:r>
                        <a:rPr lang="ar-SA" sz="1100" dirty="0">
                          <a:effectLst/>
                        </a:rPr>
                        <a:t>من </a:t>
                      </a:r>
                      <a:r>
                        <a:rPr lang="ar-DZ" sz="1100" dirty="0" smtClean="0">
                          <a:effectLst/>
                        </a:rPr>
                        <a:t>02 </a:t>
                      </a:r>
                      <a:r>
                        <a:rPr lang="ar-SA" sz="1100" dirty="0" smtClean="0">
                          <a:effectLst/>
                        </a:rPr>
                        <a:t>إلى</a:t>
                      </a:r>
                      <a:r>
                        <a:rPr lang="ar-DZ" sz="1100" dirty="0" smtClean="0">
                          <a:effectLst/>
                        </a:rPr>
                        <a:t> 06</a:t>
                      </a:r>
                      <a:r>
                        <a:rPr lang="ar-SA" sz="1100" dirty="0" smtClean="0">
                          <a:effectLst/>
                        </a:rPr>
                        <a:t> </a:t>
                      </a:r>
                      <a:r>
                        <a:rPr lang="ar-SA" sz="1100" dirty="0">
                          <a:effectLst/>
                        </a:rPr>
                        <a:t>سبتمبر 2018</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c>
                  <a:txBody>
                    <a:bodyPr/>
                    <a:lstStyle/>
                    <a:p>
                      <a:pPr algn="r" rtl="1">
                        <a:spcAft>
                          <a:spcPts val="0"/>
                        </a:spcAft>
                      </a:pPr>
                      <a:r>
                        <a:rPr lang="ar-SA" sz="1400" dirty="0">
                          <a:effectLst/>
                        </a:rPr>
                        <a:t>- التسجيلات النهائية + ملفات الخدمات الجامعية</a:t>
                      </a:r>
                      <a:endParaRPr lang="fr-FR" sz="1100" dirty="0">
                        <a:effectLst/>
                        <a:latin typeface="Times New Roman" panose="02020603050405020304" pitchFamily="18" charset="0"/>
                        <a:ea typeface="SimSun" panose="02010600030101010101" pitchFamily="2" charset="-122"/>
                      </a:endParaRPr>
                    </a:p>
                  </a:txBody>
                  <a:tcPr marL="58765" marR="58765" marT="0" marB="0" anchor="ctr"/>
                </a:tc>
              </a:tr>
              <a:tr h="411199">
                <a:tc gridSpan="2">
                  <a:txBody>
                    <a:bodyPr/>
                    <a:lstStyle/>
                    <a:p>
                      <a:pPr marL="342900" lvl="0" indent="-342900" algn="r" rtl="1">
                        <a:spcAft>
                          <a:spcPts val="0"/>
                        </a:spcAft>
                        <a:buFont typeface="Times New Roman" panose="02020603050405020304" pitchFamily="18" charset="0"/>
                        <a:buChar char="-"/>
                        <a:tabLst>
                          <a:tab pos="156210" algn="r"/>
                        </a:tabLst>
                      </a:pPr>
                      <a:r>
                        <a:rPr lang="ar-SA" sz="1600" dirty="0">
                          <a:effectLst/>
                        </a:rPr>
                        <a:t>المرحلة 4</a:t>
                      </a:r>
                      <a:r>
                        <a:rPr lang="ar-SA" sz="1600" dirty="0" smtClean="0">
                          <a:effectLst/>
                        </a:rPr>
                        <a:t>:</a:t>
                      </a:r>
                      <a:endParaRPr lang="fr-FR" sz="1100" dirty="0">
                        <a:effectLst/>
                        <a:latin typeface="Times New Roman" panose="02020603050405020304" pitchFamily="18" charset="0"/>
                        <a:ea typeface="Times New Roman" panose="02020603050405020304" pitchFamily="18" charset="0"/>
                      </a:endParaRPr>
                    </a:p>
                  </a:txBody>
                  <a:tcPr marL="58765" marR="58765" marT="0" marB="0" anchor="ctr"/>
                </a:tc>
                <a:tc hMerge="1">
                  <a:txBody>
                    <a:bodyPr/>
                    <a:lstStyle/>
                    <a:p>
                      <a:endParaRPr lang="fr-FR"/>
                    </a:p>
                  </a:txBody>
                  <a:tcPr/>
                </a:tc>
              </a:tr>
              <a:tr h="425141">
                <a:tc>
                  <a:txBody>
                    <a:bodyPr/>
                    <a:lstStyle/>
                    <a:p>
                      <a:pPr algn="r" rtl="1">
                        <a:spcAft>
                          <a:spcPts val="0"/>
                        </a:spcAft>
                      </a:pPr>
                      <a:r>
                        <a:rPr lang="ar-SA" sz="1100">
                          <a:effectLst/>
                        </a:rPr>
                        <a:t>من 02 إلى 16 سبتمبر2018</a:t>
                      </a:r>
                      <a:endParaRPr lang="fr-FR" sz="1100">
                        <a:effectLst/>
                        <a:latin typeface="Times New Roman" panose="02020603050405020304" pitchFamily="18" charset="0"/>
                        <a:ea typeface="SimSun" panose="02010600030101010101" pitchFamily="2" charset="-122"/>
                      </a:endParaRPr>
                    </a:p>
                  </a:txBody>
                  <a:tcPr marL="58765" marR="58765" marT="0" marB="0" anchor="ctr"/>
                </a:tc>
                <a:tc>
                  <a:txBody>
                    <a:bodyPr/>
                    <a:lstStyle/>
                    <a:p>
                      <a:pPr marL="342900" lvl="0" indent="-342900" algn="r" rtl="1">
                        <a:spcAft>
                          <a:spcPts val="0"/>
                        </a:spcAft>
                        <a:buFont typeface="Times New Roman" panose="02020603050405020304" pitchFamily="18" charset="0"/>
                        <a:buChar char="-"/>
                      </a:pPr>
                      <a:r>
                        <a:rPr lang="ar-SA" sz="1400" kern="1200" dirty="0" smtClean="0">
                          <a:solidFill>
                            <a:schemeClr val="dk1"/>
                          </a:solidFill>
                          <a:effectLst/>
                          <a:latin typeface="+mn-lt"/>
                          <a:ea typeface="+mn-ea"/>
                          <a:cs typeface="+mn-cs"/>
                        </a:rPr>
                        <a:t>معالجة الحالات الاستثنائية من طرف مؤسسات التعليم العالي </a:t>
                      </a:r>
                      <a:r>
                        <a:rPr lang="fr-BE" sz="1400" kern="1200" dirty="0" smtClean="0">
                          <a:solidFill>
                            <a:schemeClr val="dk1"/>
                          </a:solidFill>
                          <a:effectLst/>
                          <a:latin typeface="+mn-lt"/>
                          <a:ea typeface="+mn-ea"/>
                          <a:cs typeface="+mn-cs"/>
                        </a:rPr>
                        <a:t>)</a:t>
                      </a:r>
                      <a:r>
                        <a:rPr lang="ar-DZ" sz="1400" kern="1200" dirty="0" smtClean="0">
                          <a:solidFill>
                            <a:schemeClr val="dk1"/>
                          </a:solidFill>
                          <a:effectLst/>
                          <a:latin typeface="+mn-lt"/>
                          <a:ea typeface="+mn-ea"/>
                          <a:cs typeface="+mn-cs"/>
                        </a:rPr>
                        <a:t> ت</a:t>
                      </a:r>
                      <a:r>
                        <a:rPr lang="ar-SA" sz="1400" kern="1200" dirty="0" smtClean="0">
                          <a:solidFill>
                            <a:schemeClr val="dk1"/>
                          </a:solidFill>
                          <a:effectLst/>
                          <a:latin typeface="+mn-lt"/>
                          <a:ea typeface="+mn-ea"/>
                          <a:cs typeface="+mn-cs"/>
                        </a:rPr>
                        <a:t>حت مراقبة</a:t>
                      </a:r>
                      <a:r>
                        <a:rPr lang="fr-FR" sz="1400" kern="1200" dirty="0" smtClean="0">
                          <a:solidFill>
                            <a:schemeClr val="dk1"/>
                          </a:solidFill>
                          <a:effectLst/>
                          <a:latin typeface="+mn-lt"/>
                          <a:ea typeface="+mn-ea"/>
                          <a:cs typeface="+mn-cs"/>
                        </a:rPr>
                        <a:t>PROGRES </a:t>
                      </a:r>
                      <a:r>
                        <a:rPr lang="ar-SA" sz="1400" kern="1200" dirty="0" smtClean="0">
                          <a:solidFill>
                            <a:schemeClr val="dk1"/>
                          </a:solidFill>
                          <a:effectLst/>
                          <a:latin typeface="+mn-lt"/>
                          <a:ea typeface="+mn-ea"/>
                          <a:cs typeface="+mn-cs"/>
                        </a:rPr>
                        <a:t> </a:t>
                      </a:r>
                      <a:r>
                        <a:rPr lang="fr-BE" sz="1600" dirty="0" smtClean="0">
                          <a:effectLst/>
                        </a:rPr>
                        <a:t>(</a:t>
                      </a:r>
                      <a:endParaRPr lang="fr-FR" sz="1400" kern="1200" dirty="0">
                        <a:solidFill>
                          <a:schemeClr val="dk1"/>
                        </a:solidFill>
                        <a:effectLst/>
                        <a:latin typeface="+mn-lt"/>
                        <a:ea typeface="+mn-ea"/>
                        <a:cs typeface="+mn-cs"/>
                      </a:endParaRPr>
                    </a:p>
                    <a:p>
                      <a:pPr marL="342900" lvl="0" indent="-342900" algn="r" rtl="1">
                        <a:spcAft>
                          <a:spcPts val="0"/>
                        </a:spcAft>
                        <a:buFont typeface="Times New Roman" panose="02020603050405020304" pitchFamily="18" charset="0"/>
                        <a:buChar char="-"/>
                      </a:pPr>
                      <a:r>
                        <a:rPr lang="ar-SA" sz="1400" dirty="0">
                          <a:effectLst/>
                        </a:rPr>
                        <a:t>إعادة فتح البوابة  المخصصة للإيواء + المنحة + النقل</a:t>
                      </a:r>
                      <a:endParaRPr lang="fr-FR" sz="1100" dirty="0">
                        <a:effectLst/>
                        <a:latin typeface="Times New Roman" panose="02020603050405020304" pitchFamily="18" charset="0"/>
                        <a:ea typeface="Times New Roman" panose="02020603050405020304" pitchFamily="18" charset="0"/>
                      </a:endParaRPr>
                    </a:p>
                  </a:txBody>
                  <a:tcPr marL="58765" marR="58765" marT="0" marB="0" anchor="ctr"/>
                </a:tc>
              </a:tr>
            </a:tbl>
          </a:graphicData>
        </a:graphic>
      </p:graphicFrame>
      <p:pic>
        <p:nvPicPr>
          <p:cNvPr id="7" name="Image 6">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6726" y="5711712"/>
            <a:ext cx="668683" cy="668683"/>
          </a:xfrm>
          <a:prstGeom prst="rect">
            <a:avLst/>
          </a:prstGeom>
        </p:spPr>
      </p:pic>
      <p:sp>
        <p:nvSpPr>
          <p:cNvPr id="3" name="Rectangle 2"/>
          <p:cNvSpPr/>
          <p:nvPr/>
        </p:nvSpPr>
        <p:spPr>
          <a:xfrm>
            <a:off x="683568" y="6380395"/>
            <a:ext cx="7560840" cy="385042"/>
          </a:xfrm>
          <a:prstGeom prst="rect">
            <a:avLst/>
          </a:prstGeom>
        </p:spPr>
        <p:txBody>
          <a:bodyPr wrap="square">
            <a:spAutoFit/>
          </a:bodyPr>
          <a:lstStyle/>
          <a:p>
            <a:pPr algn="just" rtl="1">
              <a:lnSpc>
                <a:spcPct val="115000"/>
              </a:lnSpc>
              <a:spcAft>
                <a:spcPts val="0"/>
              </a:spcAft>
            </a:pPr>
            <a:r>
              <a:rPr lang="ar-DZ" b="1" dirty="0">
                <a:solidFill>
                  <a:srgbClr val="005392"/>
                </a:solidFill>
                <a:latin typeface="Times New Roman" panose="02020603050405020304" pitchFamily="18" charset="0"/>
                <a:ea typeface="SimSun" panose="02010600030101010101" pitchFamily="2" charset="-122"/>
              </a:rPr>
              <a:t>حدد تاريخ 16 سبتمبر 2018 كآخر أجل للتسجيلات النهائية بعنوان السنة الجامعية 2018-2019.</a:t>
            </a:r>
            <a:endParaRPr lang="fr-FR" sz="1600" dirty="0">
              <a:solidFill>
                <a:srgbClr val="005392"/>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30823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lèche droite 28"/>
          <p:cNvSpPr/>
          <p:nvPr/>
        </p:nvSpPr>
        <p:spPr>
          <a:xfrm flipH="1">
            <a:off x="4973315" y="5758996"/>
            <a:ext cx="844198" cy="384648"/>
          </a:xfrm>
          <a:prstGeom prst="rightArrow">
            <a:avLst>
              <a:gd name="adj1" fmla="val 50000"/>
              <a:gd name="adj2" fmla="val 1561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57" name="Flèche vers le haut 56"/>
          <p:cNvSpPr/>
          <p:nvPr/>
        </p:nvSpPr>
        <p:spPr>
          <a:xfrm>
            <a:off x="1194831" y="1759025"/>
            <a:ext cx="432048" cy="3655989"/>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54" name="Flèche vers le haut 53"/>
          <p:cNvSpPr/>
          <p:nvPr/>
        </p:nvSpPr>
        <p:spPr>
          <a:xfrm>
            <a:off x="3897210" y="3914629"/>
            <a:ext cx="504056" cy="1596277"/>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8" name="ZoneTexte 37"/>
          <p:cNvSpPr txBox="1"/>
          <p:nvPr/>
        </p:nvSpPr>
        <p:spPr>
          <a:xfrm rot="5400000">
            <a:off x="3426395" y="4496568"/>
            <a:ext cx="1476166" cy="400110"/>
          </a:xfrm>
          <a:prstGeom prst="rect">
            <a:avLst/>
          </a:prstGeom>
          <a:noFill/>
        </p:spPr>
        <p:txBody>
          <a:bodyPr wrap="square" rtlCol="0">
            <a:spAutoFit/>
          </a:bodyPr>
          <a:lstStyle/>
          <a:p>
            <a:r>
              <a:rPr lang="ar-DZ" sz="2000" b="1" dirty="0">
                <a:solidFill>
                  <a:schemeClr val="bg1"/>
                </a:solidFill>
              </a:rPr>
              <a:t>إعادة التوجيه</a:t>
            </a:r>
            <a:endParaRPr lang="fr-FR" sz="2000" b="1" dirty="0">
              <a:solidFill>
                <a:schemeClr val="bg1"/>
              </a:solidFill>
            </a:endParaRPr>
          </a:p>
        </p:txBody>
      </p:sp>
      <p:sp>
        <p:nvSpPr>
          <p:cNvPr id="46" name="ZoneTexte 45"/>
          <p:cNvSpPr txBox="1"/>
          <p:nvPr/>
        </p:nvSpPr>
        <p:spPr>
          <a:xfrm>
            <a:off x="395536" y="5326619"/>
            <a:ext cx="2365216"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lgn="r" rtl="1">
              <a:buFontTx/>
              <a:buChar char="-"/>
            </a:pPr>
            <a:r>
              <a:rPr lang="ar-DZ" sz="1600" b="1" dirty="0" smtClean="0"/>
              <a:t>تأكيد التوجيه عبر الخط </a:t>
            </a:r>
            <a:r>
              <a:rPr lang="ar-DZ" sz="1600" b="1" dirty="0">
                <a:solidFill>
                  <a:schemeClr val="tx1"/>
                </a:solidFill>
              </a:rPr>
              <a:t>من </a:t>
            </a:r>
            <a:r>
              <a:rPr lang="ar-DZ" sz="1600" b="1" dirty="0">
                <a:solidFill>
                  <a:srgbClr val="FF0000"/>
                </a:solidFill>
              </a:rPr>
              <a:t>08 إلى 12 أوت 2018 </a:t>
            </a:r>
            <a:endParaRPr lang="ar-DZ" sz="1600" b="1" dirty="0" smtClean="0"/>
          </a:p>
          <a:p>
            <a:pPr marL="285750" indent="-285750" algn="r" rtl="1">
              <a:buFontTx/>
              <a:buChar char="-"/>
            </a:pPr>
            <a:r>
              <a:rPr lang="ar-DZ" sz="1600" b="1" dirty="0" smtClean="0">
                <a:solidFill>
                  <a:schemeClr val="tx1"/>
                </a:solidFill>
                <a:ea typeface="Calibri"/>
              </a:rPr>
              <a:t> فتح البوابة </a:t>
            </a:r>
            <a:r>
              <a:rPr lang="ar-DZ" sz="1600" b="1" dirty="0">
                <a:solidFill>
                  <a:schemeClr val="tx1"/>
                </a:solidFill>
                <a:ea typeface="Calibri"/>
              </a:rPr>
              <a:t>الرقمية </a:t>
            </a:r>
            <a:r>
              <a:rPr lang="ar-DZ" sz="1600" b="1" dirty="0" smtClean="0">
                <a:solidFill>
                  <a:schemeClr val="tx1"/>
                </a:solidFill>
                <a:ea typeface="Calibri"/>
              </a:rPr>
              <a:t>للإيواء </a:t>
            </a:r>
            <a:r>
              <a:rPr lang="ar-DZ" sz="1600" b="1" dirty="0" smtClean="0">
                <a:solidFill>
                  <a:schemeClr val="tx1"/>
                </a:solidFill>
              </a:rPr>
              <a:t>من</a:t>
            </a:r>
            <a:r>
              <a:rPr lang="ar-DZ" sz="1600" b="1" dirty="0" smtClean="0">
                <a:solidFill>
                  <a:srgbClr val="FF0000"/>
                </a:solidFill>
              </a:rPr>
              <a:t> 08 إلى 15 أوت </a:t>
            </a:r>
            <a:r>
              <a:rPr lang="ar-DZ" sz="1600" b="1" dirty="0">
                <a:solidFill>
                  <a:srgbClr val="FF0000"/>
                </a:solidFill>
              </a:rPr>
              <a:t>2018 </a:t>
            </a:r>
            <a:endParaRPr lang="fr-FR" sz="1600" b="1" dirty="0">
              <a:solidFill>
                <a:srgbClr val="FF0000"/>
              </a:solidFill>
            </a:endParaRPr>
          </a:p>
        </p:txBody>
      </p:sp>
      <p:sp>
        <p:nvSpPr>
          <p:cNvPr id="52" name="Flèche gauche 51"/>
          <p:cNvSpPr/>
          <p:nvPr/>
        </p:nvSpPr>
        <p:spPr>
          <a:xfrm>
            <a:off x="2785419" y="5715016"/>
            <a:ext cx="927381" cy="447229"/>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1" name="Titre 1"/>
          <p:cNvSpPr>
            <a:spLocks noGrp="1"/>
          </p:cNvSpPr>
          <p:nvPr>
            <p:ph type="title"/>
          </p:nvPr>
        </p:nvSpPr>
        <p:spPr>
          <a:xfrm>
            <a:off x="0" y="-25856"/>
            <a:ext cx="9143999" cy="549917"/>
          </a:xfrm>
          <a:solidFill>
            <a:srgbClr val="0070C0"/>
          </a:solidFill>
          <a:ln>
            <a:noFill/>
          </a:ln>
        </p:spPr>
        <p:style>
          <a:lnRef idx="1">
            <a:schemeClr val="accent3"/>
          </a:lnRef>
          <a:fillRef idx="2">
            <a:schemeClr val="accent3"/>
          </a:fillRef>
          <a:effectRef idx="1">
            <a:schemeClr val="accent3"/>
          </a:effectRef>
          <a:fontRef idx="minor">
            <a:schemeClr val="dk1"/>
          </a:fontRef>
        </p:style>
        <p:txBody>
          <a:bodyPr vert="horz">
            <a:noAutofit/>
          </a:bodyPr>
          <a:lstStyle/>
          <a:p>
            <a:pPr rtl="1"/>
            <a:r>
              <a:rPr lang="ar-DZ" sz="2000" b="1" dirty="0" smtClean="0">
                <a:solidFill>
                  <a:srgbClr val="FFFF00"/>
                </a:solidFill>
              </a:rPr>
              <a:t>كيف أقوم بتسجيلي الأولي </a:t>
            </a:r>
            <a:r>
              <a:rPr lang="ar-DZ" sz="2000" b="1" dirty="0" smtClean="0">
                <a:solidFill>
                  <a:srgbClr val="FF0000"/>
                </a:solidFill>
              </a:rPr>
              <a:t>عبــر الخط </a:t>
            </a:r>
            <a:r>
              <a:rPr lang="fr-FR" sz="2000" b="1" dirty="0" smtClean="0">
                <a:solidFill>
                  <a:srgbClr val="FF0000"/>
                </a:solidFill>
              </a:rPr>
              <a:t> </a:t>
            </a:r>
            <a:r>
              <a:rPr lang="ar-DZ" sz="2000" b="1" dirty="0" smtClean="0">
                <a:solidFill>
                  <a:srgbClr val="FFFF00"/>
                </a:solidFill>
              </a:rPr>
              <a:t>و تسجيــلي النهائي في مؤسســة للتعليــم العالي </a:t>
            </a:r>
            <a:endParaRPr lang="fr-FR" sz="3200" b="1" dirty="0">
              <a:solidFill>
                <a:srgbClr val="FFFF00"/>
              </a:solidFill>
            </a:endParaRPr>
          </a:p>
        </p:txBody>
      </p:sp>
      <p:pic>
        <p:nvPicPr>
          <p:cNvPr id="25" name="Image 2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0450" y="6155240"/>
            <a:ext cx="668683" cy="668683"/>
          </a:xfrm>
          <a:prstGeom prst="rect">
            <a:avLst/>
          </a:prstGeom>
        </p:spPr>
      </p:pic>
      <p:sp>
        <p:nvSpPr>
          <p:cNvPr id="4" name="ZoneTexte 3"/>
          <p:cNvSpPr txBox="1"/>
          <p:nvPr/>
        </p:nvSpPr>
        <p:spPr>
          <a:xfrm>
            <a:off x="5718799" y="613820"/>
            <a:ext cx="3258765" cy="121264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lgn="ctr" defTabSz="711200" rtl="1">
              <a:lnSpc>
                <a:spcPct val="90000"/>
              </a:lnSpc>
              <a:spcBef>
                <a:spcPct val="0"/>
              </a:spcBef>
              <a:spcAft>
                <a:spcPct val="35000"/>
              </a:spcAft>
            </a:pPr>
            <a:r>
              <a:rPr lang="ar-DZ" sz="1400" b="1" dirty="0">
                <a:solidFill>
                  <a:schemeClr val="bg1"/>
                </a:solidFill>
              </a:rPr>
              <a:t>أتصفح المنشـــور التوجيهي لحاملي شهادة البكلوريا الجدد 2018 في شكله </a:t>
            </a:r>
            <a:r>
              <a:rPr lang="ar-DZ" sz="1400" b="1" dirty="0" smtClean="0">
                <a:solidFill>
                  <a:schemeClr val="bg1"/>
                </a:solidFill>
              </a:rPr>
              <a:t>الرقمي، التطبيق </a:t>
            </a:r>
          </a:p>
          <a:p>
            <a:pPr lvl="0" algn="ctr" defTabSz="711200" rtl="1">
              <a:lnSpc>
                <a:spcPct val="90000"/>
              </a:lnSpc>
              <a:spcBef>
                <a:spcPct val="0"/>
              </a:spcBef>
              <a:spcAft>
                <a:spcPct val="35000"/>
              </a:spcAft>
            </a:pPr>
            <a:r>
              <a:rPr lang="ar-DZ" sz="1400" b="1" dirty="0" smtClean="0">
                <a:solidFill>
                  <a:schemeClr val="bg1"/>
                </a:solidFill>
              </a:rPr>
              <a:t>” </a:t>
            </a:r>
            <a:r>
              <a:rPr lang="fr-FR" sz="1400" b="1" dirty="0" smtClean="0">
                <a:solidFill>
                  <a:schemeClr val="bg1"/>
                </a:solidFill>
              </a:rPr>
              <a:t>TESDJILCOM </a:t>
            </a:r>
            <a:r>
              <a:rPr lang="fr-FR" sz="1400" b="1" dirty="0">
                <a:solidFill>
                  <a:schemeClr val="bg1"/>
                </a:solidFill>
              </a:rPr>
              <a:t>2018</a:t>
            </a:r>
            <a:r>
              <a:rPr lang="ar-DZ" sz="1400" b="1" dirty="0">
                <a:solidFill>
                  <a:schemeClr val="bg1"/>
                </a:solidFill>
              </a:rPr>
              <a:t>“ على المواقع:</a:t>
            </a:r>
          </a:p>
          <a:p>
            <a:pPr lvl="0" algn="ctr" defTabSz="711200">
              <a:lnSpc>
                <a:spcPct val="90000"/>
              </a:lnSpc>
              <a:spcBef>
                <a:spcPct val="0"/>
              </a:spcBef>
              <a:spcAft>
                <a:spcPct val="35000"/>
              </a:spcAft>
            </a:pPr>
            <a:r>
              <a:rPr lang="fr-FR" sz="1400" b="1" i="1" u="sng" dirty="0" smtClean="0">
                <a:solidFill>
                  <a:srgbClr val="FFFF00"/>
                </a:solidFill>
              </a:rPr>
              <a:t>bac2018.mesrs.dz,</a:t>
            </a:r>
            <a:r>
              <a:rPr lang="fr-FR" sz="1400" i="1" dirty="0" smtClean="0">
                <a:solidFill>
                  <a:schemeClr val="bg1"/>
                </a:solidFill>
              </a:rPr>
              <a:t> </a:t>
            </a:r>
            <a:r>
              <a:rPr lang="fr-FR" sz="1400" b="1" i="1" u="sng" dirty="0">
                <a:solidFill>
                  <a:srgbClr val="FFFF00"/>
                </a:solidFill>
              </a:rPr>
              <a:t>www.mesrs.dz</a:t>
            </a:r>
            <a:r>
              <a:rPr lang="fr-FR" sz="1400" b="1" i="1" dirty="0">
                <a:solidFill>
                  <a:srgbClr val="FFFF00"/>
                </a:solidFill>
              </a:rPr>
              <a:t> , </a:t>
            </a:r>
            <a:r>
              <a:rPr lang="fr-FR" sz="1400" b="1" i="1" u="sng" dirty="0">
                <a:solidFill>
                  <a:srgbClr val="FFFF00"/>
                </a:solidFill>
              </a:rPr>
              <a:t>www.esi.dz</a:t>
            </a:r>
            <a:r>
              <a:rPr lang="fr-FR" sz="1400" b="1" i="1" dirty="0">
                <a:solidFill>
                  <a:srgbClr val="FFFF00"/>
                </a:solidFill>
              </a:rPr>
              <a:t> </a:t>
            </a:r>
            <a:endParaRPr lang="fr-FR" sz="1400" b="1" dirty="0">
              <a:solidFill>
                <a:srgbClr val="FFFF00"/>
              </a:solidFill>
            </a:endParaRPr>
          </a:p>
        </p:txBody>
      </p:sp>
      <p:sp>
        <p:nvSpPr>
          <p:cNvPr id="26" name="ZoneTexte 25"/>
          <p:cNvSpPr txBox="1"/>
          <p:nvPr/>
        </p:nvSpPr>
        <p:spPr>
          <a:xfrm>
            <a:off x="5739119" y="2457664"/>
            <a:ext cx="3262957" cy="95410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rtl="1"/>
            <a:r>
              <a:rPr lang="ar-DZ" sz="1400" dirty="0" smtClean="0">
                <a:solidFill>
                  <a:schemeClr val="bg1"/>
                </a:solidFill>
              </a:rPr>
              <a:t>ابتداء من 26 </a:t>
            </a:r>
            <a:r>
              <a:rPr lang="ar-DZ" sz="1400" dirty="0" err="1">
                <a:solidFill>
                  <a:schemeClr val="bg1"/>
                </a:solidFill>
              </a:rPr>
              <a:t>جويلية</a:t>
            </a:r>
            <a:r>
              <a:rPr lang="ar-DZ" sz="1400" dirty="0">
                <a:solidFill>
                  <a:schemeClr val="bg1"/>
                </a:solidFill>
              </a:rPr>
              <a:t> 2018</a:t>
            </a:r>
            <a:r>
              <a:rPr lang="ar-DZ" sz="1400" dirty="0" smtClean="0">
                <a:solidFill>
                  <a:schemeClr val="bg1"/>
                </a:solidFill>
              </a:rPr>
              <a:t>، </a:t>
            </a:r>
            <a:r>
              <a:rPr lang="ar-DZ" sz="1400" dirty="0">
                <a:solidFill>
                  <a:schemeClr val="bg1"/>
                </a:solidFill>
              </a:rPr>
              <a:t>أتصفح المنشور الوزاري الإضافي </a:t>
            </a:r>
            <a:r>
              <a:rPr lang="ar-DZ" sz="1400" dirty="0" smtClean="0">
                <a:solidFill>
                  <a:schemeClr val="bg1"/>
                </a:solidFill>
              </a:rPr>
              <a:t>المتضمن للمعدلات </a:t>
            </a:r>
            <a:r>
              <a:rPr lang="ar-DZ" sz="1400" dirty="0">
                <a:solidFill>
                  <a:schemeClr val="bg1"/>
                </a:solidFill>
              </a:rPr>
              <a:t>الوطنية الدنيا </a:t>
            </a:r>
            <a:r>
              <a:rPr lang="ar-DZ" sz="1400" dirty="0" smtClean="0">
                <a:solidFill>
                  <a:schemeClr val="bg1"/>
                </a:solidFill>
              </a:rPr>
              <a:t>للترشح بالنسبة </a:t>
            </a:r>
            <a:r>
              <a:rPr lang="ar-DZ" sz="1400" dirty="0">
                <a:solidFill>
                  <a:schemeClr val="bg1"/>
                </a:solidFill>
              </a:rPr>
              <a:t>لبعض </a:t>
            </a:r>
            <a:r>
              <a:rPr lang="ar-DZ" sz="1400" dirty="0" smtClean="0">
                <a:solidFill>
                  <a:schemeClr val="bg1"/>
                </a:solidFill>
              </a:rPr>
              <a:t>الفروع على الموقع: </a:t>
            </a:r>
            <a:r>
              <a:rPr lang="fr-FR" sz="1400" b="1" i="1" u="sng" dirty="0" smtClean="0">
                <a:solidFill>
                  <a:srgbClr val="FFFF00"/>
                </a:solidFill>
              </a:rPr>
              <a:t>bac2018.mesrs.dz</a:t>
            </a:r>
            <a:endParaRPr lang="ar-DZ" sz="1400" b="1" dirty="0">
              <a:solidFill>
                <a:srgbClr val="FFFF00"/>
              </a:solidFill>
            </a:endParaRPr>
          </a:p>
        </p:txBody>
      </p:sp>
      <p:sp>
        <p:nvSpPr>
          <p:cNvPr id="12" name="Losange 11"/>
          <p:cNvSpPr/>
          <p:nvPr/>
        </p:nvSpPr>
        <p:spPr>
          <a:xfrm>
            <a:off x="3355641" y="5293539"/>
            <a:ext cx="1617674" cy="1278733"/>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ar-DZ" b="1" dirty="0" smtClean="0"/>
              <a:t>التأكيد </a:t>
            </a:r>
          </a:p>
          <a:p>
            <a:pPr algn="ctr"/>
            <a:r>
              <a:rPr lang="ar-DZ" b="1" dirty="0" smtClean="0"/>
              <a:t>أو إعادة التوجيه</a:t>
            </a:r>
            <a:endParaRPr lang="fr-FR" b="1" dirty="0"/>
          </a:p>
        </p:txBody>
      </p:sp>
      <p:sp>
        <p:nvSpPr>
          <p:cNvPr id="14" name="ZoneTexte 13"/>
          <p:cNvSpPr txBox="1"/>
          <p:nvPr/>
        </p:nvSpPr>
        <p:spPr>
          <a:xfrm>
            <a:off x="2794398" y="5715016"/>
            <a:ext cx="828092" cy="400110"/>
          </a:xfrm>
          <a:prstGeom prst="rect">
            <a:avLst/>
          </a:prstGeom>
          <a:noFill/>
        </p:spPr>
        <p:txBody>
          <a:bodyPr wrap="square" rtlCol="0">
            <a:spAutoFit/>
          </a:bodyPr>
          <a:lstStyle/>
          <a:p>
            <a:r>
              <a:rPr lang="ar-DZ" sz="2000" b="1" dirty="0" smtClean="0">
                <a:solidFill>
                  <a:schemeClr val="bg1"/>
                </a:solidFill>
              </a:rPr>
              <a:t>التأكيد</a:t>
            </a:r>
            <a:endParaRPr lang="fr-FR" sz="2000" b="1" dirty="0">
              <a:solidFill>
                <a:schemeClr val="bg1"/>
              </a:solidFill>
            </a:endParaRPr>
          </a:p>
        </p:txBody>
      </p:sp>
      <p:sp>
        <p:nvSpPr>
          <p:cNvPr id="43" name="ZoneTexte 42"/>
          <p:cNvSpPr txBox="1"/>
          <p:nvPr/>
        </p:nvSpPr>
        <p:spPr>
          <a:xfrm>
            <a:off x="2339752" y="1701585"/>
            <a:ext cx="3168352" cy="220983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rtl="1"/>
            <a:r>
              <a:rPr lang="ar-DZ" sz="1600" b="1" dirty="0"/>
              <a:t>أقوم ا بإدخال أربع </a:t>
            </a:r>
            <a:r>
              <a:rPr lang="ar-DZ" sz="1600" b="1" dirty="0" smtClean="0"/>
              <a:t>خيارات جديدة مع احترام دائما شرط </a:t>
            </a:r>
            <a:r>
              <a:rPr lang="ar-DZ" sz="1600" b="1" dirty="0"/>
              <a:t>ادراج خيار واحد في </a:t>
            </a:r>
            <a:r>
              <a:rPr lang="ar-DZ" sz="1600" b="1" dirty="0" smtClean="0"/>
              <a:t>الليسانس، إذا كنت في واحدة من الحالات التالية  : </a:t>
            </a:r>
          </a:p>
          <a:p>
            <a:pPr algn="r" rtl="1">
              <a:lnSpc>
                <a:spcPct val="115000"/>
              </a:lnSpc>
              <a:defRPr/>
            </a:pPr>
            <a:r>
              <a:rPr lang="ar-DZ" sz="1600" b="1" dirty="0" smtClean="0">
                <a:solidFill>
                  <a:schemeClr val="tx1"/>
                </a:solidFill>
                <a:ea typeface="Calibri"/>
              </a:rPr>
              <a:t>   - </a:t>
            </a:r>
            <a:r>
              <a:rPr lang="ar-DZ" sz="1600" b="1" dirty="0">
                <a:solidFill>
                  <a:schemeClr val="tx1"/>
                </a:solidFill>
                <a:ea typeface="Calibri"/>
              </a:rPr>
              <a:t>الخيار (0</a:t>
            </a:r>
            <a:r>
              <a:rPr lang="ar-DZ" sz="1600" b="1" dirty="0" smtClean="0">
                <a:solidFill>
                  <a:schemeClr val="tx1"/>
                </a:solidFill>
                <a:ea typeface="Calibri"/>
              </a:rPr>
              <a:t>)</a:t>
            </a:r>
            <a:r>
              <a:rPr lang="fr-FR" sz="1600" b="1" dirty="0" smtClean="0">
                <a:solidFill>
                  <a:schemeClr val="tx1"/>
                </a:solidFill>
                <a:ea typeface="Calibri"/>
              </a:rPr>
              <a:t> </a:t>
            </a:r>
            <a:r>
              <a:rPr lang="ar-DZ" sz="1600" b="1" dirty="0" smtClean="0">
                <a:solidFill>
                  <a:schemeClr val="tx1"/>
                </a:solidFill>
                <a:ea typeface="Calibri"/>
              </a:rPr>
              <a:t>(عدم تحصلك على أي خيار</a:t>
            </a:r>
          </a:p>
          <a:p>
            <a:pPr algn="r" rtl="1">
              <a:lnSpc>
                <a:spcPct val="115000"/>
              </a:lnSpc>
              <a:defRPr/>
            </a:pPr>
            <a:r>
              <a:rPr lang="ar-DZ" sz="1600" b="1" dirty="0" smtClean="0">
                <a:solidFill>
                  <a:schemeClr val="tx1"/>
                </a:solidFill>
                <a:ea typeface="Calibri"/>
              </a:rPr>
              <a:t>                    من الرغبات الأربعة) </a:t>
            </a:r>
            <a:endParaRPr lang="ar-DZ" sz="1600" b="1" dirty="0">
              <a:solidFill>
                <a:schemeClr val="tx1"/>
              </a:solidFill>
              <a:ea typeface="Calibri"/>
            </a:endParaRPr>
          </a:p>
          <a:p>
            <a:pPr algn="r" rtl="1">
              <a:lnSpc>
                <a:spcPct val="115000"/>
              </a:lnSpc>
              <a:defRPr/>
            </a:pPr>
            <a:r>
              <a:rPr lang="ar-DZ" sz="1600" b="1" dirty="0">
                <a:solidFill>
                  <a:schemeClr val="tx1"/>
                </a:solidFill>
                <a:ea typeface="Calibri"/>
              </a:rPr>
              <a:t>   </a:t>
            </a:r>
            <a:r>
              <a:rPr lang="ar-DZ" sz="1600" b="1" dirty="0" smtClean="0">
                <a:solidFill>
                  <a:schemeClr val="tx1"/>
                </a:solidFill>
                <a:ea typeface="Calibri"/>
              </a:rPr>
              <a:t>- </a:t>
            </a:r>
            <a:r>
              <a:rPr lang="ar-DZ" sz="1600" b="1" dirty="0">
                <a:solidFill>
                  <a:schemeClr val="tx1"/>
                </a:solidFill>
                <a:ea typeface="Calibri"/>
              </a:rPr>
              <a:t>الإخفاق في المقابلات الشفوية</a:t>
            </a:r>
          </a:p>
          <a:p>
            <a:pPr algn="r" rtl="1">
              <a:lnSpc>
                <a:spcPct val="115000"/>
              </a:lnSpc>
              <a:spcAft>
                <a:spcPts val="0"/>
              </a:spcAft>
            </a:pPr>
            <a:r>
              <a:rPr lang="ar-DZ" sz="1600" b="1" dirty="0">
                <a:solidFill>
                  <a:schemeClr val="tx1"/>
                </a:solidFill>
                <a:ea typeface="Calibri"/>
              </a:rPr>
              <a:t>   </a:t>
            </a:r>
            <a:r>
              <a:rPr lang="ar-DZ" sz="1600" b="1" dirty="0" smtClean="0">
                <a:solidFill>
                  <a:schemeClr val="tx1"/>
                </a:solidFill>
                <a:ea typeface="Calibri"/>
              </a:rPr>
              <a:t>- </a:t>
            </a:r>
            <a:r>
              <a:rPr lang="ar-DZ" sz="1600" b="1" dirty="0">
                <a:solidFill>
                  <a:schemeClr val="tx1"/>
                </a:solidFill>
                <a:ea typeface="Calibri"/>
              </a:rPr>
              <a:t>عدم الرضى بالخيار الرابع </a:t>
            </a:r>
            <a:endParaRPr lang="ar-DZ" sz="1600" b="1" dirty="0"/>
          </a:p>
          <a:p>
            <a:pPr algn="ctr" rtl="1"/>
            <a:r>
              <a:rPr lang="ar-DZ" sz="1600" b="1" dirty="0">
                <a:solidFill>
                  <a:srgbClr val="FF0000"/>
                </a:solidFill>
              </a:rPr>
              <a:t>من </a:t>
            </a:r>
            <a:r>
              <a:rPr lang="ar-DZ" sz="1600" b="1" dirty="0" smtClean="0">
                <a:solidFill>
                  <a:srgbClr val="FF0000"/>
                </a:solidFill>
              </a:rPr>
              <a:t>08 </a:t>
            </a:r>
            <a:r>
              <a:rPr lang="ar-DZ" sz="1600" b="1" dirty="0">
                <a:solidFill>
                  <a:srgbClr val="FF0000"/>
                </a:solidFill>
              </a:rPr>
              <a:t>إلى </a:t>
            </a:r>
            <a:r>
              <a:rPr lang="ar-DZ" sz="1600" b="1" dirty="0" smtClean="0">
                <a:solidFill>
                  <a:srgbClr val="FF0000"/>
                </a:solidFill>
              </a:rPr>
              <a:t>12 أوت </a:t>
            </a:r>
            <a:r>
              <a:rPr lang="ar-DZ" sz="1600" b="1" dirty="0">
                <a:solidFill>
                  <a:srgbClr val="FF0000"/>
                </a:solidFill>
              </a:rPr>
              <a:t>2018 </a:t>
            </a:r>
            <a:endParaRPr lang="fr-FR" sz="1600" b="1" dirty="0">
              <a:solidFill>
                <a:srgbClr val="FF0000"/>
              </a:solidFill>
            </a:endParaRPr>
          </a:p>
        </p:txBody>
      </p:sp>
      <p:sp>
        <p:nvSpPr>
          <p:cNvPr id="9" name="ZoneTexte 8"/>
          <p:cNvSpPr txBox="1"/>
          <p:nvPr/>
        </p:nvSpPr>
        <p:spPr>
          <a:xfrm>
            <a:off x="5836338" y="3814320"/>
            <a:ext cx="3089158"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rtl="1"/>
            <a:r>
              <a:rPr lang="ar-DZ" b="1" dirty="0"/>
              <a:t>أقوم ا بإدخال أربع خيارات  في بطاقة الرغبات مع احترام شرط ادراج خيار واحد في الليسانس </a:t>
            </a:r>
          </a:p>
          <a:p>
            <a:pPr algn="ctr" rtl="1"/>
            <a:r>
              <a:rPr lang="ar-DZ" b="1" dirty="0">
                <a:solidFill>
                  <a:srgbClr val="FF0000"/>
                </a:solidFill>
              </a:rPr>
              <a:t>من 26 إلى 30 </a:t>
            </a:r>
            <a:r>
              <a:rPr lang="ar-DZ" b="1" dirty="0" err="1">
                <a:solidFill>
                  <a:srgbClr val="FF0000"/>
                </a:solidFill>
              </a:rPr>
              <a:t>جويلية</a:t>
            </a:r>
            <a:r>
              <a:rPr lang="ar-DZ" b="1" dirty="0">
                <a:solidFill>
                  <a:srgbClr val="FF0000"/>
                </a:solidFill>
              </a:rPr>
              <a:t> 2018 </a:t>
            </a:r>
            <a:endParaRPr lang="fr-FR" b="1" dirty="0">
              <a:solidFill>
                <a:srgbClr val="FF0000"/>
              </a:solidFill>
            </a:endParaRPr>
          </a:p>
        </p:txBody>
      </p:sp>
      <p:sp>
        <p:nvSpPr>
          <p:cNvPr id="47" name="ZoneTexte 46"/>
          <p:cNvSpPr txBox="1"/>
          <p:nvPr/>
        </p:nvSpPr>
        <p:spPr>
          <a:xfrm>
            <a:off x="5808882" y="5640189"/>
            <a:ext cx="3089158"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rtl="1"/>
            <a:r>
              <a:rPr lang="ar-DZ" b="1" dirty="0" smtClean="0">
                <a:solidFill>
                  <a:schemeClr val="tx1"/>
                </a:solidFill>
              </a:rPr>
              <a:t>نتائج التوجيه يوم  </a:t>
            </a:r>
            <a:r>
              <a:rPr lang="ar-DZ" b="1" dirty="0" smtClean="0">
                <a:solidFill>
                  <a:srgbClr val="FF0000"/>
                </a:solidFill>
              </a:rPr>
              <a:t>07 أوت 2018 </a:t>
            </a:r>
            <a:r>
              <a:rPr lang="ar-DZ" b="1" dirty="0">
                <a:solidFill>
                  <a:schemeClr val="tx1"/>
                </a:solidFill>
              </a:rPr>
              <a:t>مساءا</a:t>
            </a:r>
            <a:endParaRPr lang="fr-FR" b="1" dirty="0">
              <a:solidFill>
                <a:schemeClr val="tx1"/>
              </a:solidFill>
            </a:endParaRPr>
          </a:p>
        </p:txBody>
      </p:sp>
      <p:sp>
        <p:nvSpPr>
          <p:cNvPr id="15" name="Flèche vers le bas 14"/>
          <p:cNvSpPr/>
          <p:nvPr/>
        </p:nvSpPr>
        <p:spPr>
          <a:xfrm>
            <a:off x="7270658" y="5065106"/>
            <a:ext cx="368331" cy="516278"/>
          </a:xfrm>
          <a:prstGeom prst="downArrow">
            <a:avLst>
              <a:gd name="adj1" fmla="val 50000"/>
              <a:gd name="adj2" fmla="val 10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8" name="ZoneTexte 47"/>
          <p:cNvSpPr txBox="1"/>
          <p:nvPr/>
        </p:nvSpPr>
        <p:spPr>
          <a:xfrm>
            <a:off x="3010400" y="743661"/>
            <a:ext cx="227767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rtl="1"/>
            <a:r>
              <a:rPr lang="ar-DZ" b="1" dirty="0">
                <a:solidFill>
                  <a:schemeClr val="tx1"/>
                </a:solidFill>
              </a:rPr>
              <a:t>نتائج </a:t>
            </a:r>
            <a:r>
              <a:rPr lang="ar-DZ" b="1" dirty="0" smtClean="0">
                <a:solidFill>
                  <a:schemeClr val="tx1"/>
                </a:solidFill>
              </a:rPr>
              <a:t>إعادة التوجيه يوم  </a:t>
            </a:r>
            <a:r>
              <a:rPr lang="ar-DZ" b="1" dirty="0" smtClean="0">
                <a:solidFill>
                  <a:srgbClr val="FF0000"/>
                </a:solidFill>
              </a:rPr>
              <a:t>15 </a:t>
            </a:r>
            <a:r>
              <a:rPr lang="ar-DZ" b="1" dirty="0">
                <a:solidFill>
                  <a:srgbClr val="FF0000"/>
                </a:solidFill>
              </a:rPr>
              <a:t>أوت 2018 </a:t>
            </a:r>
            <a:r>
              <a:rPr lang="ar-DZ" b="1" dirty="0" smtClean="0">
                <a:solidFill>
                  <a:schemeClr val="tx1"/>
                </a:solidFill>
              </a:rPr>
              <a:t>مساءا</a:t>
            </a:r>
            <a:endParaRPr lang="fr-FR" b="1" dirty="0">
              <a:solidFill>
                <a:schemeClr val="tx1"/>
              </a:solidFill>
            </a:endParaRPr>
          </a:p>
        </p:txBody>
      </p:sp>
      <p:sp>
        <p:nvSpPr>
          <p:cNvPr id="55" name="ZoneTexte 54"/>
          <p:cNvSpPr txBox="1"/>
          <p:nvPr/>
        </p:nvSpPr>
        <p:spPr>
          <a:xfrm>
            <a:off x="58294" y="681807"/>
            <a:ext cx="2699793"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rtl="1"/>
            <a:r>
              <a:rPr lang="ar-DZ" sz="1600" b="1" dirty="0">
                <a:solidFill>
                  <a:schemeClr val="tx1"/>
                </a:solidFill>
                <a:ea typeface="Calibri"/>
              </a:rPr>
              <a:t>التسجيلات النهائية + إيداع ملفات الخدمات الجامعية (المنحة  والنقل</a:t>
            </a:r>
            <a:r>
              <a:rPr lang="ar-DZ" sz="1600" b="1" dirty="0" smtClean="0">
                <a:solidFill>
                  <a:schemeClr val="tx1"/>
                </a:solidFill>
                <a:ea typeface="Calibri"/>
              </a:rPr>
              <a:t>) :</a:t>
            </a:r>
          </a:p>
          <a:p>
            <a:pPr algn="ctr" rtl="1"/>
            <a:r>
              <a:rPr lang="ar-DZ" sz="1600" b="1" dirty="0">
                <a:solidFill>
                  <a:schemeClr val="tx1"/>
                </a:solidFill>
                <a:ea typeface="Calibri"/>
              </a:rPr>
              <a:t>من </a:t>
            </a:r>
            <a:r>
              <a:rPr lang="ar-DZ" sz="1600" b="1" dirty="0">
                <a:solidFill>
                  <a:srgbClr val="FF0000"/>
                </a:solidFill>
                <a:ea typeface="Calibri"/>
              </a:rPr>
              <a:t>02 إلى 06 </a:t>
            </a:r>
            <a:r>
              <a:rPr lang="ar-DZ" sz="1600" b="1" dirty="0" smtClean="0">
                <a:solidFill>
                  <a:srgbClr val="FF0000"/>
                </a:solidFill>
                <a:ea typeface="Calibri"/>
              </a:rPr>
              <a:t>سبتمبر 2018 </a:t>
            </a:r>
            <a:r>
              <a:rPr lang="ar-DZ" sz="1600" b="1" dirty="0">
                <a:solidFill>
                  <a:schemeClr val="tx1"/>
                </a:solidFill>
                <a:ea typeface="Calibri"/>
              </a:rPr>
              <a:t>مع إعادة البوابة الرقمية للإيواء </a:t>
            </a:r>
            <a:endParaRPr lang="fr-FR" sz="1600" b="1" dirty="0">
              <a:solidFill>
                <a:schemeClr val="tx1"/>
              </a:solidFill>
              <a:ea typeface="Calibri"/>
            </a:endParaRPr>
          </a:p>
        </p:txBody>
      </p:sp>
      <p:sp>
        <p:nvSpPr>
          <p:cNvPr id="56" name="Flèche gauche 55"/>
          <p:cNvSpPr/>
          <p:nvPr/>
        </p:nvSpPr>
        <p:spPr>
          <a:xfrm>
            <a:off x="2618770" y="934997"/>
            <a:ext cx="391630" cy="323019"/>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cxnSp>
        <p:nvCxnSpPr>
          <p:cNvPr id="60" name="Connecteur droit 59"/>
          <p:cNvCxnSpPr/>
          <p:nvPr/>
        </p:nvCxnSpPr>
        <p:spPr>
          <a:xfrm>
            <a:off x="5555396" y="613820"/>
            <a:ext cx="0" cy="4984412"/>
          </a:xfrm>
          <a:prstGeom prst="line">
            <a:avLst/>
          </a:prstGeom>
        </p:spPr>
        <p:style>
          <a:lnRef idx="2">
            <a:schemeClr val="accent4"/>
          </a:lnRef>
          <a:fillRef idx="0">
            <a:schemeClr val="accent4"/>
          </a:fillRef>
          <a:effectRef idx="1">
            <a:schemeClr val="accent4"/>
          </a:effectRef>
          <a:fontRef idx="minor">
            <a:schemeClr val="tx1"/>
          </a:fontRef>
        </p:style>
      </p:cxnSp>
      <p:sp>
        <p:nvSpPr>
          <p:cNvPr id="61" name="Flèche vers le bas 60"/>
          <p:cNvSpPr/>
          <p:nvPr/>
        </p:nvSpPr>
        <p:spPr>
          <a:xfrm>
            <a:off x="7227151" y="3369382"/>
            <a:ext cx="368331" cy="542039"/>
          </a:xfrm>
          <a:prstGeom prst="downArrow">
            <a:avLst>
              <a:gd name="adj1" fmla="val 50000"/>
              <a:gd name="adj2" fmla="val 10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62" name="Flèche vers le bas 61"/>
          <p:cNvSpPr/>
          <p:nvPr/>
        </p:nvSpPr>
        <p:spPr>
          <a:xfrm>
            <a:off x="7196752" y="1826460"/>
            <a:ext cx="368331" cy="581489"/>
          </a:xfrm>
          <a:prstGeom prst="downArrow">
            <a:avLst>
              <a:gd name="adj1" fmla="val 50000"/>
              <a:gd name="adj2" fmla="val 10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63" name="Flèche vers le bas 62"/>
          <p:cNvSpPr/>
          <p:nvPr/>
        </p:nvSpPr>
        <p:spPr>
          <a:xfrm flipV="1">
            <a:off x="3965073" y="1360067"/>
            <a:ext cx="368331" cy="366434"/>
          </a:xfrm>
          <a:prstGeom prst="downArrow">
            <a:avLst>
              <a:gd name="adj1" fmla="val 50000"/>
              <a:gd name="adj2" fmla="val 10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65" name="ZoneTexte 64"/>
          <p:cNvSpPr txBox="1"/>
          <p:nvPr/>
        </p:nvSpPr>
        <p:spPr>
          <a:xfrm>
            <a:off x="5288076" y="6403837"/>
            <a:ext cx="3797593" cy="415498"/>
          </a:xfrm>
          <a:prstGeom prst="rect">
            <a:avLst/>
          </a:prstGeom>
          <a:noFill/>
        </p:spPr>
        <p:txBody>
          <a:bodyPr wrap="square" rtlCol="0">
            <a:spAutoFit/>
          </a:bodyPr>
          <a:lstStyle/>
          <a:p>
            <a:pPr algn="ctr" rtl="1"/>
            <a:r>
              <a:rPr lang="ar-DZ" sz="1050" b="1" dirty="0">
                <a:ea typeface="Calibri"/>
              </a:rPr>
              <a:t>معالجة الحالات الاستثنائية على مستوى المؤسسات الجامعية عبر </a:t>
            </a:r>
            <a:r>
              <a:rPr lang="fr-FR" sz="1050" b="1" dirty="0" smtClean="0">
                <a:ea typeface="Calibri"/>
              </a:rPr>
              <a:t> </a:t>
            </a:r>
            <a:r>
              <a:rPr lang="ar-DZ" sz="1050" b="1" dirty="0" smtClean="0">
                <a:ea typeface="Calibri"/>
              </a:rPr>
              <a:t>نظام </a:t>
            </a:r>
            <a:r>
              <a:rPr lang="fr-FR" sz="1050" b="1" dirty="0">
                <a:ea typeface="Calibri"/>
              </a:rPr>
              <a:t>PROGRES</a:t>
            </a:r>
            <a:endParaRPr lang="fr-FR" sz="1050" dirty="0"/>
          </a:p>
          <a:p>
            <a:pPr algn="ctr" rtl="1"/>
            <a:r>
              <a:rPr lang="ar-DZ" sz="1050" b="1" dirty="0" smtClean="0">
                <a:ea typeface="Calibri"/>
              </a:rPr>
              <a:t>من </a:t>
            </a:r>
            <a:r>
              <a:rPr lang="ar-DZ" sz="1050" b="1" dirty="0">
                <a:ea typeface="Calibri"/>
              </a:rPr>
              <a:t>02 إلى </a:t>
            </a:r>
            <a:r>
              <a:rPr lang="fr-FR" sz="1050" b="1" dirty="0" smtClean="0">
                <a:ea typeface="Calibri"/>
              </a:rPr>
              <a:t>16</a:t>
            </a:r>
            <a:r>
              <a:rPr lang="ar-DZ" sz="1050" b="1" dirty="0" smtClean="0">
                <a:ea typeface="Calibri"/>
              </a:rPr>
              <a:t> </a:t>
            </a:r>
            <a:r>
              <a:rPr lang="ar-DZ" sz="1050" b="1" dirty="0">
                <a:ea typeface="Calibri"/>
              </a:rPr>
              <a:t>سبتمبر  </a:t>
            </a:r>
            <a:r>
              <a:rPr lang="ar-DZ" sz="1050" b="1" dirty="0" smtClean="0">
                <a:ea typeface="Calibri"/>
              </a:rPr>
              <a:t>2018</a:t>
            </a:r>
            <a:endParaRPr lang="fr-FR" sz="1050" b="1" dirty="0">
              <a:ea typeface="Calibri"/>
            </a:endParaRPr>
          </a:p>
        </p:txBody>
      </p:sp>
      <p:grpSp>
        <p:nvGrpSpPr>
          <p:cNvPr id="73" name="Groupe 72"/>
          <p:cNvGrpSpPr/>
          <p:nvPr/>
        </p:nvGrpSpPr>
        <p:grpSpPr>
          <a:xfrm>
            <a:off x="5280785" y="6353379"/>
            <a:ext cx="3869517" cy="576083"/>
            <a:chOff x="5280785" y="6281917"/>
            <a:chExt cx="3869517" cy="576083"/>
          </a:xfrm>
        </p:grpSpPr>
        <p:cxnSp>
          <p:nvCxnSpPr>
            <p:cNvPr id="67" name="Connecteur droit 66"/>
            <p:cNvCxnSpPr/>
            <p:nvPr/>
          </p:nvCxnSpPr>
          <p:spPr>
            <a:xfrm>
              <a:off x="5288076" y="6281917"/>
              <a:ext cx="386222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Connecteur droit 69"/>
            <p:cNvCxnSpPr/>
            <p:nvPr/>
          </p:nvCxnSpPr>
          <p:spPr>
            <a:xfrm flipH="1">
              <a:off x="5280785" y="6281917"/>
              <a:ext cx="1" cy="576083"/>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99272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llipse 16"/>
          <p:cNvSpPr/>
          <p:nvPr/>
        </p:nvSpPr>
        <p:spPr>
          <a:xfrm>
            <a:off x="3929058" y="5861160"/>
            <a:ext cx="1308324" cy="738411"/>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fr-FR" sz="1800" b="1" kern="1200" dirty="0" smtClean="0"/>
              <a:t>Affectation post recours</a:t>
            </a:r>
            <a:endParaRPr lang="fr-FR" sz="1800" b="1" kern="1200" dirty="0"/>
          </a:p>
        </p:txBody>
      </p:sp>
      <p:sp>
        <p:nvSpPr>
          <p:cNvPr id="41" name="Titre 1"/>
          <p:cNvSpPr>
            <a:spLocks noGrp="1"/>
          </p:cNvSpPr>
          <p:nvPr>
            <p:ph type="title"/>
          </p:nvPr>
        </p:nvSpPr>
        <p:spPr>
          <a:xfrm>
            <a:off x="0" y="0"/>
            <a:ext cx="9144000" cy="1099045"/>
          </a:xfrm>
          <a:solidFill>
            <a:srgbClr val="003054"/>
          </a:solidFill>
          <a:ln>
            <a:noFill/>
          </a:ln>
        </p:spPr>
        <p:style>
          <a:lnRef idx="1">
            <a:schemeClr val="accent3"/>
          </a:lnRef>
          <a:fillRef idx="2">
            <a:schemeClr val="accent3"/>
          </a:fillRef>
          <a:effectRef idx="1">
            <a:schemeClr val="accent3"/>
          </a:effectRef>
          <a:fontRef idx="minor">
            <a:schemeClr val="dk1"/>
          </a:fontRef>
        </p:style>
        <p:txBody>
          <a:bodyPr>
            <a:noAutofit/>
          </a:bodyPr>
          <a:lstStyle/>
          <a:p>
            <a:pPr rtl="1"/>
            <a:r>
              <a:rPr lang="ar-DZ" sz="2800" b="1" dirty="0" smtClean="0">
                <a:solidFill>
                  <a:schemeClr val="bg1"/>
                </a:solidFill>
              </a:rPr>
              <a:t>إذا كنت حائزا على شهادة </a:t>
            </a:r>
            <a:r>
              <a:rPr lang="ar-DZ" sz="2800" b="1" dirty="0" err="1" smtClean="0">
                <a:solidFill>
                  <a:schemeClr val="bg1"/>
                </a:solidFill>
              </a:rPr>
              <a:t>البكــالوريا</a:t>
            </a:r>
            <a:r>
              <a:rPr lang="ar-DZ" sz="2800" b="1" dirty="0" smtClean="0">
                <a:solidFill>
                  <a:schemeClr val="bg1"/>
                </a:solidFill>
              </a:rPr>
              <a:t> الخـاصة (ثانوية بوعمــامة) ،</a:t>
            </a:r>
            <a:br>
              <a:rPr lang="ar-DZ" sz="2800" b="1" dirty="0" smtClean="0">
                <a:solidFill>
                  <a:schemeClr val="bg1"/>
                </a:solidFill>
              </a:rPr>
            </a:br>
            <a:r>
              <a:rPr lang="ar-DZ" sz="2800" b="1" dirty="0" smtClean="0">
                <a:solidFill>
                  <a:schemeClr val="bg1"/>
                </a:solidFill>
              </a:rPr>
              <a:t> لأسجـل في مؤسسة للتعـليم العـالي يجــب:</a:t>
            </a:r>
            <a:endParaRPr lang="fr-FR" sz="2800" b="1" dirty="0">
              <a:solidFill>
                <a:schemeClr val="bg1"/>
              </a:solidFill>
            </a:endParaRPr>
          </a:p>
        </p:txBody>
      </p:sp>
      <p:sp>
        <p:nvSpPr>
          <p:cNvPr id="45" name="Ellipse 16"/>
          <p:cNvSpPr/>
          <p:nvPr/>
        </p:nvSpPr>
        <p:spPr>
          <a:xfrm>
            <a:off x="7293782" y="2074946"/>
            <a:ext cx="1308324" cy="738411"/>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fr-FR" sz="1800" b="1" kern="1200" dirty="0" smtClean="0"/>
              <a:t>Confirmation de l’affectation</a:t>
            </a:r>
            <a:endParaRPr lang="fr-FR" sz="1800" b="1" kern="1200" dirty="0"/>
          </a:p>
        </p:txBody>
      </p:sp>
      <p:graphicFrame>
        <p:nvGraphicFramePr>
          <p:cNvPr id="7" name="Diagramme 6"/>
          <p:cNvGraphicFramePr/>
          <p:nvPr>
            <p:extLst>
              <p:ext uri="{D42A27DB-BD31-4B8C-83A1-F6EECF244321}">
                <p14:modId xmlns:p14="http://schemas.microsoft.com/office/powerpoint/2010/main" val="264030158"/>
              </p:ext>
            </p:extLst>
          </p:nvPr>
        </p:nvGraphicFramePr>
        <p:xfrm>
          <a:off x="142844" y="1124744"/>
          <a:ext cx="8858280" cy="492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space réservé du numéro de diapositive 7"/>
          <p:cNvSpPr>
            <a:spLocks noGrp="1"/>
          </p:cNvSpPr>
          <p:nvPr>
            <p:ph type="sldNum" sz="quarter" idx="12"/>
          </p:nvPr>
        </p:nvSpPr>
        <p:spPr/>
        <p:txBody>
          <a:bodyPr/>
          <a:lstStyle/>
          <a:p>
            <a:fld id="{3D56631F-B99A-4A6C-BB5A-D3DE6E5BF7B0}" type="slidenum">
              <a:rPr lang="fr-FR" smtClean="0"/>
              <a:pPr/>
              <a:t>33</a:t>
            </a:fld>
            <a:endParaRPr lang="fr-FR"/>
          </a:p>
        </p:txBody>
      </p:sp>
      <p:pic>
        <p:nvPicPr>
          <p:cNvPr id="10" name="Image 9">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7658" y="6125817"/>
            <a:ext cx="668683" cy="668683"/>
          </a:xfrm>
          <a:prstGeom prst="rect">
            <a:avLst/>
          </a:prstGeom>
        </p:spPr>
      </p:pic>
    </p:spTree>
    <p:extLst>
      <p:ext uri="{BB962C8B-B14F-4D97-AF65-F5344CB8AC3E}">
        <p14:creationId xmlns:p14="http://schemas.microsoft.com/office/powerpoint/2010/main" val="976525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avec flèche vers le bas 19"/>
          <p:cNvSpPr/>
          <p:nvPr/>
        </p:nvSpPr>
        <p:spPr>
          <a:xfrm>
            <a:off x="428596" y="1285860"/>
            <a:ext cx="8429684" cy="1000132"/>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rtl="1">
              <a:buFontTx/>
              <a:buChar char="-"/>
            </a:pPr>
            <a:r>
              <a:rPr lang="ar-DZ" sz="1600" b="1" dirty="0" smtClean="0">
                <a:solidFill>
                  <a:schemeClr val="tx1"/>
                </a:solidFill>
              </a:rPr>
              <a:t> قبل كل شيء، يجب أن أتقدم بطلب معادلة </a:t>
            </a:r>
            <a:r>
              <a:rPr lang="ar-DZ" sz="1600" b="1" dirty="0" err="1" smtClean="0">
                <a:solidFill>
                  <a:schemeClr val="tx1"/>
                </a:solidFill>
              </a:rPr>
              <a:t>للبكلوريا</a:t>
            </a:r>
            <a:r>
              <a:rPr lang="ar-DZ" sz="1600" b="1" dirty="0" smtClean="0">
                <a:solidFill>
                  <a:schemeClr val="tx1"/>
                </a:solidFill>
              </a:rPr>
              <a:t> التي بحوزتي، عبر الخط على الموقع الإلكتروني:</a:t>
            </a:r>
            <a:endParaRPr lang="fr-FR" sz="1600" b="1" dirty="0" smtClean="0">
              <a:solidFill>
                <a:schemeClr val="tx1"/>
              </a:solidFill>
            </a:endParaRPr>
          </a:p>
          <a:p>
            <a:pPr lvl="0" algn="ctr" rtl="1"/>
            <a:r>
              <a:rPr lang="ar-DZ" sz="1600" b="1" dirty="0" smtClean="0">
                <a:solidFill>
                  <a:schemeClr val="tx1"/>
                </a:solidFill>
              </a:rPr>
              <a:t>  </a:t>
            </a:r>
            <a:r>
              <a:rPr lang="fr-FR" sz="1600" b="1" dirty="0" smtClean="0">
                <a:solidFill>
                  <a:schemeClr val="tx1"/>
                </a:solidFill>
                <a:hlinkClick r:id="rId3"/>
              </a:rPr>
              <a:t>www.mesrs.dz</a:t>
            </a:r>
            <a:endParaRPr lang="fr-FR" sz="1600" dirty="0" smtClean="0"/>
          </a:p>
        </p:txBody>
      </p:sp>
      <p:sp>
        <p:nvSpPr>
          <p:cNvPr id="21" name="Rectangle avec flèche vers le bas 20"/>
          <p:cNvSpPr/>
          <p:nvPr/>
        </p:nvSpPr>
        <p:spPr>
          <a:xfrm>
            <a:off x="285720" y="2357430"/>
            <a:ext cx="8572560" cy="1857388"/>
          </a:xfrm>
          <a:prstGeom prst="downArrow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1"/>
            <a:r>
              <a:rPr lang="ar-DZ" sz="1600" dirty="0" smtClean="0">
                <a:solidFill>
                  <a:schemeClr val="tx1"/>
                </a:solidFill>
              </a:rPr>
              <a:t>- حسب شعبة البكالوريا التي بحوزتي، ومعدّلي العام </a:t>
            </a:r>
            <a:r>
              <a:rPr lang="ar-DZ" sz="1600" dirty="0" err="1" smtClean="0">
                <a:solidFill>
                  <a:schemeClr val="tx1"/>
                </a:solidFill>
              </a:rPr>
              <a:t>و</a:t>
            </a:r>
            <a:r>
              <a:rPr lang="ar-DZ" sz="1600" dirty="0" smtClean="0">
                <a:solidFill>
                  <a:schemeClr val="tx1"/>
                </a:solidFill>
              </a:rPr>
              <a:t> النقاط التي تحصلت عليها في البكالوريا، </a:t>
            </a:r>
            <a:endParaRPr lang="fr-FR" sz="1600" dirty="0" smtClean="0">
              <a:solidFill>
                <a:schemeClr val="tx1"/>
              </a:solidFill>
            </a:endParaRPr>
          </a:p>
          <a:p>
            <a:pPr lvl="0" algn="ctr" rtl="1"/>
            <a:r>
              <a:rPr lang="ar-DZ" sz="1600" dirty="0" smtClean="0">
                <a:solidFill>
                  <a:schemeClr val="tx1"/>
                </a:solidFill>
              </a:rPr>
              <a:t>- وشروط الالتحاق المنصوص عليها  في منشـــور التسجيل الأولي </a:t>
            </a:r>
            <a:r>
              <a:rPr lang="ar-DZ" sz="1600" dirty="0" err="1" smtClean="0">
                <a:solidFill>
                  <a:schemeClr val="tx1"/>
                </a:solidFill>
              </a:rPr>
              <a:t>و</a:t>
            </a:r>
            <a:r>
              <a:rPr lang="ar-DZ" sz="1600" dirty="0" smtClean="0">
                <a:solidFill>
                  <a:schemeClr val="tx1"/>
                </a:solidFill>
              </a:rPr>
              <a:t> توجيه حاملي شهادة البكالوريا الجدد</a:t>
            </a:r>
          </a:p>
          <a:p>
            <a:pPr lvl="0" algn="ctr" rtl="1"/>
            <a:r>
              <a:rPr lang="ar-DZ" sz="1600" dirty="0" smtClean="0">
                <a:solidFill>
                  <a:schemeClr val="tx1"/>
                </a:solidFill>
              </a:rPr>
              <a:t>- والمعدلات الدنيا للالتحاق بمختلف التكوينات من خلال تصفحها على الموقع الإلكتروني لــوزارة التعليــم العـالي </a:t>
            </a:r>
            <a:r>
              <a:rPr lang="ar-DZ" sz="1600" dirty="0" err="1" smtClean="0">
                <a:solidFill>
                  <a:schemeClr val="tx1"/>
                </a:solidFill>
              </a:rPr>
              <a:t>و</a:t>
            </a:r>
            <a:r>
              <a:rPr lang="ar-DZ" sz="1600" dirty="0" smtClean="0">
                <a:solidFill>
                  <a:schemeClr val="tx1"/>
                </a:solidFill>
              </a:rPr>
              <a:t> البحث العلمي </a:t>
            </a:r>
            <a:r>
              <a:rPr lang="fr-FR" sz="1600" dirty="0" smtClean="0">
                <a:solidFill>
                  <a:schemeClr val="tx1"/>
                </a:solidFill>
                <a:hlinkClick r:id="rId3"/>
              </a:rPr>
              <a:t>www.mesrs.dz</a:t>
            </a:r>
            <a:endParaRPr lang="fr-FR" sz="1600" dirty="0"/>
          </a:p>
        </p:txBody>
      </p:sp>
      <p:sp>
        <p:nvSpPr>
          <p:cNvPr id="16" name="Titre 1"/>
          <p:cNvSpPr>
            <a:spLocks noGrp="1"/>
          </p:cNvSpPr>
          <p:nvPr>
            <p:ph type="title"/>
          </p:nvPr>
        </p:nvSpPr>
        <p:spPr>
          <a:xfrm>
            <a:off x="0" y="0"/>
            <a:ext cx="9144000" cy="1143000"/>
          </a:xfrm>
          <a:solidFill>
            <a:srgbClr val="003054"/>
          </a:solidFill>
          <a:ln>
            <a:noFill/>
          </a:ln>
        </p:spPr>
        <p:style>
          <a:lnRef idx="1">
            <a:schemeClr val="accent3"/>
          </a:lnRef>
          <a:fillRef idx="2">
            <a:schemeClr val="accent3"/>
          </a:fillRef>
          <a:effectRef idx="1">
            <a:schemeClr val="accent3"/>
          </a:effectRef>
          <a:fontRef idx="minor">
            <a:schemeClr val="dk1"/>
          </a:fontRef>
        </p:style>
        <p:txBody>
          <a:bodyPr>
            <a:noAutofit/>
          </a:bodyPr>
          <a:lstStyle/>
          <a:p>
            <a:pPr rtl="1"/>
            <a:r>
              <a:rPr lang="ar-DZ" sz="2800" b="1" dirty="0" smtClean="0">
                <a:solidFill>
                  <a:schemeClr val="bg1"/>
                </a:solidFill>
              </a:rPr>
              <a:t>إذا كنت مواطنا جزائريا حائزا على شهادة </a:t>
            </a:r>
            <a:r>
              <a:rPr lang="ar-DZ" sz="2800" b="1" dirty="0" err="1" smtClean="0">
                <a:solidFill>
                  <a:schemeClr val="bg1"/>
                </a:solidFill>
              </a:rPr>
              <a:t>بكــالوريا</a:t>
            </a:r>
            <a:r>
              <a:rPr lang="ar-DZ" sz="2800" b="1" dirty="0" smtClean="0">
                <a:solidFill>
                  <a:schemeClr val="bg1"/>
                </a:solidFill>
              </a:rPr>
              <a:t> أجنبية،</a:t>
            </a:r>
            <a:br>
              <a:rPr lang="ar-DZ" sz="2800" b="1" dirty="0" smtClean="0">
                <a:solidFill>
                  <a:schemeClr val="bg1"/>
                </a:solidFill>
              </a:rPr>
            </a:br>
            <a:r>
              <a:rPr lang="ar-DZ" sz="2800" b="1" dirty="0" smtClean="0">
                <a:solidFill>
                  <a:schemeClr val="bg1"/>
                </a:solidFill>
              </a:rPr>
              <a:t>لأسجـل في مؤسسة للتعـليم العـالي يجــب:</a:t>
            </a:r>
            <a:endParaRPr lang="fr-FR" sz="2800" b="1" dirty="0">
              <a:solidFill>
                <a:schemeClr val="bg1"/>
              </a:solidFill>
            </a:endParaRPr>
          </a:p>
        </p:txBody>
      </p:sp>
      <p:grpSp>
        <p:nvGrpSpPr>
          <p:cNvPr id="14" name="Groupe 13"/>
          <p:cNvGrpSpPr/>
          <p:nvPr/>
        </p:nvGrpSpPr>
        <p:grpSpPr>
          <a:xfrm>
            <a:off x="285720" y="4357694"/>
            <a:ext cx="8858280" cy="1663594"/>
            <a:chOff x="0" y="4277610"/>
            <a:chExt cx="8858280" cy="651047"/>
          </a:xfrm>
        </p:grpSpPr>
        <p:sp>
          <p:nvSpPr>
            <p:cNvPr id="22" name="Rectangle 21"/>
            <p:cNvSpPr/>
            <p:nvPr/>
          </p:nvSpPr>
          <p:spPr>
            <a:xfrm>
              <a:off x="0" y="4277610"/>
              <a:ext cx="8858280" cy="651047"/>
            </a:xfrm>
            <a:prstGeom prst="rect">
              <a:avLst/>
            </a:prstGeom>
            <a:solidFill>
              <a:schemeClr val="tx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p:cNvSpPr/>
            <p:nvPr/>
          </p:nvSpPr>
          <p:spPr>
            <a:xfrm>
              <a:off x="0" y="4277610"/>
              <a:ext cx="8858280" cy="6510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rtl="1"/>
              <a:r>
                <a:rPr lang="ar-DZ" sz="1600" b="1" dirty="0" smtClean="0">
                  <a:solidFill>
                    <a:schemeClr val="tx1"/>
                  </a:solidFill>
                </a:rPr>
                <a:t>لإتمام تسجيلي في مؤسسة جامعية، أربط الاتصال بالموقع المخصّص</a:t>
              </a:r>
            </a:p>
            <a:p>
              <a:pPr lvl="0" algn="ctr" rtl="1"/>
              <a:endParaRPr lang="ar-DZ" sz="1600" b="1" dirty="0" smtClean="0">
                <a:solidFill>
                  <a:schemeClr val="tx1"/>
                </a:solidFill>
              </a:endParaRPr>
            </a:p>
          </p:txBody>
        </p:sp>
      </p:grpSp>
      <p:sp>
        <p:nvSpPr>
          <p:cNvPr id="15" name="Espace réservé du numéro de diapositive 14"/>
          <p:cNvSpPr>
            <a:spLocks noGrp="1"/>
          </p:cNvSpPr>
          <p:nvPr>
            <p:ph type="sldNum" sz="quarter" idx="12"/>
          </p:nvPr>
        </p:nvSpPr>
        <p:spPr/>
        <p:txBody>
          <a:bodyPr/>
          <a:lstStyle/>
          <a:p>
            <a:fld id="{3D56631F-B99A-4A6C-BB5A-D3DE6E5BF7B0}" type="slidenum">
              <a:rPr lang="fr-FR" smtClean="0"/>
              <a:pPr/>
              <a:t>34</a:t>
            </a:fld>
            <a:endParaRPr lang="fr-FR"/>
          </a:p>
        </p:txBody>
      </p:sp>
      <p:sp>
        <p:nvSpPr>
          <p:cNvPr id="3" name="Rectangle 2"/>
          <p:cNvSpPr/>
          <p:nvPr/>
        </p:nvSpPr>
        <p:spPr>
          <a:xfrm>
            <a:off x="2534072" y="5189491"/>
            <a:ext cx="4572000" cy="646331"/>
          </a:xfrm>
          <a:prstGeom prst="rect">
            <a:avLst/>
          </a:prstGeom>
        </p:spPr>
        <p:txBody>
          <a:bodyPr>
            <a:spAutoFit/>
          </a:bodyPr>
          <a:lstStyle/>
          <a:p>
            <a:pPr algn="ctr"/>
            <a:r>
              <a:rPr lang="fr-BE" dirty="0">
                <a:solidFill>
                  <a:srgbClr val="00008B"/>
                </a:solidFill>
                <a:latin typeface="times new roman"/>
                <a:hlinkClick r:id="rId4"/>
              </a:rPr>
              <a:t>https://progres.mesrs.dz/webetrangers</a:t>
            </a:r>
            <a:r>
              <a:rPr lang="fr-BE" dirty="0"/>
              <a:t/>
            </a:r>
            <a:br>
              <a:rPr lang="fr-BE" dirty="0"/>
            </a:br>
            <a:r>
              <a:rPr lang="fr-BE" u="sng" dirty="0">
                <a:solidFill>
                  <a:srgbClr val="006400"/>
                </a:solidFill>
                <a:latin typeface="times new roman"/>
                <a:hlinkClick r:id="rId5"/>
              </a:rPr>
              <a:t>http://progres.mesrs.dz/webetrangers</a:t>
            </a:r>
            <a:endParaRPr lang="fr-BE" dirty="0"/>
          </a:p>
        </p:txBody>
      </p:sp>
      <p:pic>
        <p:nvPicPr>
          <p:cNvPr id="10" name="Image 9">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0182" y="6021288"/>
            <a:ext cx="668683" cy="668683"/>
          </a:xfrm>
          <a:prstGeom prst="rect">
            <a:avLst/>
          </a:prstGeom>
        </p:spPr>
      </p:pic>
    </p:spTree>
    <p:extLst>
      <p:ext uri="{BB962C8B-B14F-4D97-AF65-F5344CB8AC3E}">
        <p14:creationId xmlns:p14="http://schemas.microsoft.com/office/powerpoint/2010/main" val="4006875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llipse 16"/>
          <p:cNvSpPr/>
          <p:nvPr/>
        </p:nvSpPr>
        <p:spPr>
          <a:xfrm>
            <a:off x="3929058" y="5861160"/>
            <a:ext cx="1308324" cy="738411"/>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fr-FR" sz="1800" b="1" kern="1200" dirty="0" smtClean="0"/>
              <a:t>Affectation post recours</a:t>
            </a:r>
            <a:endParaRPr lang="fr-FR" sz="1800" b="1" kern="1200" dirty="0"/>
          </a:p>
        </p:txBody>
      </p:sp>
      <p:sp>
        <p:nvSpPr>
          <p:cNvPr id="41" name="Titre 1"/>
          <p:cNvSpPr>
            <a:spLocks noGrp="1"/>
          </p:cNvSpPr>
          <p:nvPr>
            <p:ph type="title"/>
          </p:nvPr>
        </p:nvSpPr>
        <p:spPr>
          <a:xfrm>
            <a:off x="0" y="0"/>
            <a:ext cx="9144000" cy="836712"/>
          </a:xfrm>
          <a:solidFill>
            <a:srgbClr val="003054"/>
          </a:solidFill>
          <a:ln>
            <a:noFill/>
          </a:ln>
        </p:spPr>
        <p:style>
          <a:lnRef idx="1">
            <a:schemeClr val="accent3"/>
          </a:lnRef>
          <a:fillRef idx="2">
            <a:schemeClr val="accent3"/>
          </a:fillRef>
          <a:effectRef idx="1">
            <a:schemeClr val="accent3"/>
          </a:effectRef>
          <a:fontRef idx="minor">
            <a:schemeClr val="dk1"/>
          </a:fontRef>
        </p:style>
        <p:txBody>
          <a:bodyPr>
            <a:noAutofit/>
          </a:bodyPr>
          <a:lstStyle/>
          <a:p>
            <a:pPr rtl="1"/>
            <a:r>
              <a:rPr lang="ar-DZ" sz="2400" b="1" dirty="0" smtClean="0">
                <a:solidFill>
                  <a:schemeClr val="bg1"/>
                </a:solidFill>
              </a:rPr>
              <a:t>إذا كنت حائزا على شهادة بكــالوريا </a:t>
            </a:r>
            <a:r>
              <a:rPr lang="ar-DZ" sz="2400" b="1" dirty="0" smtClean="0">
                <a:solidFill>
                  <a:srgbClr val="FF0000"/>
                </a:solidFill>
              </a:rPr>
              <a:t>قبل عام 2018</a:t>
            </a:r>
            <a:r>
              <a:rPr lang="ar-DZ" sz="2400" b="1" dirty="0" smtClean="0">
                <a:solidFill>
                  <a:schemeClr val="bg1"/>
                </a:solidFill>
              </a:rPr>
              <a:t>،</a:t>
            </a:r>
            <a:br>
              <a:rPr lang="ar-DZ" sz="2400" b="1" dirty="0" smtClean="0">
                <a:solidFill>
                  <a:schemeClr val="bg1"/>
                </a:solidFill>
              </a:rPr>
            </a:br>
            <a:r>
              <a:rPr lang="ar-DZ" sz="2400" b="1" dirty="0" smtClean="0">
                <a:solidFill>
                  <a:schemeClr val="bg1"/>
                </a:solidFill>
              </a:rPr>
              <a:t>لأسجـل في مؤسسة للتعـليم العـالي يجــب:</a:t>
            </a:r>
            <a:endParaRPr lang="fr-FR" sz="2400" b="1" dirty="0">
              <a:solidFill>
                <a:schemeClr val="bg1"/>
              </a:solidFill>
            </a:endParaRPr>
          </a:p>
        </p:txBody>
      </p:sp>
      <p:sp>
        <p:nvSpPr>
          <p:cNvPr id="45" name="Ellipse 16"/>
          <p:cNvSpPr/>
          <p:nvPr/>
        </p:nvSpPr>
        <p:spPr>
          <a:xfrm>
            <a:off x="7293782" y="2074946"/>
            <a:ext cx="1308324" cy="738411"/>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fr-FR" sz="1800" b="1" kern="1200" dirty="0" smtClean="0"/>
              <a:t>Confirmation de l’affectation</a:t>
            </a:r>
            <a:endParaRPr lang="fr-FR" sz="1800" b="1" kern="1200" dirty="0"/>
          </a:p>
        </p:txBody>
      </p:sp>
      <p:graphicFrame>
        <p:nvGraphicFramePr>
          <p:cNvPr id="7" name="Diagramme 6"/>
          <p:cNvGraphicFramePr/>
          <p:nvPr>
            <p:extLst>
              <p:ext uri="{D42A27DB-BD31-4B8C-83A1-F6EECF244321}">
                <p14:modId xmlns:p14="http://schemas.microsoft.com/office/powerpoint/2010/main" val="2142343679"/>
              </p:ext>
            </p:extLst>
          </p:nvPr>
        </p:nvGraphicFramePr>
        <p:xfrm>
          <a:off x="11220" y="872539"/>
          <a:ext cx="9144000" cy="5357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space réservé du numéro de diapositive 7"/>
          <p:cNvSpPr>
            <a:spLocks noGrp="1"/>
          </p:cNvSpPr>
          <p:nvPr>
            <p:ph type="sldNum" sz="quarter" idx="12"/>
          </p:nvPr>
        </p:nvSpPr>
        <p:spPr/>
        <p:txBody>
          <a:bodyPr/>
          <a:lstStyle/>
          <a:p>
            <a:fld id="{3D56631F-B99A-4A6C-BB5A-D3DE6E5BF7B0}" type="slidenum">
              <a:rPr lang="fr-FR" smtClean="0"/>
              <a:pPr/>
              <a:t>35</a:t>
            </a:fld>
            <a:endParaRPr lang="fr-FR"/>
          </a:p>
        </p:txBody>
      </p:sp>
      <p:pic>
        <p:nvPicPr>
          <p:cNvPr id="10" name="Image 9">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18324904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endParaRPr lang="fr-FR" dirty="0"/>
          </a:p>
        </p:txBody>
      </p:sp>
      <p:cxnSp>
        <p:nvCxnSpPr>
          <p:cNvPr id="30" name="Connecteur droit 29"/>
          <p:cNvCxnSpPr/>
          <p:nvPr/>
        </p:nvCxnSpPr>
        <p:spPr>
          <a:xfrm>
            <a:off x="359532" y="686174"/>
            <a:ext cx="842493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itre 1"/>
          <p:cNvSpPr txBox="1">
            <a:spLocks/>
          </p:cNvSpPr>
          <p:nvPr/>
        </p:nvSpPr>
        <p:spPr>
          <a:xfrm>
            <a:off x="0" y="0"/>
            <a:ext cx="9144000" cy="980728"/>
          </a:xfrm>
          <a:prstGeom prst="rect">
            <a:avLst/>
          </a:prstGeom>
          <a:solidFill>
            <a:srgbClr val="003054"/>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ar-DZ" sz="4000" b="1" dirty="0" smtClean="0">
                <a:solidFill>
                  <a:schemeClr val="bg1"/>
                </a:solidFill>
              </a:rPr>
              <a:t>الوثائق المطلوبة للتسجيل النهائي</a:t>
            </a:r>
            <a:endParaRPr kumimoji="0" lang="fr-FR" sz="4000" b="1" i="0" u="none" strike="noStrike" kern="1200" cap="none" spc="0" normalizeH="0" baseline="0" noProof="0" dirty="0">
              <a:ln>
                <a:noFill/>
              </a:ln>
              <a:solidFill>
                <a:schemeClr val="bg1"/>
              </a:solidFill>
              <a:effectLst/>
              <a:uLnTx/>
              <a:uFillTx/>
            </a:endParaRPr>
          </a:p>
        </p:txBody>
      </p:sp>
      <p:graphicFrame>
        <p:nvGraphicFramePr>
          <p:cNvPr id="6" name="Diagramme 5"/>
          <p:cNvGraphicFramePr/>
          <p:nvPr>
            <p:extLst>
              <p:ext uri="{D42A27DB-BD31-4B8C-83A1-F6EECF244321}">
                <p14:modId xmlns:p14="http://schemas.microsoft.com/office/powerpoint/2010/main" val="1508858963"/>
              </p:ext>
            </p:extLst>
          </p:nvPr>
        </p:nvGraphicFramePr>
        <p:xfrm>
          <a:off x="583092" y="1178848"/>
          <a:ext cx="7929618" cy="492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space réservé du numéro de diapositive 7"/>
          <p:cNvSpPr>
            <a:spLocks noGrp="1"/>
          </p:cNvSpPr>
          <p:nvPr>
            <p:ph type="sldNum" sz="quarter" idx="12"/>
          </p:nvPr>
        </p:nvSpPr>
        <p:spPr/>
        <p:txBody>
          <a:bodyPr/>
          <a:lstStyle/>
          <a:p>
            <a:fld id="{3D56631F-B99A-4A6C-BB5A-D3DE6E5BF7B0}" type="slidenum">
              <a:rPr lang="fr-FR" smtClean="0"/>
              <a:pPr/>
              <a:t>36</a:t>
            </a:fld>
            <a:endParaRPr lang="fr-FR"/>
          </a:p>
        </p:txBody>
      </p:sp>
      <p:pic>
        <p:nvPicPr>
          <p:cNvPr id="9" name="Image 8">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412931462"/>
      </p:ext>
    </p:extLst>
  </p:cSld>
  <p:clrMapOvr>
    <a:masterClrMapping/>
  </p:clrMapOvr>
  <p:transition spd="slow"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chemin vertical 5"/>
          <p:cNvSpPr/>
          <p:nvPr/>
        </p:nvSpPr>
        <p:spPr>
          <a:xfrm>
            <a:off x="5242546" y="4583440"/>
            <a:ext cx="1143008" cy="928694"/>
          </a:xfrm>
          <a:prstGeom prst="verticalScroll">
            <a:avLst/>
          </a:prstGeom>
          <a:solidFill>
            <a:srgbClr val="69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DZ" sz="1400" b="1" dirty="0" smtClean="0">
                <a:solidFill>
                  <a:schemeClr val="tx1"/>
                </a:solidFill>
              </a:rPr>
              <a:t> ليسانس</a:t>
            </a:r>
          </a:p>
          <a:p>
            <a:pPr algn="ctr" rtl="1"/>
            <a:r>
              <a:rPr lang="ar-DZ" sz="1400" b="1" dirty="0" smtClean="0">
                <a:solidFill>
                  <a:schemeClr val="tx1"/>
                </a:solidFill>
              </a:rPr>
              <a:t>(3 </a:t>
            </a:r>
            <a:r>
              <a:rPr lang="ar-DZ" sz="1400" b="1" dirty="0" err="1" smtClean="0">
                <a:solidFill>
                  <a:schemeClr val="tx1"/>
                </a:solidFill>
              </a:rPr>
              <a:t>سنات</a:t>
            </a:r>
            <a:r>
              <a:rPr lang="ar-DZ" sz="1400" b="1" dirty="0" smtClean="0">
                <a:solidFill>
                  <a:schemeClr val="tx1"/>
                </a:solidFill>
              </a:rPr>
              <a:t>)</a:t>
            </a:r>
            <a:endParaRPr lang="fr-FR" sz="1400" b="1" dirty="0">
              <a:solidFill>
                <a:schemeClr val="tx1"/>
              </a:solidFill>
            </a:endParaRPr>
          </a:p>
        </p:txBody>
      </p:sp>
      <p:sp>
        <p:nvSpPr>
          <p:cNvPr id="13" name="Parchemin vertical 12"/>
          <p:cNvSpPr/>
          <p:nvPr/>
        </p:nvSpPr>
        <p:spPr>
          <a:xfrm>
            <a:off x="6813228" y="4583440"/>
            <a:ext cx="1071570" cy="928694"/>
          </a:xfrm>
          <a:prstGeom prst="verticalScroll">
            <a:avLst/>
          </a:prstGeom>
          <a:solidFill>
            <a:srgbClr val="69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DZ" sz="1400" b="1" dirty="0" smtClean="0">
                <a:solidFill>
                  <a:schemeClr val="tx1"/>
                </a:solidFill>
              </a:rPr>
              <a:t>ليسانس </a:t>
            </a:r>
            <a:endParaRPr lang="fr-FR" sz="1400" b="1" dirty="0" smtClean="0">
              <a:solidFill>
                <a:schemeClr val="tx1"/>
              </a:solidFill>
            </a:endParaRPr>
          </a:p>
          <a:p>
            <a:pPr algn="ctr" rtl="1"/>
            <a:r>
              <a:rPr lang="ar-DZ" sz="1400" b="1" dirty="0" smtClean="0">
                <a:solidFill>
                  <a:schemeClr val="tx1"/>
                </a:solidFill>
              </a:rPr>
              <a:t>(3 سنوات)</a:t>
            </a:r>
            <a:endParaRPr lang="fr-FR" sz="1400" b="1" dirty="0">
              <a:solidFill>
                <a:schemeClr val="tx1"/>
              </a:solidFill>
            </a:endParaRPr>
          </a:p>
        </p:txBody>
      </p:sp>
      <p:sp>
        <p:nvSpPr>
          <p:cNvPr id="18" name="Parchemin vertical 17"/>
          <p:cNvSpPr/>
          <p:nvPr/>
        </p:nvSpPr>
        <p:spPr>
          <a:xfrm>
            <a:off x="6814182" y="3511870"/>
            <a:ext cx="1143008" cy="853054"/>
          </a:xfrm>
          <a:prstGeom prst="verticalScroll">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DZ" sz="1400" b="1" dirty="0" smtClean="0">
                <a:solidFill>
                  <a:schemeClr val="tx1"/>
                </a:solidFill>
              </a:rPr>
              <a:t>ماستر </a:t>
            </a:r>
            <a:endParaRPr lang="fr-FR" sz="1400" b="1" dirty="0" smtClean="0">
              <a:solidFill>
                <a:schemeClr val="tx1"/>
              </a:solidFill>
            </a:endParaRPr>
          </a:p>
          <a:p>
            <a:pPr algn="ctr" rtl="1"/>
            <a:r>
              <a:rPr lang="ar-DZ" sz="1400" b="1" dirty="0" smtClean="0">
                <a:solidFill>
                  <a:schemeClr val="tx1"/>
                </a:solidFill>
              </a:rPr>
              <a:t>(سنتان)</a:t>
            </a:r>
            <a:endParaRPr lang="fr-FR" sz="1400" b="1" dirty="0">
              <a:solidFill>
                <a:schemeClr val="tx1"/>
              </a:solidFill>
            </a:endParaRPr>
          </a:p>
        </p:txBody>
      </p:sp>
      <p:sp>
        <p:nvSpPr>
          <p:cNvPr id="23" name="Titre 22"/>
          <p:cNvSpPr>
            <a:spLocks noGrp="1"/>
          </p:cNvSpPr>
          <p:nvPr>
            <p:ph type="title"/>
          </p:nvPr>
        </p:nvSpPr>
        <p:spPr/>
        <p:txBody>
          <a:bodyPr/>
          <a:lstStyle/>
          <a:p>
            <a:endParaRPr lang="fr-FR"/>
          </a:p>
        </p:txBody>
      </p:sp>
      <p:sp>
        <p:nvSpPr>
          <p:cNvPr id="24" name="Titre 1"/>
          <p:cNvSpPr txBox="1">
            <a:spLocks/>
          </p:cNvSpPr>
          <p:nvPr/>
        </p:nvSpPr>
        <p:spPr>
          <a:xfrm>
            <a:off x="0" y="0"/>
            <a:ext cx="9144000" cy="1428736"/>
          </a:xfrm>
          <a:prstGeom prst="rect">
            <a:avLst/>
          </a:prstGeom>
          <a:solidFill>
            <a:srgbClr val="003054"/>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algn="ctr">
              <a:spcBef>
                <a:spcPct val="0"/>
              </a:spcBef>
              <a:defRPr/>
            </a:pPr>
            <a:r>
              <a:rPr kumimoji="0" lang="ar-DZ" sz="4000" b="1" i="0" u="none" strike="noStrike" kern="1200" cap="none" spc="0" normalizeH="0" baseline="0" noProof="0" dirty="0" smtClean="0">
                <a:ln>
                  <a:noFill/>
                </a:ln>
                <a:solidFill>
                  <a:schemeClr val="bg1"/>
                </a:solidFill>
                <a:effectLst/>
                <a:uLnTx/>
                <a:uFillTx/>
                <a:latin typeface="+mn-lt"/>
                <a:ea typeface="+mn-ea"/>
                <a:cs typeface="+mn-cs"/>
              </a:rPr>
              <a:t> ميـادين التكوين في </a:t>
            </a:r>
            <a:r>
              <a:rPr kumimoji="0" lang="ar-DZ" sz="4000" b="1" i="0" u="none" strike="noStrike" kern="1200" cap="none" spc="0" normalizeH="0" baseline="0" noProof="0" dirty="0" err="1" smtClean="0">
                <a:ln>
                  <a:noFill/>
                </a:ln>
                <a:solidFill>
                  <a:schemeClr val="bg1"/>
                </a:solidFill>
                <a:effectLst/>
                <a:uLnTx/>
                <a:uFillTx/>
                <a:latin typeface="+mn-lt"/>
                <a:ea typeface="+mn-ea"/>
                <a:cs typeface="+mn-cs"/>
              </a:rPr>
              <a:t>ال</a:t>
            </a:r>
            <a:r>
              <a:rPr lang="ar-DZ" sz="4000" b="1" dirty="0" smtClean="0">
                <a:solidFill>
                  <a:schemeClr val="bg1"/>
                </a:solidFill>
              </a:rPr>
              <a:t>ليسانس – والماستـر</a:t>
            </a:r>
            <a:endParaRPr lang="ar-DZ" sz="4000" b="1" dirty="0">
              <a:solidFill>
                <a:schemeClr val="bg1"/>
              </a:solidFill>
            </a:endParaRPr>
          </a:p>
        </p:txBody>
      </p:sp>
      <p:sp>
        <p:nvSpPr>
          <p:cNvPr id="25" name="Lune 24"/>
          <p:cNvSpPr/>
          <p:nvPr/>
        </p:nvSpPr>
        <p:spPr>
          <a:xfrm>
            <a:off x="357158" y="1428736"/>
            <a:ext cx="2357454" cy="4572032"/>
          </a:xfrm>
          <a:prstGeom prst="moon">
            <a:avLst>
              <a:gd name="adj" fmla="val 11272"/>
            </a:avLst>
          </a:prstGeom>
          <a:solidFill>
            <a:srgbClr val="D5E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785786" y="1500174"/>
            <a:ext cx="3714776" cy="4924425"/>
          </a:xfrm>
          <a:prstGeom prst="rect">
            <a:avLst/>
          </a:prstGeom>
          <a:noFill/>
        </p:spPr>
        <p:txBody>
          <a:bodyPr wrap="square" rtlCol="0">
            <a:spAutoFit/>
          </a:bodyPr>
          <a:lstStyle/>
          <a:p>
            <a:pPr algn="ctr" rtl="1"/>
            <a:r>
              <a:rPr lang="ar-DZ" b="1" dirty="0" smtClean="0"/>
              <a:t>14 ميدان تكوين </a:t>
            </a:r>
          </a:p>
          <a:p>
            <a:pPr algn="ctr" rtl="1"/>
            <a:endParaRPr lang="fr-FR" sz="1200" dirty="0" smtClean="0">
              <a:solidFill>
                <a:srgbClr val="FF0000"/>
              </a:solidFill>
            </a:endParaRPr>
          </a:p>
          <a:p>
            <a:pPr algn="r" rtl="1">
              <a:buFont typeface="Wingdings" pitchFamily="2" charset="2"/>
              <a:buChar char="v"/>
            </a:pPr>
            <a:r>
              <a:rPr lang="ar-SA" dirty="0" smtClean="0"/>
              <a:t>علوم </a:t>
            </a:r>
            <a:r>
              <a:rPr lang="ar-SA" dirty="0" err="1" smtClean="0"/>
              <a:t>و</a:t>
            </a:r>
            <a:r>
              <a:rPr lang="ar-SA" dirty="0" smtClean="0"/>
              <a:t> تكنولوجيا </a:t>
            </a:r>
            <a:endParaRPr lang="fr-FR" sz="1200" dirty="0" smtClean="0"/>
          </a:p>
          <a:p>
            <a:pPr algn="r" rtl="1">
              <a:buFont typeface="Wingdings" pitchFamily="2" charset="2"/>
              <a:buChar char="v"/>
            </a:pPr>
            <a:r>
              <a:rPr lang="ar-SA" dirty="0" smtClean="0"/>
              <a:t>علوم المادة </a:t>
            </a:r>
            <a:endParaRPr lang="fr-FR" sz="1200" dirty="0" smtClean="0"/>
          </a:p>
          <a:p>
            <a:pPr algn="r" rtl="1">
              <a:buFont typeface="Wingdings" pitchFamily="2" charset="2"/>
              <a:buChar char="v"/>
            </a:pPr>
            <a:r>
              <a:rPr lang="ar-SA" dirty="0" smtClean="0"/>
              <a:t>رياضيات </a:t>
            </a:r>
            <a:r>
              <a:rPr lang="ar-SA" dirty="0" err="1" smtClean="0"/>
              <a:t>و</a:t>
            </a:r>
            <a:r>
              <a:rPr lang="ar-DZ" dirty="0" smtClean="0"/>
              <a:t> إ</a:t>
            </a:r>
            <a:r>
              <a:rPr lang="ar-SA" dirty="0" smtClean="0"/>
              <a:t>علام </a:t>
            </a:r>
            <a:r>
              <a:rPr lang="ar-DZ" dirty="0" smtClean="0"/>
              <a:t>آ</a:t>
            </a:r>
            <a:r>
              <a:rPr lang="ar-SA" dirty="0" smtClean="0"/>
              <a:t>لي </a:t>
            </a:r>
            <a:endParaRPr lang="fr-FR" sz="1200" dirty="0" smtClean="0"/>
          </a:p>
          <a:p>
            <a:pPr algn="r" rtl="1">
              <a:buFont typeface="Wingdings" pitchFamily="2" charset="2"/>
              <a:buChar char="v"/>
            </a:pPr>
            <a:r>
              <a:rPr lang="ar-SA" dirty="0" smtClean="0"/>
              <a:t>علوم الطبيعة والحياة </a:t>
            </a:r>
            <a:endParaRPr lang="fr-FR" sz="1200" dirty="0" smtClean="0"/>
          </a:p>
          <a:p>
            <a:pPr algn="r" rtl="1">
              <a:buFont typeface="Wingdings" pitchFamily="2" charset="2"/>
              <a:buChar char="v"/>
            </a:pPr>
            <a:r>
              <a:rPr lang="ar-SA" dirty="0" smtClean="0"/>
              <a:t>علوم الأرض والكون </a:t>
            </a:r>
            <a:endParaRPr lang="fr-FR" sz="1200" dirty="0" smtClean="0"/>
          </a:p>
          <a:p>
            <a:pPr algn="r" rtl="1">
              <a:buFont typeface="Wingdings" pitchFamily="2" charset="2"/>
              <a:buChar char="v"/>
            </a:pPr>
            <a:r>
              <a:rPr lang="ar-SA" dirty="0" smtClean="0"/>
              <a:t>علوم اقتصادية</a:t>
            </a:r>
            <a:r>
              <a:rPr lang="ar-DZ" dirty="0" smtClean="0"/>
              <a:t>،</a:t>
            </a:r>
            <a:r>
              <a:rPr lang="ar-SA" dirty="0" smtClean="0"/>
              <a:t> تسيير</a:t>
            </a:r>
            <a:r>
              <a:rPr lang="ar-DZ" dirty="0" smtClean="0"/>
              <a:t>وعلوم </a:t>
            </a:r>
            <a:r>
              <a:rPr lang="ar-SA" dirty="0" smtClean="0"/>
              <a:t>تجارية </a:t>
            </a:r>
            <a:endParaRPr lang="fr-FR" sz="1200" dirty="0" smtClean="0"/>
          </a:p>
          <a:p>
            <a:pPr algn="r" rtl="1">
              <a:buFont typeface="Wingdings" pitchFamily="2" charset="2"/>
              <a:buChar char="v"/>
            </a:pPr>
            <a:r>
              <a:rPr lang="ar-SA" dirty="0" smtClean="0"/>
              <a:t>حقوق وعلوم سياسية </a:t>
            </a:r>
            <a:endParaRPr lang="fr-FR" sz="1200" dirty="0" smtClean="0"/>
          </a:p>
          <a:p>
            <a:pPr algn="r" rtl="1">
              <a:buFont typeface="Wingdings" pitchFamily="2" charset="2"/>
              <a:buChar char="v"/>
            </a:pPr>
            <a:r>
              <a:rPr lang="ar-SA" dirty="0" smtClean="0"/>
              <a:t>آداب ولغات أجنبية</a:t>
            </a:r>
            <a:endParaRPr lang="fr-FR" sz="1200" dirty="0" smtClean="0"/>
          </a:p>
          <a:p>
            <a:pPr algn="r" rtl="1">
              <a:buFont typeface="Wingdings" pitchFamily="2" charset="2"/>
              <a:buChar char="v"/>
            </a:pPr>
            <a:r>
              <a:rPr lang="ar-SA" dirty="0" smtClean="0"/>
              <a:t>علوم</a:t>
            </a:r>
            <a:r>
              <a:rPr lang="ar-DZ" dirty="0" smtClean="0"/>
              <a:t> </a:t>
            </a:r>
            <a:r>
              <a:rPr lang="ar-SA" dirty="0" smtClean="0"/>
              <a:t>إنسانية واجتماعية </a:t>
            </a:r>
            <a:endParaRPr lang="fr-FR" sz="1200" dirty="0" smtClean="0"/>
          </a:p>
          <a:p>
            <a:pPr algn="r" rtl="1">
              <a:buFont typeface="Wingdings" pitchFamily="2" charset="2"/>
              <a:buChar char="v"/>
            </a:pPr>
            <a:r>
              <a:rPr lang="ar-SA" dirty="0" smtClean="0"/>
              <a:t>علوم وتقنيات النشاطات البدنية والرياضية </a:t>
            </a:r>
            <a:endParaRPr lang="fr-FR" sz="1200" dirty="0" smtClean="0"/>
          </a:p>
          <a:p>
            <a:pPr algn="r" rtl="1">
              <a:buFont typeface="Wingdings" pitchFamily="2" charset="2"/>
              <a:buChar char="v"/>
            </a:pPr>
            <a:r>
              <a:rPr lang="ar-SA" dirty="0" smtClean="0"/>
              <a:t>فنون </a:t>
            </a:r>
            <a:endParaRPr lang="fr-FR" sz="1200" dirty="0" smtClean="0"/>
          </a:p>
          <a:p>
            <a:pPr algn="r" rtl="1">
              <a:buFont typeface="Wingdings" pitchFamily="2" charset="2"/>
              <a:buChar char="v"/>
            </a:pPr>
            <a:r>
              <a:rPr lang="ar-SA" dirty="0" smtClean="0"/>
              <a:t>لغة </a:t>
            </a:r>
            <a:r>
              <a:rPr lang="ar-SA" dirty="0" err="1" smtClean="0"/>
              <a:t>و</a:t>
            </a:r>
            <a:r>
              <a:rPr lang="ar-DZ" dirty="0" smtClean="0"/>
              <a:t>أدب</a:t>
            </a:r>
            <a:r>
              <a:rPr lang="ar-SA" dirty="0" smtClean="0"/>
              <a:t> عربي</a:t>
            </a:r>
            <a:endParaRPr lang="fr-FR" sz="1200" dirty="0" smtClean="0"/>
          </a:p>
          <a:p>
            <a:pPr algn="r" rtl="1">
              <a:buFont typeface="Wingdings" pitchFamily="2" charset="2"/>
              <a:buChar char="v"/>
            </a:pPr>
            <a:r>
              <a:rPr lang="ar-SA" dirty="0" smtClean="0"/>
              <a:t>لغة وثقافة </a:t>
            </a:r>
            <a:r>
              <a:rPr lang="ar-DZ" dirty="0" smtClean="0"/>
              <a:t>آ</a:t>
            </a:r>
            <a:r>
              <a:rPr lang="ar-SA" dirty="0" err="1" smtClean="0"/>
              <a:t>مازيغية</a:t>
            </a:r>
            <a:endParaRPr lang="ar-DZ" dirty="0" smtClean="0"/>
          </a:p>
          <a:p>
            <a:pPr algn="r" rtl="1">
              <a:buFont typeface="Wingdings" pitchFamily="2" charset="2"/>
              <a:buChar char="v"/>
            </a:pPr>
            <a:r>
              <a:rPr lang="fr-FR" dirty="0" smtClean="0"/>
              <a:t> </a:t>
            </a:r>
            <a:r>
              <a:rPr lang="ar-DZ" dirty="0" smtClean="0"/>
              <a:t>هندسة معمارية، عمـران ومهن المدينة</a:t>
            </a:r>
            <a:endParaRPr lang="fr-FR" dirty="0" smtClean="0"/>
          </a:p>
          <a:p>
            <a:pPr algn="r" rtl="1"/>
            <a:r>
              <a:rPr lang="ar-SA" dirty="0" smtClean="0"/>
              <a:t> </a:t>
            </a:r>
            <a:endParaRPr lang="ar-DZ" dirty="0" smtClean="0"/>
          </a:p>
          <a:p>
            <a:pPr lvl="1" algn="r" rtl="1"/>
            <a:endParaRPr lang="ar-DZ" sz="1400" dirty="0" smtClean="0"/>
          </a:p>
        </p:txBody>
      </p:sp>
      <p:sp>
        <p:nvSpPr>
          <p:cNvPr id="16" name="ZoneTexte 15"/>
          <p:cNvSpPr txBox="1"/>
          <p:nvPr/>
        </p:nvSpPr>
        <p:spPr>
          <a:xfrm>
            <a:off x="6634633" y="5732346"/>
            <a:ext cx="1428760" cy="276999"/>
          </a:xfrm>
          <a:prstGeom prst="rect">
            <a:avLst/>
          </a:prstGeom>
          <a:noFill/>
        </p:spPr>
        <p:txBody>
          <a:bodyPr wrap="square" rtlCol="0">
            <a:spAutoFit/>
          </a:bodyPr>
          <a:lstStyle/>
          <a:p>
            <a:pPr algn="ctr" rtl="1"/>
            <a:r>
              <a:rPr lang="ar-DZ" sz="1200" b="1" dirty="0" smtClean="0"/>
              <a:t>بكالوريا + 5 سنوات</a:t>
            </a:r>
            <a:endParaRPr lang="fr-FR" sz="1200" b="1" dirty="0"/>
          </a:p>
        </p:txBody>
      </p:sp>
      <p:sp>
        <p:nvSpPr>
          <p:cNvPr id="28" name="Espace réservé du numéro de diapositive 27"/>
          <p:cNvSpPr>
            <a:spLocks noGrp="1"/>
          </p:cNvSpPr>
          <p:nvPr>
            <p:ph type="sldNum" sz="quarter" idx="12"/>
          </p:nvPr>
        </p:nvSpPr>
        <p:spPr/>
        <p:txBody>
          <a:bodyPr/>
          <a:lstStyle/>
          <a:p>
            <a:fld id="{3D56631F-B99A-4A6C-BB5A-D3DE6E5BF7B0}" type="slidenum">
              <a:rPr lang="fr-FR" smtClean="0"/>
              <a:pPr/>
              <a:t>37</a:t>
            </a:fld>
            <a:endParaRPr lang="fr-FR"/>
          </a:p>
        </p:txBody>
      </p:sp>
      <p:sp>
        <p:nvSpPr>
          <p:cNvPr id="21" name="ZoneTexte 20"/>
          <p:cNvSpPr txBox="1"/>
          <p:nvPr/>
        </p:nvSpPr>
        <p:spPr>
          <a:xfrm>
            <a:off x="5109934" y="5712344"/>
            <a:ext cx="1428760" cy="276999"/>
          </a:xfrm>
          <a:prstGeom prst="rect">
            <a:avLst/>
          </a:prstGeom>
          <a:noFill/>
        </p:spPr>
        <p:txBody>
          <a:bodyPr wrap="square" rtlCol="0">
            <a:spAutoFit/>
          </a:bodyPr>
          <a:lstStyle/>
          <a:p>
            <a:pPr algn="ctr" rtl="1"/>
            <a:r>
              <a:rPr lang="ar-DZ" sz="1200" b="1" dirty="0" smtClean="0"/>
              <a:t>بكالوريا + 3 سنوات</a:t>
            </a:r>
            <a:endParaRPr lang="fr-FR" sz="1200" b="1" dirty="0"/>
          </a:p>
        </p:txBody>
      </p:sp>
      <p:pic>
        <p:nvPicPr>
          <p:cNvPr id="12" name="Image 11">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0182" y="6031394"/>
            <a:ext cx="668683" cy="668683"/>
          </a:xfrm>
          <a:prstGeom prst="rect">
            <a:avLst/>
          </a:prstGeom>
        </p:spPr>
      </p:pic>
    </p:spTree>
    <p:extLst>
      <p:ext uri="{BB962C8B-B14F-4D97-AF65-F5344CB8AC3E}">
        <p14:creationId xmlns:p14="http://schemas.microsoft.com/office/powerpoint/2010/main" val="394066719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SALON DE L'EMPLOI 2015\Clipart\th (5).jpg"/>
          <p:cNvPicPr>
            <a:picLocks noChangeAspect="1" noChangeArrowheads="1"/>
          </p:cNvPicPr>
          <p:nvPr/>
        </p:nvPicPr>
        <p:blipFill>
          <a:blip r:embed="rId3" cstate="print"/>
          <a:srcRect/>
          <a:stretch>
            <a:fillRect/>
          </a:stretch>
        </p:blipFill>
        <p:spPr bwMode="auto">
          <a:xfrm>
            <a:off x="270129" y="2285992"/>
            <a:ext cx="928694" cy="928694"/>
          </a:xfrm>
          <a:prstGeom prst="rect">
            <a:avLst/>
          </a:prstGeom>
          <a:noFill/>
        </p:spPr>
      </p:pic>
      <p:sp>
        <p:nvSpPr>
          <p:cNvPr id="19" name="Rectangle 18"/>
          <p:cNvSpPr/>
          <p:nvPr/>
        </p:nvSpPr>
        <p:spPr>
          <a:xfrm>
            <a:off x="1127385" y="2500290"/>
            <a:ext cx="1516762" cy="400110"/>
          </a:xfrm>
          <a:prstGeom prst="rect">
            <a:avLst/>
          </a:prstGeom>
        </p:spPr>
        <p:txBody>
          <a:bodyPr wrap="none">
            <a:spAutoFit/>
          </a:bodyPr>
          <a:lstStyle/>
          <a:p>
            <a:pPr lvl="0"/>
            <a:r>
              <a:rPr lang="ar-DZ" sz="2000" b="1" dirty="0" smtClean="0">
                <a:solidFill>
                  <a:prstClr val="black"/>
                </a:solidFill>
              </a:rPr>
              <a:t>دكتور في الطب </a:t>
            </a:r>
            <a:endParaRPr lang="fr-FR" sz="2000" b="1" dirty="0" smtClean="0">
              <a:solidFill>
                <a:prstClr val="black"/>
              </a:solidFill>
            </a:endParaRPr>
          </a:p>
        </p:txBody>
      </p:sp>
      <p:pic>
        <p:nvPicPr>
          <p:cNvPr id="1029" name="Picture 5" descr="G:\SALON DE L'EMPLOI 2015\Clipart\th (2).jpg"/>
          <p:cNvPicPr>
            <a:picLocks noChangeAspect="1" noChangeArrowheads="1"/>
          </p:cNvPicPr>
          <p:nvPr/>
        </p:nvPicPr>
        <p:blipFill>
          <a:blip r:embed="rId4" cstate="print"/>
          <a:srcRect/>
          <a:stretch>
            <a:fillRect/>
          </a:stretch>
        </p:blipFill>
        <p:spPr bwMode="auto">
          <a:xfrm>
            <a:off x="642910" y="3643314"/>
            <a:ext cx="928694" cy="928694"/>
          </a:xfrm>
          <a:prstGeom prst="rect">
            <a:avLst/>
          </a:prstGeom>
          <a:noFill/>
        </p:spPr>
      </p:pic>
      <p:sp>
        <p:nvSpPr>
          <p:cNvPr id="20" name="Rectangle 19"/>
          <p:cNvSpPr/>
          <p:nvPr/>
        </p:nvSpPr>
        <p:spPr>
          <a:xfrm>
            <a:off x="1643042" y="3714751"/>
            <a:ext cx="4424374" cy="400110"/>
          </a:xfrm>
          <a:prstGeom prst="rect">
            <a:avLst/>
          </a:prstGeom>
        </p:spPr>
        <p:txBody>
          <a:bodyPr wrap="square">
            <a:spAutoFit/>
          </a:bodyPr>
          <a:lstStyle/>
          <a:p>
            <a:pPr lvl="0"/>
            <a:r>
              <a:rPr lang="ar-DZ" sz="2000" b="1" dirty="0" smtClean="0">
                <a:solidFill>
                  <a:prstClr val="black"/>
                </a:solidFill>
              </a:rPr>
              <a:t>دكتور في طب الأسنان </a:t>
            </a:r>
            <a:endParaRPr lang="fr-FR" sz="2000" b="1" dirty="0">
              <a:solidFill>
                <a:prstClr val="black"/>
              </a:solidFill>
            </a:endParaRPr>
          </a:p>
        </p:txBody>
      </p:sp>
      <p:pic>
        <p:nvPicPr>
          <p:cNvPr id="1031" name="Picture 7" descr="G:\SALON DE L'EMPLOI 2015\Clipart\th (3).jpg"/>
          <p:cNvPicPr>
            <a:picLocks noChangeAspect="1" noChangeArrowheads="1"/>
          </p:cNvPicPr>
          <p:nvPr/>
        </p:nvPicPr>
        <p:blipFill>
          <a:blip r:embed="rId5" cstate="print"/>
          <a:srcRect/>
          <a:stretch>
            <a:fillRect/>
          </a:stretch>
        </p:blipFill>
        <p:spPr bwMode="auto">
          <a:xfrm>
            <a:off x="1428728" y="4786322"/>
            <a:ext cx="928694" cy="1000132"/>
          </a:xfrm>
          <a:prstGeom prst="rect">
            <a:avLst/>
          </a:prstGeom>
          <a:noFill/>
        </p:spPr>
      </p:pic>
      <p:sp>
        <p:nvSpPr>
          <p:cNvPr id="21" name="Rectangle 20"/>
          <p:cNvSpPr/>
          <p:nvPr/>
        </p:nvSpPr>
        <p:spPr>
          <a:xfrm>
            <a:off x="2428860" y="5072074"/>
            <a:ext cx="3500462" cy="400110"/>
          </a:xfrm>
          <a:prstGeom prst="rect">
            <a:avLst/>
          </a:prstGeom>
        </p:spPr>
        <p:txBody>
          <a:bodyPr wrap="square">
            <a:spAutoFit/>
          </a:bodyPr>
          <a:lstStyle/>
          <a:p>
            <a:pPr lvl="0"/>
            <a:r>
              <a:rPr lang="ar-DZ" sz="2000" b="1" dirty="0" smtClean="0">
                <a:solidFill>
                  <a:prstClr val="black"/>
                </a:solidFill>
              </a:rPr>
              <a:t>دكتور في الصيدلة </a:t>
            </a:r>
            <a:endParaRPr lang="fr-FR" sz="2000" b="1" dirty="0">
              <a:solidFill>
                <a:prstClr val="black"/>
              </a:solidFill>
            </a:endParaRPr>
          </a:p>
        </p:txBody>
      </p:sp>
      <p:sp>
        <p:nvSpPr>
          <p:cNvPr id="13" name="Titre 1"/>
          <p:cNvSpPr txBox="1">
            <a:spLocks/>
          </p:cNvSpPr>
          <p:nvPr/>
        </p:nvSpPr>
        <p:spPr>
          <a:xfrm>
            <a:off x="457200" y="274638"/>
            <a:ext cx="8115328" cy="654032"/>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800" b="0" i="0" u="none" strike="noStrike" kern="1200" cap="small" spc="0" normalizeH="0" baseline="0" noProof="0" dirty="0">
              <a:ln>
                <a:noFill/>
              </a:ln>
              <a:solidFill>
                <a:schemeClr val="tx2"/>
              </a:solidFill>
              <a:effectLst/>
              <a:uLnTx/>
              <a:uFillTx/>
              <a:latin typeface="+mj-lt"/>
              <a:ea typeface="+mj-ea"/>
              <a:cs typeface="+mj-cs"/>
            </a:endParaRPr>
          </a:p>
        </p:txBody>
      </p:sp>
      <p:sp>
        <p:nvSpPr>
          <p:cNvPr id="22" name="Titre 1"/>
          <p:cNvSpPr txBox="1">
            <a:spLocks/>
          </p:cNvSpPr>
          <p:nvPr/>
        </p:nvSpPr>
        <p:spPr>
          <a:xfrm>
            <a:off x="0" y="0"/>
            <a:ext cx="9144000" cy="1428736"/>
          </a:xfrm>
          <a:prstGeom prst="rect">
            <a:avLst/>
          </a:prstGeom>
          <a:solidFill>
            <a:srgbClr val="003054"/>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ar-DZ" sz="3200" b="1" i="0" u="none" strike="noStrike" kern="1200" cap="none" spc="0" normalizeH="0" baseline="0" noProof="0" dirty="0" smtClean="0">
                <a:ln>
                  <a:noFill/>
                </a:ln>
                <a:solidFill>
                  <a:schemeClr val="bg1"/>
                </a:solidFill>
                <a:effectLst/>
                <a:uLnTx/>
                <a:uFillTx/>
                <a:latin typeface="+mn-lt"/>
                <a:ea typeface="+mn-ea"/>
                <a:cs typeface="+mn-cs"/>
              </a:rPr>
              <a:t>شهادات</a:t>
            </a:r>
            <a:r>
              <a:rPr kumimoji="0" lang="ar-DZ" sz="3200" b="1" i="0" u="none" strike="noStrike" kern="1200" cap="none" spc="0" normalizeH="0" noProof="0" dirty="0" smtClean="0">
                <a:ln>
                  <a:noFill/>
                </a:ln>
                <a:solidFill>
                  <a:schemeClr val="bg1"/>
                </a:solidFill>
                <a:effectLst/>
                <a:uLnTx/>
                <a:uFillTx/>
                <a:latin typeface="+mn-lt"/>
                <a:ea typeface="+mn-ea"/>
                <a:cs typeface="+mn-cs"/>
              </a:rPr>
              <a:t> النظام الكلاسيكي </a:t>
            </a:r>
            <a:endParaRPr kumimoji="0" lang="fr-FR" sz="32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56" name="Rectangle 55"/>
          <p:cNvSpPr/>
          <p:nvPr/>
        </p:nvSpPr>
        <p:spPr>
          <a:xfrm>
            <a:off x="428596" y="1643050"/>
            <a:ext cx="4643470" cy="707886"/>
          </a:xfrm>
          <a:prstGeom prst="rect">
            <a:avLst/>
          </a:prstGeom>
        </p:spPr>
        <p:txBody>
          <a:bodyPr wrap="square">
            <a:spAutoFit/>
          </a:bodyPr>
          <a:lstStyle/>
          <a:p>
            <a:pPr lvl="0" algn="ctr" rtl="1">
              <a:spcBef>
                <a:spcPct val="0"/>
              </a:spcBef>
              <a:defRPr/>
            </a:pPr>
            <a:r>
              <a:rPr lang="ar-DZ" sz="4000" b="1" dirty="0" smtClean="0">
                <a:solidFill>
                  <a:srgbClr val="FF0000"/>
                </a:solidFill>
              </a:rPr>
              <a:t>شهادات العلوم الطبية</a:t>
            </a:r>
            <a:endParaRPr lang="fr-FR" sz="4000" b="1" dirty="0" smtClean="0">
              <a:solidFill>
                <a:srgbClr val="FF0000"/>
              </a:solidFill>
            </a:endParaRPr>
          </a:p>
        </p:txBody>
      </p:sp>
      <p:sp>
        <p:nvSpPr>
          <p:cNvPr id="23" name="Espace réservé du numéro de diapositive 22"/>
          <p:cNvSpPr>
            <a:spLocks noGrp="1"/>
          </p:cNvSpPr>
          <p:nvPr>
            <p:ph type="sldNum" sz="quarter" idx="12"/>
          </p:nvPr>
        </p:nvSpPr>
        <p:spPr/>
        <p:txBody>
          <a:bodyPr/>
          <a:lstStyle/>
          <a:p>
            <a:fld id="{3D56631F-B99A-4A6C-BB5A-D3DE6E5BF7B0}" type="slidenum">
              <a:rPr lang="fr-FR" smtClean="0"/>
              <a:pPr/>
              <a:t>38</a:t>
            </a:fld>
            <a:endParaRPr lang="fr-FR"/>
          </a:p>
        </p:txBody>
      </p:sp>
      <p:sp>
        <p:nvSpPr>
          <p:cNvPr id="26" name="Pentagone 25">
            <a:hlinkClick r:id="rId6" action="ppaction://hlinksldjump"/>
          </p:cNvPr>
          <p:cNvSpPr/>
          <p:nvPr/>
        </p:nvSpPr>
        <p:spPr>
          <a:xfrm flipH="1">
            <a:off x="3855229" y="6363610"/>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pic>
        <p:nvPicPr>
          <p:cNvPr id="24" name="Image 23">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115760458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re 22"/>
          <p:cNvSpPr>
            <a:spLocks noGrp="1"/>
          </p:cNvSpPr>
          <p:nvPr>
            <p:ph type="title"/>
          </p:nvPr>
        </p:nvSpPr>
        <p:spPr/>
        <p:txBody>
          <a:bodyPr/>
          <a:lstStyle/>
          <a:p>
            <a:endParaRPr lang="fr-FR"/>
          </a:p>
        </p:txBody>
      </p:sp>
      <p:sp>
        <p:nvSpPr>
          <p:cNvPr id="24" name="Titre 1"/>
          <p:cNvSpPr txBox="1">
            <a:spLocks/>
          </p:cNvSpPr>
          <p:nvPr/>
        </p:nvSpPr>
        <p:spPr>
          <a:xfrm>
            <a:off x="0" y="0"/>
            <a:ext cx="9144000" cy="1428736"/>
          </a:xfrm>
          <a:prstGeom prst="rect">
            <a:avLst/>
          </a:prstGeom>
          <a:solidFill>
            <a:srgbClr val="003054"/>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ar-DZ" sz="3200" b="1" i="0" u="none" strike="noStrike" kern="1200" cap="none" spc="0" normalizeH="0" baseline="0" noProof="0" dirty="0" smtClean="0">
                <a:ln>
                  <a:noFill/>
                </a:ln>
                <a:solidFill>
                  <a:schemeClr val="bg1"/>
                </a:solidFill>
                <a:effectLst/>
                <a:uLnTx/>
                <a:uFillTx/>
                <a:latin typeface="+mn-lt"/>
                <a:ea typeface="+mn-ea"/>
                <a:cs typeface="+mn-cs"/>
              </a:rPr>
              <a:t>شهادات النظام الكلاسيكي </a:t>
            </a:r>
            <a:endParaRPr kumimoji="0" lang="fr-FR" sz="3200" b="1" i="0" u="none" strike="noStrike" kern="1200" cap="none" spc="0" normalizeH="0" baseline="0" noProof="0" dirty="0">
              <a:ln>
                <a:noFill/>
              </a:ln>
              <a:solidFill>
                <a:schemeClr val="bg1"/>
              </a:solidFill>
              <a:effectLst/>
              <a:uLnTx/>
              <a:uFillTx/>
              <a:latin typeface="+mn-lt"/>
              <a:ea typeface="+mn-ea"/>
              <a:cs typeface="+mn-cs"/>
            </a:endParaRPr>
          </a:p>
        </p:txBody>
      </p:sp>
      <p:pic>
        <p:nvPicPr>
          <p:cNvPr id="29" name="Picture 9" descr="G:\SALON DE L'EMPLOI 2015\Clipart\th (7).jpg"/>
          <p:cNvPicPr>
            <a:picLocks noChangeAspect="1" noChangeArrowheads="1"/>
          </p:cNvPicPr>
          <p:nvPr/>
        </p:nvPicPr>
        <p:blipFill>
          <a:blip r:embed="rId3" cstate="print"/>
          <a:srcRect/>
          <a:stretch>
            <a:fillRect/>
          </a:stretch>
        </p:blipFill>
        <p:spPr bwMode="auto">
          <a:xfrm>
            <a:off x="428596" y="2357430"/>
            <a:ext cx="1000132" cy="928694"/>
          </a:xfrm>
          <a:prstGeom prst="rect">
            <a:avLst/>
          </a:prstGeom>
          <a:noFill/>
        </p:spPr>
      </p:pic>
      <p:sp>
        <p:nvSpPr>
          <p:cNvPr id="30" name="Rectangle 29"/>
          <p:cNvSpPr/>
          <p:nvPr/>
        </p:nvSpPr>
        <p:spPr>
          <a:xfrm>
            <a:off x="1785918" y="2714620"/>
            <a:ext cx="1313180" cy="400110"/>
          </a:xfrm>
          <a:prstGeom prst="rect">
            <a:avLst/>
          </a:prstGeom>
        </p:spPr>
        <p:txBody>
          <a:bodyPr wrap="none">
            <a:spAutoFit/>
          </a:bodyPr>
          <a:lstStyle/>
          <a:p>
            <a:pPr lvl="0"/>
            <a:r>
              <a:rPr lang="ar-DZ" sz="2000" b="1" dirty="0" smtClean="0">
                <a:solidFill>
                  <a:prstClr val="black"/>
                </a:solidFill>
              </a:rPr>
              <a:t>طبيب بيطري </a:t>
            </a:r>
            <a:endParaRPr lang="fr-FR" sz="2000" b="1" dirty="0" smtClean="0">
              <a:solidFill>
                <a:prstClr val="black"/>
              </a:solidFill>
            </a:endParaRPr>
          </a:p>
        </p:txBody>
      </p:sp>
      <p:sp>
        <p:nvSpPr>
          <p:cNvPr id="19458" name="AutoShape 2" descr="Résultat de recherche d'images pour &quot;clipart ingénieur&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 name="Image 13" descr="télécharger.jpg"/>
          <p:cNvPicPr>
            <a:picLocks noChangeAspect="1"/>
          </p:cNvPicPr>
          <p:nvPr/>
        </p:nvPicPr>
        <p:blipFill>
          <a:blip r:embed="rId4" cstate="print"/>
          <a:stretch>
            <a:fillRect/>
          </a:stretch>
        </p:blipFill>
        <p:spPr>
          <a:xfrm>
            <a:off x="5580112" y="4002627"/>
            <a:ext cx="1381125" cy="1362075"/>
          </a:xfrm>
          <a:prstGeom prst="rect">
            <a:avLst/>
          </a:prstGeom>
        </p:spPr>
      </p:pic>
      <p:sp>
        <p:nvSpPr>
          <p:cNvPr id="17" name="Rectangle 16"/>
          <p:cNvSpPr/>
          <p:nvPr/>
        </p:nvSpPr>
        <p:spPr>
          <a:xfrm>
            <a:off x="6156176" y="4483610"/>
            <a:ext cx="1377509" cy="400110"/>
          </a:xfrm>
          <a:prstGeom prst="rect">
            <a:avLst/>
          </a:prstGeom>
        </p:spPr>
        <p:txBody>
          <a:bodyPr wrap="square">
            <a:spAutoFit/>
          </a:bodyPr>
          <a:lstStyle/>
          <a:p>
            <a:pPr lvl="0" algn="r"/>
            <a:r>
              <a:rPr lang="ar-DZ" sz="2000" b="1" dirty="0" smtClean="0">
                <a:solidFill>
                  <a:prstClr val="black"/>
                </a:solidFill>
              </a:rPr>
              <a:t>مـاستر</a:t>
            </a:r>
            <a:endParaRPr lang="fr-FR" sz="2000" b="1" dirty="0" smtClean="0">
              <a:solidFill>
                <a:prstClr val="black"/>
              </a:solidFill>
            </a:endParaRPr>
          </a:p>
        </p:txBody>
      </p:sp>
      <p:sp>
        <p:nvSpPr>
          <p:cNvPr id="37" name="Rectangle 36"/>
          <p:cNvSpPr/>
          <p:nvPr/>
        </p:nvSpPr>
        <p:spPr>
          <a:xfrm>
            <a:off x="1351676" y="1643050"/>
            <a:ext cx="3498073" cy="584775"/>
          </a:xfrm>
          <a:prstGeom prst="rect">
            <a:avLst/>
          </a:prstGeom>
        </p:spPr>
        <p:txBody>
          <a:bodyPr wrap="none">
            <a:spAutoFit/>
          </a:bodyPr>
          <a:lstStyle/>
          <a:p>
            <a:pPr lvl="0" algn="ctr">
              <a:spcBef>
                <a:spcPct val="0"/>
              </a:spcBef>
              <a:defRPr/>
            </a:pPr>
            <a:r>
              <a:rPr lang="ar-DZ" sz="3200" b="1" dirty="0" smtClean="0">
                <a:solidFill>
                  <a:srgbClr val="FF0000"/>
                </a:solidFill>
              </a:rPr>
              <a:t>المدارس العليا والمعـاهد </a:t>
            </a:r>
            <a:endParaRPr lang="fr-FR" sz="3200" b="1" dirty="0" smtClean="0">
              <a:solidFill>
                <a:srgbClr val="FF0000"/>
              </a:solidFill>
            </a:endParaRPr>
          </a:p>
        </p:txBody>
      </p:sp>
      <p:sp>
        <p:nvSpPr>
          <p:cNvPr id="19" name="Espace réservé du numéro de diapositive 18"/>
          <p:cNvSpPr>
            <a:spLocks noGrp="1"/>
          </p:cNvSpPr>
          <p:nvPr>
            <p:ph type="sldNum" sz="quarter" idx="12"/>
          </p:nvPr>
        </p:nvSpPr>
        <p:spPr/>
        <p:txBody>
          <a:bodyPr/>
          <a:lstStyle/>
          <a:p>
            <a:fld id="{3D56631F-B99A-4A6C-BB5A-D3DE6E5BF7B0}" type="slidenum">
              <a:rPr lang="fr-FR" smtClean="0"/>
              <a:pPr/>
              <a:t>39</a:t>
            </a:fld>
            <a:endParaRPr lang="fr-FR"/>
          </a:p>
        </p:txBody>
      </p:sp>
      <p:sp>
        <p:nvSpPr>
          <p:cNvPr id="13" name="Pentagone 12">
            <a:hlinkClick r:id="rId5" action="ppaction://hlinksldjump"/>
          </p:cNvPr>
          <p:cNvSpPr/>
          <p:nvPr/>
        </p:nvSpPr>
        <p:spPr>
          <a:xfrm>
            <a:off x="5444130" y="6353920"/>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5" name="Pentagone 14">
            <a:hlinkClick r:id="rId6" action="ppaction://hlinksldjump"/>
          </p:cNvPr>
          <p:cNvSpPr/>
          <p:nvPr/>
        </p:nvSpPr>
        <p:spPr>
          <a:xfrm flipH="1">
            <a:off x="3950344" y="6367973"/>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pic>
        <p:nvPicPr>
          <p:cNvPr id="16" name="Image 15">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286643107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
            <a:ext cx="9144000" cy="1296974"/>
          </a:xfrm>
          <a:solidFill>
            <a:srgbClr val="003054"/>
          </a:solidFill>
        </p:spPr>
        <p:txBody>
          <a:bodyPr>
            <a:noAutofit/>
          </a:bodyPr>
          <a:lstStyle/>
          <a:p>
            <a:r>
              <a:rPr lang="fr-FR" sz="3200" b="1" dirty="0" smtClean="0">
                <a:solidFill>
                  <a:schemeClr val="bg1"/>
                </a:solidFill>
              </a:rPr>
              <a:t>Quelles sont mes possibilités d’inscription </a:t>
            </a:r>
            <a:br>
              <a:rPr lang="fr-FR" sz="3200" b="1" dirty="0" smtClean="0">
                <a:solidFill>
                  <a:schemeClr val="bg1"/>
                </a:solidFill>
              </a:rPr>
            </a:br>
            <a:r>
              <a:rPr lang="fr-FR" sz="3200" b="1" dirty="0" smtClean="0">
                <a:solidFill>
                  <a:schemeClr val="bg1"/>
                </a:solidFill>
              </a:rPr>
              <a:t>dans un établissement de l’enseignement Supérieur?</a:t>
            </a:r>
            <a:endParaRPr lang="fr-FR" sz="3200" b="1" dirty="0">
              <a:solidFill>
                <a:schemeClr val="bg1"/>
              </a:solidFill>
            </a:endParaRPr>
          </a:p>
        </p:txBody>
      </p:sp>
      <p:sp>
        <p:nvSpPr>
          <p:cNvPr id="16386" name="AutoShape 2"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388" name="AutoShape 4"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graphicFrame>
        <p:nvGraphicFramePr>
          <p:cNvPr id="12" name="Diagramme 11"/>
          <p:cNvGraphicFramePr/>
          <p:nvPr>
            <p:extLst>
              <p:ext uri="{D42A27DB-BD31-4B8C-83A1-F6EECF244321}">
                <p14:modId xmlns:p14="http://schemas.microsoft.com/office/powerpoint/2010/main" val="2016188892"/>
              </p:ext>
            </p:extLst>
          </p:nvPr>
        </p:nvGraphicFramePr>
        <p:xfrm>
          <a:off x="-32" y="1571636"/>
          <a:ext cx="9144000" cy="5357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ZoneTexte 14"/>
          <p:cNvSpPr txBox="1"/>
          <p:nvPr/>
        </p:nvSpPr>
        <p:spPr>
          <a:xfrm>
            <a:off x="2000232" y="3500438"/>
            <a:ext cx="2286016" cy="1200329"/>
          </a:xfrm>
          <a:prstGeom prst="rect">
            <a:avLst/>
          </a:prstGeom>
          <a:noFill/>
        </p:spPr>
        <p:txBody>
          <a:bodyPr wrap="square" rtlCol="0">
            <a:spAutoFit/>
          </a:bodyPr>
          <a:lstStyle/>
          <a:p>
            <a:pPr algn="ctr"/>
            <a:r>
              <a:rPr lang="fr-FR" sz="2400" b="1" dirty="0" smtClean="0"/>
              <a:t>Avec mon Baccalauréat, je peux m’inscrire :</a:t>
            </a:r>
            <a:endParaRPr lang="fr-FR" sz="2400" b="1" dirty="0"/>
          </a:p>
        </p:txBody>
      </p:sp>
      <p:pic>
        <p:nvPicPr>
          <p:cNvPr id="8194" name="Picture 2" descr="http://previews.123rf.com/images/andreykuzmin/andreykuzmin1311/andreykuzmin131100035/24035528-bois-fl-che-signe-poste-ou-route-panneau-isol--Banque-d'images.jpg"/>
          <p:cNvPicPr>
            <a:picLocks noChangeAspect="1" noChangeArrowheads="1"/>
          </p:cNvPicPr>
          <p:nvPr/>
        </p:nvPicPr>
        <p:blipFill>
          <a:blip r:embed="rId8" cstate="print"/>
          <a:srcRect/>
          <a:stretch>
            <a:fillRect/>
          </a:stretch>
        </p:blipFill>
        <p:spPr bwMode="auto">
          <a:xfrm flipH="1">
            <a:off x="33414" y="1714488"/>
            <a:ext cx="1895380" cy="4357718"/>
          </a:xfrm>
          <a:prstGeom prst="rect">
            <a:avLst/>
          </a:prstGeom>
          <a:noFill/>
        </p:spPr>
      </p:pic>
      <p:pic>
        <p:nvPicPr>
          <p:cNvPr id="4" name="Image 3">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86248" y="6189317"/>
            <a:ext cx="668683" cy="668683"/>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re 22"/>
          <p:cNvSpPr>
            <a:spLocks noGrp="1"/>
          </p:cNvSpPr>
          <p:nvPr>
            <p:ph type="title"/>
          </p:nvPr>
        </p:nvSpPr>
        <p:spPr/>
        <p:txBody>
          <a:bodyPr/>
          <a:lstStyle/>
          <a:p>
            <a:endParaRPr lang="fr-FR"/>
          </a:p>
        </p:txBody>
      </p:sp>
      <p:pic>
        <p:nvPicPr>
          <p:cNvPr id="13" name="Picture 11" descr="G:\SALON DE L'EMPLOI 2015\Clipart\th (9).jpg"/>
          <p:cNvPicPr>
            <a:picLocks noChangeAspect="1" noChangeArrowheads="1"/>
          </p:cNvPicPr>
          <p:nvPr/>
        </p:nvPicPr>
        <p:blipFill>
          <a:blip r:embed="rId3" cstate="print"/>
          <a:srcRect/>
          <a:stretch>
            <a:fillRect/>
          </a:stretch>
        </p:blipFill>
        <p:spPr bwMode="auto">
          <a:xfrm>
            <a:off x="4500562" y="4857760"/>
            <a:ext cx="812607" cy="928694"/>
          </a:xfrm>
          <a:prstGeom prst="rect">
            <a:avLst/>
          </a:prstGeom>
          <a:noFill/>
        </p:spPr>
      </p:pic>
      <p:sp>
        <p:nvSpPr>
          <p:cNvPr id="17" name="Rectangle 16"/>
          <p:cNvSpPr/>
          <p:nvPr/>
        </p:nvSpPr>
        <p:spPr>
          <a:xfrm>
            <a:off x="5857884" y="5072074"/>
            <a:ext cx="2000264" cy="400110"/>
          </a:xfrm>
          <a:prstGeom prst="rect">
            <a:avLst/>
          </a:prstGeom>
        </p:spPr>
        <p:txBody>
          <a:bodyPr wrap="square">
            <a:spAutoFit/>
          </a:bodyPr>
          <a:lstStyle/>
          <a:p>
            <a:pPr algn="r" rtl="1"/>
            <a:r>
              <a:rPr lang="ar-DZ" sz="2000" b="1" dirty="0" smtClean="0">
                <a:solidFill>
                  <a:prstClr val="black"/>
                </a:solidFill>
              </a:rPr>
              <a:t>أستاذ التعليم الابتدائي </a:t>
            </a:r>
            <a:endParaRPr lang="fr-FR" sz="2000" dirty="0"/>
          </a:p>
        </p:txBody>
      </p:sp>
      <p:sp>
        <p:nvSpPr>
          <p:cNvPr id="18" name="Rectangle 17"/>
          <p:cNvSpPr/>
          <p:nvPr/>
        </p:nvSpPr>
        <p:spPr>
          <a:xfrm>
            <a:off x="3786182" y="3714752"/>
            <a:ext cx="2000264" cy="400110"/>
          </a:xfrm>
          <a:prstGeom prst="rect">
            <a:avLst/>
          </a:prstGeom>
        </p:spPr>
        <p:txBody>
          <a:bodyPr wrap="square">
            <a:spAutoFit/>
          </a:bodyPr>
          <a:lstStyle/>
          <a:p>
            <a:pPr lvl="0" algn="r" rtl="1"/>
            <a:r>
              <a:rPr lang="ar-DZ" sz="2000" b="1" dirty="0" smtClean="0">
                <a:solidFill>
                  <a:prstClr val="black"/>
                </a:solidFill>
              </a:rPr>
              <a:t>أستاذ التعليم المتوسط</a:t>
            </a:r>
            <a:endParaRPr lang="fr-FR" sz="2000" b="1" dirty="0" smtClean="0">
              <a:solidFill>
                <a:prstClr val="black"/>
              </a:solidFill>
            </a:endParaRPr>
          </a:p>
        </p:txBody>
      </p:sp>
      <p:sp>
        <p:nvSpPr>
          <p:cNvPr id="19" name="Rectangle 18"/>
          <p:cNvSpPr/>
          <p:nvPr/>
        </p:nvSpPr>
        <p:spPr>
          <a:xfrm>
            <a:off x="2214546" y="2571744"/>
            <a:ext cx="1857388" cy="400110"/>
          </a:xfrm>
          <a:prstGeom prst="rect">
            <a:avLst/>
          </a:prstGeom>
        </p:spPr>
        <p:txBody>
          <a:bodyPr wrap="square">
            <a:spAutoFit/>
          </a:bodyPr>
          <a:lstStyle/>
          <a:p>
            <a:pPr lvl="0" algn="r" rtl="1"/>
            <a:r>
              <a:rPr lang="ar-DZ" sz="2000" b="1" dirty="0" smtClean="0">
                <a:solidFill>
                  <a:prstClr val="black"/>
                </a:solidFill>
              </a:rPr>
              <a:t>أستاذ التعليم الثانوي </a:t>
            </a:r>
            <a:endParaRPr lang="fr-FR" sz="2000" b="1" dirty="0">
              <a:solidFill>
                <a:prstClr val="black"/>
              </a:solidFill>
            </a:endParaRPr>
          </a:p>
        </p:txBody>
      </p:sp>
      <p:pic>
        <p:nvPicPr>
          <p:cNvPr id="20" name="Picture 2" descr="I:\SALON DE L'EMPLOI 2015\Clipart\1\th (11).jpg"/>
          <p:cNvPicPr>
            <a:picLocks noChangeAspect="1" noChangeArrowheads="1"/>
          </p:cNvPicPr>
          <p:nvPr/>
        </p:nvPicPr>
        <p:blipFill>
          <a:blip r:embed="rId4" cstate="print"/>
          <a:srcRect/>
          <a:stretch>
            <a:fillRect/>
          </a:stretch>
        </p:blipFill>
        <p:spPr bwMode="auto">
          <a:xfrm>
            <a:off x="2285984" y="3554016"/>
            <a:ext cx="1071570" cy="803678"/>
          </a:xfrm>
          <a:prstGeom prst="rect">
            <a:avLst/>
          </a:prstGeom>
          <a:noFill/>
        </p:spPr>
      </p:pic>
      <p:pic>
        <p:nvPicPr>
          <p:cNvPr id="21" name="Picture 3" descr="I:\SALON DE L'EMPLOI 2015\Clipart\1\th (49).jpg"/>
          <p:cNvPicPr>
            <a:picLocks noChangeAspect="1" noChangeArrowheads="1"/>
          </p:cNvPicPr>
          <p:nvPr/>
        </p:nvPicPr>
        <p:blipFill>
          <a:blip r:embed="rId5" cstate="print"/>
          <a:srcRect/>
          <a:stretch>
            <a:fillRect/>
          </a:stretch>
        </p:blipFill>
        <p:spPr bwMode="auto">
          <a:xfrm>
            <a:off x="571472" y="2357430"/>
            <a:ext cx="1052520" cy="857256"/>
          </a:xfrm>
          <a:prstGeom prst="rect">
            <a:avLst/>
          </a:prstGeom>
          <a:noFill/>
        </p:spPr>
      </p:pic>
      <p:sp>
        <p:nvSpPr>
          <p:cNvPr id="27" name="Titre 1"/>
          <p:cNvSpPr txBox="1">
            <a:spLocks/>
          </p:cNvSpPr>
          <p:nvPr/>
        </p:nvSpPr>
        <p:spPr>
          <a:xfrm>
            <a:off x="0" y="0"/>
            <a:ext cx="9144000" cy="1428736"/>
          </a:xfrm>
          <a:prstGeom prst="rect">
            <a:avLst/>
          </a:prstGeom>
          <a:solidFill>
            <a:srgbClr val="003054"/>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ar-DZ" sz="3200" b="1" dirty="0" smtClean="0">
                <a:solidFill>
                  <a:schemeClr val="bg1"/>
                </a:solidFill>
              </a:rPr>
              <a:t>شهادات النظام الكلاسيكي</a:t>
            </a:r>
            <a:r>
              <a:rPr lang="ar-DZ" sz="3200" b="1" dirty="0" smtClean="0"/>
              <a:t> </a:t>
            </a:r>
            <a:endParaRPr lang="fr-FR" sz="3200" b="1" dirty="0"/>
          </a:p>
        </p:txBody>
      </p:sp>
      <p:sp>
        <p:nvSpPr>
          <p:cNvPr id="28" name="ZoneTexte 27"/>
          <p:cNvSpPr txBox="1"/>
          <p:nvPr/>
        </p:nvSpPr>
        <p:spPr>
          <a:xfrm>
            <a:off x="642910" y="1699667"/>
            <a:ext cx="4214842" cy="584775"/>
          </a:xfrm>
          <a:prstGeom prst="rect">
            <a:avLst/>
          </a:prstGeom>
          <a:noFill/>
        </p:spPr>
        <p:txBody>
          <a:bodyPr wrap="square" rtlCol="0">
            <a:spAutoFit/>
          </a:bodyPr>
          <a:lstStyle/>
          <a:p>
            <a:pPr algn="r" rtl="1"/>
            <a:r>
              <a:rPr lang="ar-DZ" sz="3200" b="1" dirty="0" smtClean="0">
                <a:solidFill>
                  <a:srgbClr val="FF0000"/>
                </a:solidFill>
              </a:rPr>
              <a:t>المدارس العليا للأساتذة </a:t>
            </a:r>
            <a:endParaRPr lang="fr-FR" sz="3200" b="1" dirty="0">
              <a:solidFill>
                <a:srgbClr val="FF0000"/>
              </a:solidFill>
            </a:endParaRPr>
          </a:p>
        </p:txBody>
      </p:sp>
      <p:sp>
        <p:nvSpPr>
          <p:cNvPr id="25" name="Espace réservé du numéro de diapositive 24"/>
          <p:cNvSpPr>
            <a:spLocks noGrp="1"/>
          </p:cNvSpPr>
          <p:nvPr>
            <p:ph type="sldNum" sz="quarter" idx="12"/>
          </p:nvPr>
        </p:nvSpPr>
        <p:spPr/>
        <p:txBody>
          <a:bodyPr/>
          <a:lstStyle/>
          <a:p>
            <a:fld id="{3D56631F-B99A-4A6C-BB5A-D3DE6E5BF7B0}" type="slidenum">
              <a:rPr lang="fr-FR" smtClean="0"/>
              <a:pPr/>
              <a:t>40</a:t>
            </a:fld>
            <a:endParaRPr lang="fr-FR"/>
          </a:p>
        </p:txBody>
      </p:sp>
      <p:sp>
        <p:nvSpPr>
          <p:cNvPr id="15" name="Pentagone 14">
            <a:hlinkClick r:id="rId6" action="ppaction://hlinksldjump"/>
          </p:cNvPr>
          <p:cNvSpPr/>
          <p:nvPr/>
        </p:nvSpPr>
        <p:spPr>
          <a:xfrm>
            <a:off x="5482604" y="6333130"/>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pic>
        <p:nvPicPr>
          <p:cNvPr id="14" name="Image 13">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10597148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re 1"/>
          <p:cNvSpPr>
            <a:spLocks noGrp="1"/>
          </p:cNvSpPr>
          <p:nvPr>
            <p:ph type="title"/>
          </p:nvPr>
        </p:nvSpPr>
        <p:spPr>
          <a:xfrm>
            <a:off x="0" y="0"/>
            <a:ext cx="9144000" cy="1428736"/>
          </a:xfrm>
          <a:solidFill>
            <a:srgbClr val="003054"/>
          </a:solidFill>
          <a:ln>
            <a:noFill/>
          </a:ln>
        </p:spPr>
        <p:style>
          <a:lnRef idx="1">
            <a:schemeClr val="accent3"/>
          </a:lnRef>
          <a:fillRef idx="2">
            <a:schemeClr val="accent3"/>
          </a:fillRef>
          <a:effectRef idx="1">
            <a:schemeClr val="accent3"/>
          </a:effectRef>
          <a:fontRef idx="minor">
            <a:schemeClr val="dk1"/>
          </a:fontRef>
        </p:style>
        <p:txBody>
          <a:bodyPr>
            <a:noAutofit/>
          </a:bodyPr>
          <a:lstStyle/>
          <a:p>
            <a:r>
              <a:rPr lang="ar-DZ" sz="3200" b="1" dirty="0" smtClean="0">
                <a:solidFill>
                  <a:schemeClr val="bg1"/>
                </a:solidFill>
              </a:rPr>
              <a:t>الديوان الوطني للخدمات الجامعية</a:t>
            </a:r>
            <a:br>
              <a:rPr lang="ar-DZ" sz="3200" b="1" dirty="0" smtClean="0">
                <a:solidFill>
                  <a:schemeClr val="bg1"/>
                </a:solidFill>
              </a:rPr>
            </a:br>
            <a:r>
              <a:rPr lang="fr-FR" sz="3200" b="1" dirty="0" smtClean="0">
                <a:solidFill>
                  <a:schemeClr val="bg1"/>
                </a:solidFill>
              </a:rPr>
              <a:t> (http://www.onou.dz)</a:t>
            </a:r>
            <a:endParaRPr lang="fr-FR" sz="3200" b="1" dirty="0">
              <a:solidFill>
                <a:schemeClr val="bg1"/>
              </a:solidFill>
            </a:endParaRPr>
          </a:p>
        </p:txBody>
      </p:sp>
      <p:sp>
        <p:nvSpPr>
          <p:cNvPr id="5" name="ZoneTexte 4"/>
          <p:cNvSpPr txBox="1"/>
          <p:nvPr/>
        </p:nvSpPr>
        <p:spPr>
          <a:xfrm>
            <a:off x="35496" y="1412776"/>
            <a:ext cx="6357982" cy="1785104"/>
          </a:xfrm>
          <a:prstGeom prst="rect">
            <a:avLst/>
          </a:prstGeom>
          <a:noFill/>
        </p:spPr>
        <p:txBody>
          <a:bodyPr wrap="square" rtlCol="0">
            <a:spAutoFit/>
          </a:bodyPr>
          <a:lstStyle/>
          <a:p>
            <a:pPr algn="r" rtl="1">
              <a:spcBef>
                <a:spcPts val="600"/>
              </a:spcBef>
              <a:spcAft>
                <a:spcPts val="600"/>
              </a:spcAft>
            </a:pPr>
            <a:r>
              <a:rPr lang="ar-DZ" dirty="0" smtClean="0"/>
              <a:t>بالتـوازي مع عملية التوجيه وتأكيد التوجيه، حدّد تاريخ فتح الأرضية المخصصة للإيواء:</a:t>
            </a:r>
          </a:p>
          <a:p>
            <a:pPr algn="r" rtl="1">
              <a:spcBef>
                <a:spcPts val="600"/>
              </a:spcBef>
              <a:spcAft>
                <a:spcPts val="600"/>
              </a:spcAft>
            </a:pPr>
            <a:r>
              <a:rPr lang="ar-DZ" b="1" dirty="0" smtClean="0"/>
              <a:t>                             من 08 إلى 15 أوت 2018</a:t>
            </a:r>
          </a:p>
          <a:p>
            <a:pPr algn="r" rtl="1">
              <a:spcBef>
                <a:spcPts val="600"/>
              </a:spcBef>
              <a:spcAft>
                <a:spcPts val="600"/>
              </a:spcAft>
            </a:pPr>
            <a:r>
              <a:rPr lang="ar-DZ" dirty="0" smtClean="0"/>
              <a:t> يقـع على عـاتق الديـوان الوطني للخـدمات الجـامعية،  من خلال مديريات الخـدمات </a:t>
            </a:r>
            <a:r>
              <a:rPr lang="ar-DZ" dirty="0"/>
              <a:t>الجـامعية، ضمـان </a:t>
            </a:r>
            <a:r>
              <a:rPr lang="ar-DZ" dirty="0" smtClean="0"/>
              <a:t>ما يلي:</a:t>
            </a:r>
            <a:endParaRPr lang="fr-FR" dirty="0" smtClean="0"/>
          </a:p>
        </p:txBody>
      </p:sp>
      <p:graphicFrame>
        <p:nvGraphicFramePr>
          <p:cNvPr id="9" name="Diagramme 8"/>
          <p:cNvGraphicFramePr/>
          <p:nvPr/>
        </p:nvGraphicFramePr>
        <p:xfrm>
          <a:off x="1214414" y="3286124"/>
          <a:ext cx="3714776" cy="2857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space réservé du numéro de diapositive 7"/>
          <p:cNvSpPr>
            <a:spLocks noGrp="1"/>
          </p:cNvSpPr>
          <p:nvPr>
            <p:ph type="sldNum" sz="quarter" idx="12"/>
          </p:nvPr>
        </p:nvSpPr>
        <p:spPr/>
        <p:txBody>
          <a:bodyPr/>
          <a:lstStyle/>
          <a:p>
            <a:fld id="{3D56631F-B99A-4A6C-BB5A-D3DE6E5BF7B0}" type="slidenum">
              <a:rPr lang="fr-FR" smtClean="0"/>
              <a:pPr/>
              <a:t>41</a:t>
            </a:fld>
            <a:endParaRPr lang="fr-FR"/>
          </a:p>
        </p:txBody>
      </p:sp>
      <p:pic>
        <p:nvPicPr>
          <p:cNvPr id="10" name="Image 9" descr="https://upload.wikimedia.org/wikipedia/commons/d/d9/100L6_Talaba_bus.jpg"/>
          <p:cNvPicPr/>
          <p:nvPr/>
        </p:nvPicPr>
        <p:blipFill>
          <a:blip r:embed="rId8" cstate="print"/>
          <a:srcRect/>
          <a:stretch>
            <a:fillRect/>
          </a:stretch>
        </p:blipFill>
        <p:spPr bwMode="auto">
          <a:xfrm>
            <a:off x="5868144" y="3236916"/>
            <a:ext cx="3214678" cy="3000396"/>
          </a:xfrm>
          <a:prstGeom prst="rect">
            <a:avLst/>
          </a:prstGeom>
          <a:noFill/>
          <a:ln w="9525">
            <a:noFill/>
            <a:miter lim="800000"/>
            <a:headEnd/>
            <a:tailEnd/>
          </a:ln>
        </p:spPr>
      </p:pic>
      <p:sp>
        <p:nvSpPr>
          <p:cNvPr id="13" name="Pentagone 12">
            <a:hlinkClick r:id="rId9" action="ppaction://hlinksldjump"/>
          </p:cNvPr>
          <p:cNvSpPr/>
          <p:nvPr/>
        </p:nvSpPr>
        <p:spPr>
          <a:xfrm flipH="1">
            <a:off x="3963804" y="6363610"/>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pic>
        <p:nvPicPr>
          <p:cNvPr id="12" name="Image 11">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1766616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0"/>
            <a:ext cx="9144000" cy="785794"/>
          </a:xfrm>
          <a:prstGeom prst="rect">
            <a:avLst/>
          </a:prstGeom>
          <a:solidFill>
            <a:srgbClr val="003054"/>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ar-SA" sz="3200" b="1" dirty="0" smtClean="0">
                <a:solidFill>
                  <a:schemeClr val="bg1"/>
                </a:solidFill>
                <a:ea typeface="Times New Roman"/>
                <a:cs typeface="Simplified Arabic"/>
              </a:rPr>
              <a:t>ملف</a:t>
            </a:r>
            <a:r>
              <a:rPr lang="ar-DZ" sz="3200" b="1" dirty="0" smtClean="0">
                <a:solidFill>
                  <a:schemeClr val="bg1"/>
                </a:solidFill>
                <a:ea typeface="Times New Roman"/>
                <a:cs typeface="Simplified Arabic"/>
              </a:rPr>
              <a:t> طلـب</a:t>
            </a:r>
            <a:r>
              <a:rPr lang="ar-SA" sz="3200" b="1" dirty="0" smtClean="0">
                <a:solidFill>
                  <a:schemeClr val="bg1"/>
                </a:solidFill>
                <a:ea typeface="Times New Roman"/>
                <a:cs typeface="Simplified Arabic"/>
              </a:rPr>
              <a:t> المنحة</a:t>
            </a:r>
            <a:endParaRPr kumimoji="0" lang="fr-FR" sz="3200" b="1" i="0" u="none" strike="noStrike" kern="1200" cap="none" spc="0" normalizeH="0" baseline="0" noProof="0" dirty="0">
              <a:ln>
                <a:noFill/>
              </a:ln>
              <a:solidFill>
                <a:schemeClr val="bg1"/>
              </a:solidFill>
              <a:effectLst/>
              <a:uLnTx/>
              <a:uFillTx/>
            </a:endParaRPr>
          </a:p>
        </p:txBody>
      </p:sp>
      <p:sp>
        <p:nvSpPr>
          <p:cNvPr id="1025" name="Rectangle 1"/>
          <p:cNvSpPr>
            <a:spLocks noChangeArrowheads="1"/>
          </p:cNvSpPr>
          <p:nvPr/>
        </p:nvSpPr>
        <p:spPr bwMode="auto">
          <a:xfrm>
            <a:off x="0" y="1071546"/>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rtl="1"/>
            <a:r>
              <a:rPr lang="ar-SA" sz="1600" dirty="0" smtClean="0"/>
              <a:t> </a:t>
            </a:r>
            <a:endParaRPr kumimoji="0" lang="fr-FR" sz="1600" b="1" i="0" u="none" strike="noStrike" cap="none" normalizeH="0" baseline="0" dirty="0" smtClean="0">
              <a:ln>
                <a:noFill/>
              </a:ln>
              <a:solidFill>
                <a:srgbClr val="279D00"/>
              </a:solidFill>
              <a:effectLst/>
              <a:cs typeface="Times New Roman" pitchFamily="18" charset="0"/>
            </a:endParaRPr>
          </a:p>
        </p:txBody>
      </p:sp>
      <p:sp>
        <p:nvSpPr>
          <p:cNvPr id="1026" name="AutoShape 2" descr="https://www.mesrs.dz/documents/302421/302644/puce2.gif/6e176708-d87a-40ce-912c-eb426ae2dbf5?t=1371552543334"/>
          <p:cNvSpPr>
            <a:spLocks noChangeAspect="1" noChangeArrowheads="1"/>
          </p:cNvSpPr>
          <p:nvPr/>
        </p:nvSpPr>
        <p:spPr bwMode="auto">
          <a:xfrm>
            <a:off x="149225" y="-30734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graphicFrame>
        <p:nvGraphicFramePr>
          <p:cNvPr id="19" name="Tableau 18"/>
          <p:cNvGraphicFramePr>
            <a:graphicFrameLocks noGrp="1"/>
          </p:cNvGraphicFramePr>
          <p:nvPr>
            <p:extLst>
              <p:ext uri="{D42A27DB-BD31-4B8C-83A1-F6EECF244321}">
                <p14:modId xmlns:p14="http://schemas.microsoft.com/office/powerpoint/2010/main" val="3050929003"/>
              </p:ext>
            </p:extLst>
          </p:nvPr>
        </p:nvGraphicFramePr>
        <p:xfrm>
          <a:off x="683568" y="2348880"/>
          <a:ext cx="7920880" cy="3599373"/>
        </p:xfrm>
        <a:graphic>
          <a:graphicData uri="http://schemas.openxmlformats.org/drawingml/2006/table">
            <a:tbl>
              <a:tblPr/>
              <a:tblGrid>
                <a:gridCol w="2802729"/>
                <a:gridCol w="1039836"/>
                <a:gridCol w="4078315"/>
              </a:tblGrid>
              <a:tr h="616143">
                <a:tc>
                  <a:txBody>
                    <a:bodyPr/>
                    <a:lstStyle/>
                    <a:p>
                      <a:pPr algn="r" rtl="1">
                        <a:spcAft>
                          <a:spcPts val="0"/>
                        </a:spcAft>
                      </a:pPr>
                      <a:r>
                        <a:rPr lang="ar-SA" sz="1600" dirty="0">
                          <a:latin typeface="Calibri"/>
                          <a:ea typeface="Times New Roman"/>
                          <a:cs typeface="Times New Roman"/>
                        </a:rPr>
                        <a:t> </a:t>
                      </a:r>
                      <a:endParaRPr lang="fr-FR" sz="1400" dirty="0">
                        <a:latin typeface="Calibri"/>
                        <a:ea typeface="Calibri"/>
                        <a:cs typeface="Arial"/>
                      </a:endParaRPr>
                    </a:p>
                  </a:txBody>
                  <a:tcPr marL="9525" marR="9525" marT="9525" marB="9525" anchor="ctr">
                    <a:lnL>
                      <a:noFill/>
                    </a:lnL>
                    <a:lnR>
                      <a:noFill/>
                    </a:lnR>
                    <a:lnT>
                      <a:noFill/>
                    </a:lnT>
                    <a:lnB>
                      <a:noFill/>
                    </a:lnB>
                  </a:tcPr>
                </a:tc>
                <a:tc>
                  <a:txBody>
                    <a:bodyPr/>
                    <a:lstStyle/>
                    <a:p>
                      <a:pPr algn="r" rtl="1">
                        <a:spcAft>
                          <a:spcPts val="0"/>
                        </a:spcAft>
                      </a:pPr>
                      <a:r>
                        <a:rPr lang="ar-SA" sz="1600" dirty="0">
                          <a:latin typeface="Calibri"/>
                          <a:ea typeface="Times New Roman"/>
                          <a:cs typeface="Times New Roman"/>
                        </a:rPr>
                        <a:t> </a:t>
                      </a:r>
                      <a:endParaRPr lang="fr-FR" sz="1400" dirty="0">
                        <a:latin typeface="Calibri"/>
                        <a:ea typeface="Calibri"/>
                        <a:cs typeface="Arial"/>
                      </a:endParaRPr>
                    </a:p>
                  </a:txBody>
                  <a:tcPr marL="9525" marR="9525" marT="9525" marB="9525" anchor="ctr">
                    <a:lnL>
                      <a:noFill/>
                    </a:lnL>
                    <a:lnR>
                      <a:noFill/>
                    </a:lnR>
                    <a:lnT>
                      <a:noFill/>
                    </a:lnT>
                    <a:lnB>
                      <a:noFill/>
                    </a:lnB>
                  </a:tcPr>
                </a:tc>
                <a:tc>
                  <a:txBody>
                    <a:bodyPr/>
                    <a:lstStyle/>
                    <a:p>
                      <a:pPr algn="r" rtl="1">
                        <a:spcAft>
                          <a:spcPts val="0"/>
                        </a:spcAft>
                      </a:pPr>
                      <a:r>
                        <a:rPr lang="ar-SA" sz="1600" dirty="0">
                          <a:latin typeface="Calibri"/>
                          <a:ea typeface="Times New Roman"/>
                          <a:cs typeface="Times New Roman"/>
                        </a:rPr>
                        <a:t>  </a:t>
                      </a:r>
                      <a:r>
                        <a:rPr lang="ar-SA" sz="2800" b="1" dirty="0">
                          <a:solidFill>
                            <a:srgbClr val="003700"/>
                          </a:solidFill>
                          <a:latin typeface="Calibri"/>
                          <a:ea typeface="Times New Roman"/>
                          <a:cs typeface="Simplified Arabic"/>
                        </a:rPr>
                        <a:t>  </a:t>
                      </a:r>
                      <a:r>
                        <a:rPr lang="ar-SA" sz="3600" b="1" dirty="0">
                          <a:solidFill>
                            <a:srgbClr val="003700"/>
                          </a:solidFill>
                          <a:latin typeface="Calibri"/>
                          <a:ea typeface="Times New Roman"/>
                          <a:cs typeface="Simplified Arabic"/>
                        </a:rPr>
                        <a:t>ملف </a:t>
                      </a:r>
                      <a:r>
                        <a:rPr lang="ar-SA" sz="3600" b="1" dirty="0" smtClean="0">
                          <a:solidFill>
                            <a:srgbClr val="003700"/>
                          </a:solidFill>
                          <a:latin typeface="Calibri"/>
                          <a:ea typeface="Times New Roman"/>
                          <a:cs typeface="Simplified Arabic"/>
                        </a:rPr>
                        <a:t>المنحة</a:t>
                      </a:r>
                      <a:r>
                        <a:rPr lang="ar-DZ" sz="3600" b="1" dirty="0" smtClean="0">
                          <a:solidFill>
                            <a:srgbClr val="003700"/>
                          </a:solidFill>
                          <a:latin typeface="Calibri"/>
                          <a:ea typeface="Times New Roman"/>
                          <a:cs typeface="Simplified Arabic"/>
                        </a:rPr>
                        <a:t> :</a:t>
                      </a:r>
                      <a:endParaRPr lang="fr-FR" sz="1400" dirty="0">
                        <a:latin typeface="Calibri"/>
                        <a:ea typeface="Calibri"/>
                        <a:cs typeface="Arial"/>
                      </a:endParaRPr>
                    </a:p>
                  </a:txBody>
                  <a:tcPr marL="9525" marR="9525" marT="9525" marB="9525" anchor="ctr">
                    <a:lnL>
                      <a:noFill/>
                    </a:lnL>
                    <a:lnR>
                      <a:noFill/>
                    </a:lnR>
                    <a:lnT>
                      <a:noFill/>
                    </a:lnT>
                    <a:lnB>
                      <a:noFill/>
                    </a:lnB>
                    <a:noFill/>
                  </a:tcPr>
                </a:tc>
              </a:tr>
              <a:tr h="234336">
                <a:tc gridSpan="3">
                  <a:txBody>
                    <a:bodyPr/>
                    <a:lstStyle/>
                    <a:p>
                      <a:pPr algn="r" rtl="1">
                        <a:spcAft>
                          <a:spcPts val="0"/>
                        </a:spcAft>
                      </a:pPr>
                      <a:r>
                        <a:rPr lang="ar-SA" sz="3200" b="1" dirty="0">
                          <a:solidFill>
                            <a:srgbClr val="0000FF"/>
                          </a:solidFill>
                          <a:latin typeface="Calibri"/>
                          <a:ea typeface="Times New Roman"/>
                          <a:cs typeface="Traditional Arabic"/>
                        </a:rPr>
                        <a:t>1 </a:t>
                      </a:r>
                      <a:r>
                        <a:rPr lang="ar-SA" sz="3200" b="1" dirty="0" smtClean="0">
                          <a:solidFill>
                            <a:srgbClr val="0000FF"/>
                          </a:solidFill>
                          <a:latin typeface="Calibri"/>
                          <a:ea typeface="Times New Roman"/>
                          <a:cs typeface="Traditional Arabic"/>
                        </a:rPr>
                        <a:t>–</a:t>
                      </a:r>
                      <a:r>
                        <a:rPr lang="ar-SA" sz="3200" b="1" dirty="0" smtClean="0">
                          <a:latin typeface="Calibri"/>
                          <a:ea typeface="Times New Roman"/>
                          <a:cs typeface="Traditional Arabic"/>
                        </a:rPr>
                        <a:t> </a:t>
                      </a:r>
                      <a:r>
                        <a:rPr lang="ar-SA" sz="3200" b="1" dirty="0">
                          <a:latin typeface="Calibri"/>
                          <a:ea typeface="Times New Roman"/>
                          <a:cs typeface="Traditional Arabic"/>
                        </a:rPr>
                        <a:t>استمارة </a:t>
                      </a:r>
                      <a:r>
                        <a:rPr lang="ar-SA" sz="3200" b="1" dirty="0" smtClean="0">
                          <a:latin typeface="Calibri"/>
                          <a:ea typeface="Times New Roman"/>
                          <a:cs typeface="Traditional Arabic"/>
                        </a:rPr>
                        <a:t>معلومات </a:t>
                      </a:r>
                      <a:r>
                        <a:rPr lang="ar-SA" sz="3200" b="1" dirty="0">
                          <a:latin typeface="Calibri"/>
                          <a:ea typeface="Times New Roman"/>
                          <a:cs typeface="Traditional Arabic"/>
                        </a:rPr>
                        <a:t>تسلم من طرف الإدارة </a:t>
                      </a:r>
                      <a:endParaRPr lang="fr-FR" sz="3200" dirty="0">
                        <a:latin typeface="Calibri"/>
                        <a:ea typeface="Calibri"/>
                        <a:cs typeface="Arial"/>
                      </a:endParaRPr>
                    </a:p>
                  </a:txBody>
                  <a:tcPr marL="9525" marR="9525" marT="9525" marB="9525" anchor="ctr">
                    <a:lnL>
                      <a:noFill/>
                    </a:lnL>
                    <a:lnR>
                      <a:noFill/>
                    </a:lnR>
                    <a:lnT>
                      <a:noFill/>
                    </a:lnT>
                    <a:lnB>
                      <a:noFill/>
                    </a:lnB>
                  </a:tcPr>
                </a:tc>
                <a:tc hMerge="1">
                  <a:txBody>
                    <a:bodyPr/>
                    <a:lstStyle/>
                    <a:p>
                      <a:endParaRPr lang="fr-FR"/>
                    </a:p>
                  </a:txBody>
                  <a:tcPr/>
                </a:tc>
                <a:tc hMerge="1">
                  <a:txBody>
                    <a:bodyPr/>
                    <a:lstStyle/>
                    <a:p>
                      <a:endParaRPr lang="fr-FR"/>
                    </a:p>
                  </a:txBody>
                  <a:tcPr/>
                </a:tc>
              </a:tr>
              <a:tr h="234336">
                <a:tc gridSpan="3">
                  <a:txBody>
                    <a:bodyPr/>
                    <a:lstStyle/>
                    <a:p>
                      <a:pPr algn="r" rtl="1">
                        <a:spcAft>
                          <a:spcPts val="0"/>
                        </a:spcAft>
                      </a:pPr>
                      <a:r>
                        <a:rPr lang="ar-SA" sz="3200" b="1" dirty="0">
                          <a:solidFill>
                            <a:srgbClr val="0000FF"/>
                          </a:solidFill>
                          <a:latin typeface="Calibri"/>
                          <a:ea typeface="Times New Roman"/>
                          <a:cs typeface="Traditional Arabic"/>
                        </a:rPr>
                        <a:t>2 </a:t>
                      </a:r>
                      <a:r>
                        <a:rPr lang="ar-SA" sz="3200" b="1" kern="1200" dirty="0">
                          <a:solidFill>
                            <a:schemeClr val="tx1"/>
                          </a:solidFill>
                          <a:latin typeface="Calibri"/>
                          <a:ea typeface="Times New Roman"/>
                          <a:cs typeface="Traditional Arabic"/>
                        </a:rPr>
                        <a:t>- نسخة من شهادة البكالوريا،</a:t>
                      </a:r>
                      <a:endParaRPr lang="fr-FR" sz="3200" b="1" kern="1200" dirty="0">
                        <a:solidFill>
                          <a:schemeClr val="tx1"/>
                        </a:solidFill>
                        <a:latin typeface="Calibri"/>
                        <a:ea typeface="Times New Roman"/>
                        <a:cs typeface="Traditional Arabic"/>
                      </a:endParaRPr>
                    </a:p>
                  </a:txBody>
                  <a:tcPr marL="9525" marR="9525" marT="9525" marB="9525" anchor="ctr">
                    <a:lnL>
                      <a:noFill/>
                    </a:lnL>
                    <a:lnR>
                      <a:noFill/>
                    </a:lnR>
                    <a:lnT>
                      <a:noFill/>
                    </a:lnT>
                    <a:lnB>
                      <a:noFill/>
                    </a:lnB>
                  </a:tcPr>
                </a:tc>
                <a:tc hMerge="1">
                  <a:txBody>
                    <a:bodyPr/>
                    <a:lstStyle/>
                    <a:p>
                      <a:endParaRPr lang="fr-FR"/>
                    </a:p>
                  </a:txBody>
                  <a:tcPr/>
                </a:tc>
                <a:tc hMerge="1">
                  <a:txBody>
                    <a:bodyPr/>
                    <a:lstStyle/>
                    <a:p>
                      <a:endParaRPr lang="fr-FR"/>
                    </a:p>
                  </a:txBody>
                  <a:tcPr/>
                </a:tc>
              </a:tr>
              <a:tr h="902542">
                <a:tc gridSpan="3">
                  <a:txBody>
                    <a:bodyPr/>
                    <a:lstStyle/>
                    <a:p>
                      <a:pPr algn="r" rtl="1">
                        <a:spcAft>
                          <a:spcPts val="0"/>
                        </a:spcAft>
                      </a:pPr>
                      <a:r>
                        <a:rPr lang="ar-SA" sz="3200" b="1" dirty="0">
                          <a:solidFill>
                            <a:srgbClr val="0000FF"/>
                          </a:solidFill>
                          <a:latin typeface="Calibri"/>
                          <a:ea typeface="Times New Roman"/>
                          <a:cs typeface="Traditional Arabic"/>
                        </a:rPr>
                        <a:t>3 -</a:t>
                      </a:r>
                      <a:r>
                        <a:rPr lang="ar-SA" sz="3200" b="1" dirty="0">
                          <a:latin typeface="Calibri"/>
                          <a:ea typeface="Times New Roman"/>
                          <a:cs typeface="Traditional Arabic"/>
                        </a:rPr>
                        <a:t> نسخة من الشهادة المدرسية للسنة الجامعية الحالية</a:t>
                      </a:r>
                      <a:r>
                        <a:rPr lang="ar-SA" sz="3200" b="1" dirty="0" smtClean="0">
                          <a:latin typeface="Calibri"/>
                          <a:ea typeface="Times New Roman"/>
                          <a:cs typeface="Traditional Arabic"/>
                        </a:rPr>
                        <a:t>،</a:t>
                      </a:r>
                      <a:endParaRPr lang="fr-BE" sz="3200" b="1" dirty="0" smtClean="0">
                        <a:latin typeface="Calibri"/>
                        <a:ea typeface="Times New Roman"/>
                        <a:cs typeface="Traditional Arabic"/>
                      </a:endParaRPr>
                    </a:p>
                    <a:p>
                      <a:pPr marL="0" marR="0" indent="0" algn="r" defTabSz="914400" rtl="1" eaLnBrk="1" fontAlgn="auto" latinLnBrk="0" hangingPunct="1">
                        <a:lnSpc>
                          <a:spcPct val="100000"/>
                        </a:lnSpc>
                        <a:spcBef>
                          <a:spcPts val="0"/>
                        </a:spcBef>
                        <a:spcAft>
                          <a:spcPts val="0"/>
                        </a:spcAft>
                        <a:buClrTx/>
                        <a:buSzTx/>
                        <a:buFontTx/>
                        <a:buNone/>
                        <a:tabLst/>
                        <a:defRPr/>
                      </a:pPr>
                      <a:r>
                        <a:rPr lang="fr-FR" sz="3200" b="1" dirty="0" smtClean="0">
                          <a:solidFill>
                            <a:srgbClr val="0000FF"/>
                          </a:solidFill>
                          <a:latin typeface="+mn-lt"/>
                          <a:ea typeface="Times New Roman"/>
                          <a:cs typeface="Traditional Arabic"/>
                        </a:rPr>
                        <a:t>4</a:t>
                      </a:r>
                      <a:r>
                        <a:rPr lang="ar-SA" sz="3200" b="1" dirty="0" smtClean="0">
                          <a:solidFill>
                            <a:srgbClr val="0000FF"/>
                          </a:solidFill>
                          <a:latin typeface="+mn-lt"/>
                          <a:ea typeface="Times New Roman"/>
                          <a:cs typeface="Traditional Arabic"/>
                        </a:rPr>
                        <a:t> -</a:t>
                      </a:r>
                      <a:r>
                        <a:rPr lang="ar-SA" sz="3200" b="1" dirty="0" smtClean="0">
                          <a:latin typeface="+mn-lt"/>
                          <a:ea typeface="Times New Roman"/>
                          <a:cs typeface="Traditional Arabic"/>
                        </a:rPr>
                        <a:t> صك مشطوب لحساب البريد الجاري للطالب،</a:t>
                      </a:r>
                      <a:endParaRPr lang="ar-DZ" sz="3200" b="1" dirty="0" smtClean="0">
                        <a:latin typeface="+mn-lt"/>
                        <a:ea typeface="Times New Roman"/>
                        <a:cs typeface="Traditional Arabic"/>
                      </a:endParaRPr>
                    </a:p>
                    <a:p>
                      <a:pPr marL="0" marR="0" indent="0" algn="r" defTabSz="914400" rtl="1" eaLnBrk="1" fontAlgn="auto" latinLnBrk="0" hangingPunct="1">
                        <a:lnSpc>
                          <a:spcPct val="100000"/>
                        </a:lnSpc>
                        <a:spcBef>
                          <a:spcPts val="0"/>
                        </a:spcBef>
                        <a:spcAft>
                          <a:spcPts val="0"/>
                        </a:spcAft>
                        <a:buClrTx/>
                        <a:buSzTx/>
                        <a:buFontTx/>
                        <a:buNone/>
                        <a:tabLst/>
                        <a:defRPr/>
                      </a:pPr>
                      <a:r>
                        <a:rPr lang="ar-DZ" sz="3200" b="1" kern="1200" dirty="0" smtClean="0">
                          <a:solidFill>
                            <a:srgbClr val="0000FF"/>
                          </a:solidFill>
                          <a:latin typeface="+mn-lt"/>
                          <a:ea typeface="Times New Roman"/>
                          <a:cs typeface="Traditional Arabic"/>
                        </a:rPr>
                        <a:t>5 - </a:t>
                      </a:r>
                      <a:r>
                        <a:rPr lang="ar-SA" sz="3200" b="1" dirty="0" smtClean="0">
                          <a:latin typeface="+mn-lt"/>
                          <a:ea typeface="Times New Roman"/>
                          <a:cs typeface="Traditional Arabic"/>
                        </a:rPr>
                        <a:t>كشف </a:t>
                      </a:r>
                      <a:r>
                        <a:rPr lang="ar-DZ" sz="3200" b="1" dirty="0" smtClean="0">
                          <a:latin typeface="+mn-lt"/>
                          <a:ea typeface="Times New Roman"/>
                          <a:cs typeface="Traditional Arabic"/>
                        </a:rPr>
                        <a:t>مداخيل </a:t>
                      </a:r>
                      <a:r>
                        <a:rPr lang="ar-SA" sz="3200" b="1" dirty="0" smtClean="0">
                          <a:latin typeface="+mn-lt"/>
                          <a:ea typeface="Times New Roman"/>
                          <a:cs typeface="Traditional Arabic"/>
                        </a:rPr>
                        <a:t>الأبوين،</a:t>
                      </a:r>
                      <a:endParaRPr lang="fr-FR" sz="3200" dirty="0" smtClean="0">
                        <a:latin typeface="+mn-lt"/>
                        <a:ea typeface="Calibri"/>
                        <a:cs typeface="Arial"/>
                      </a:endParaRPr>
                    </a:p>
                    <a:p>
                      <a:pPr algn="r" rtl="1">
                        <a:spcAft>
                          <a:spcPts val="0"/>
                        </a:spcAft>
                      </a:pPr>
                      <a:endParaRPr lang="fr-FR" sz="3200" dirty="0">
                        <a:latin typeface="Calibri"/>
                        <a:ea typeface="Calibri"/>
                        <a:cs typeface="Arial"/>
                      </a:endParaRPr>
                    </a:p>
                  </a:txBody>
                  <a:tcPr marL="9525" marR="9525" marT="9525" marB="9525" anchor="ctr">
                    <a:lnL>
                      <a:noFill/>
                    </a:lnL>
                    <a:lnR>
                      <a:noFill/>
                    </a:lnR>
                    <a:lnT>
                      <a:noFill/>
                    </a:lnT>
                    <a:lnB>
                      <a:noFill/>
                    </a:lnB>
                  </a:tcPr>
                </a:tc>
                <a:tc hMerge="1">
                  <a:txBody>
                    <a:bodyPr/>
                    <a:lstStyle/>
                    <a:p>
                      <a:endParaRPr lang="fr-FR"/>
                    </a:p>
                  </a:txBody>
                  <a:tcPr/>
                </a:tc>
                <a:tc hMerge="1">
                  <a:txBody>
                    <a:bodyPr/>
                    <a:lstStyle/>
                    <a:p>
                      <a:endParaRPr lang="fr-FR"/>
                    </a:p>
                  </a:txBody>
                  <a:tcPr/>
                </a:tc>
              </a:tr>
            </a:tbl>
          </a:graphicData>
        </a:graphic>
      </p:graphicFrame>
      <p:sp>
        <p:nvSpPr>
          <p:cNvPr id="7" name="ZoneTexte 6"/>
          <p:cNvSpPr txBox="1"/>
          <p:nvPr/>
        </p:nvSpPr>
        <p:spPr>
          <a:xfrm>
            <a:off x="0" y="642918"/>
            <a:ext cx="9144000" cy="1015663"/>
          </a:xfrm>
          <a:prstGeom prst="rect">
            <a:avLst/>
          </a:prstGeom>
          <a:solidFill>
            <a:srgbClr val="D99A97"/>
          </a:solidFill>
        </p:spPr>
        <p:txBody>
          <a:bodyPr wrap="square" rtlCol="0">
            <a:spAutoFit/>
          </a:bodyPr>
          <a:lstStyle/>
          <a:p>
            <a:pPr algn="r" rtl="1"/>
            <a:r>
              <a:rPr lang="ar-DZ" sz="2000" dirty="0" smtClean="0"/>
              <a:t> المنحة: يستفيد كل طالب مسجل في ميدان أو فرع تكوين للتعليم العالي، من منحة للدراسات الجامعية خلال مساره تقدر </a:t>
            </a:r>
            <a:r>
              <a:rPr lang="ar-DZ" sz="2000" dirty="0" err="1" smtClean="0"/>
              <a:t>بـ</a:t>
            </a:r>
            <a:r>
              <a:rPr lang="ar-DZ" sz="2000" dirty="0" smtClean="0"/>
              <a:t> 4050 </a:t>
            </a:r>
            <a:r>
              <a:rPr lang="ar-DZ" sz="2000" dirty="0" err="1" smtClean="0"/>
              <a:t>د</a:t>
            </a:r>
            <a:r>
              <a:rPr lang="ar-DZ" sz="2000" dirty="0" smtClean="0"/>
              <a:t>.ج. أو 3600 </a:t>
            </a:r>
            <a:r>
              <a:rPr lang="ar-DZ" sz="2000" dirty="0" err="1" smtClean="0"/>
              <a:t>د</a:t>
            </a:r>
            <a:r>
              <a:rPr lang="ar-DZ" sz="2000" dirty="0" smtClean="0"/>
              <a:t>.ج. أو 2700 </a:t>
            </a:r>
            <a:r>
              <a:rPr lang="ar-DZ" sz="2000" dirty="0" err="1" smtClean="0"/>
              <a:t>د</a:t>
            </a:r>
            <a:r>
              <a:rPr lang="ar-DZ" sz="2000" dirty="0" smtClean="0"/>
              <a:t>.ج. بحسـب الدخـل السنـوي الإجمالي للأولياء</a:t>
            </a:r>
            <a:r>
              <a:rPr lang="ar-DZ" sz="2000" dirty="0"/>
              <a:t>، تدفع كل ثلاثة أشهر</a:t>
            </a:r>
            <a:endParaRPr lang="fr-FR" sz="2000" dirty="0"/>
          </a:p>
        </p:txBody>
      </p:sp>
      <p:sp>
        <p:nvSpPr>
          <p:cNvPr id="9" name="Espace réservé du numéro de diapositive 8"/>
          <p:cNvSpPr>
            <a:spLocks noGrp="1"/>
          </p:cNvSpPr>
          <p:nvPr>
            <p:ph type="sldNum" sz="quarter" idx="12"/>
          </p:nvPr>
        </p:nvSpPr>
        <p:spPr/>
        <p:txBody>
          <a:bodyPr/>
          <a:lstStyle/>
          <a:p>
            <a:fld id="{3D56631F-B99A-4A6C-BB5A-D3DE6E5BF7B0}" type="slidenum">
              <a:rPr lang="fr-FR" smtClean="0"/>
              <a:pPr/>
              <a:t>42</a:t>
            </a:fld>
            <a:endParaRPr lang="fr-FR"/>
          </a:p>
        </p:txBody>
      </p:sp>
      <p:sp>
        <p:nvSpPr>
          <p:cNvPr id="11" name="Pentagone 10">
            <a:hlinkClick r:id="rId3" action="ppaction://hlinksldjump"/>
          </p:cNvPr>
          <p:cNvSpPr/>
          <p:nvPr/>
        </p:nvSpPr>
        <p:spPr>
          <a:xfrm>
            <a:off x="5450227" y="6348370"/>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Pentagone 11">
            <a:hlinkClick r:id="rId4" action="ppaction://hlinksldjump"/>
          </p:cNvPr>
          <p:cNvSpPr/>
          <p:nvPr/>
        </p:nvSpPr>
        <p:spPr>
          <a:xfrm flipH="1">
            <a:off x="3959864" y="6369290"/>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pic>
        <p:nvPicPr>
          <p:cNvPr id="13" name="Image 12">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2467523760"/>
      </p:ext>
    </p:extLst>
  </p:cSld>
  <p:clrMapOvr>
    <a:masterClrMapping/>
  </p:clrMapOvr>
  <p:transition spd="slow" advClick="0" advTm="7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endParaRPr lang="fr-FR" dirty="0"/>
          </a:p>
        </p:txBody>
      </p:sp>
      <p:sp>
        <p:nvSpPr>
          <p:cNvPr id="14" name="Titre 1"/>
          <p:cNvSpPr txBox="1">
            <a:spLocks/>
          </p:cNvSpPr>
          <p:nvPr/>
        </p:nvSpPr>
        <p:spPr>
          <a:xfrm>
            <a:off x="0" y="0"/>
            <a:ext cx="9144000" cy="928670"/>
          </a:xfrm>
          <a:prstGeom prst="rect">
            <a:avLst/>
          </a:prstGeom>
          <a:solidFill>
            <a:srgbClr val="003054"/>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ar-SA" sz="3200" b="1" dirty="0" smtClean="0">
                <a:solidFill>
                  <a:schemeClr val="bg1"/>
                </a:solidFill>
                <a:ea typeface="Times New Roman"/>
                <a:cs typeface="Simplified Arabic"/>
              </a:rPr>
              <a:t>ملف</a:t>
            </a:r>
            <a:r>
              <a:rPr lang="ar-DZ" sz="3200" b="1" dirty="0" smtClean="0">
                <a:solidFill>
                  <a:schemeClr val="bg1"/>
                </a:solidFill>
                <a:ea typeface="Times New Roman"/>
                <a:cs typeface="Simplified Arabic"/>
              </a:rPr>
              <a:t> طلب</a:t>
            </a:r>
            <a:r>
              <a:rPr lang="ar-SA" sz="3200" b="1" dirty="0" smtClean="0">
                <a:solidFill>
                  <a:schemeClr val="bg1"/>
                </a:solidFill>
                <a:ea typeface="Times New Roman"/>
                <a:cs typeface="Simplified Arabic"/>
              </a:rPr>
              <a:t> الإيواء</a:t>
            </a:r>
            <a:endParaRPr kumimoji="0" lang="fr-FR" sz="3200" b="1" i="0" u="none" strike="noStrike" kern="1200" cap="none" spc="0" normalizeH="0" baseline="0" noProof="0" dirty="0">
              <a:ln>
                <a:noFill/>
              </a:ln>
              <a:solidFill>
                <a:schemeClr val="bg1"/>
              </a:solidFill>
              <a:effectLst/>
              <a:uLnTx/>
              <a:uFillTx/>
            </a:endParaRPr>
          </a:p>
        </p:txBody>
      </p:sp>
      <p:sp>
        <p:nvSpPr>
          <p:cNvPr id="1026" name="AutoShape 2" descr="https://www.mesrs.dz/documents/302421/302644/puce2.gif/6e176708-d87a-40ce-912c-eb426ae2dbf5?t=1371552543334"/>
          <p:cNvSpPr>
            <a:spLocks noChangeAspect="1" noChangeArrowheads="1"/>
          </p:cNvSpPr>
          <p:nvPr/>
        </p:nvSpPr>
        <p:spPr bwMode="auto">
          <a:xfrm>
            <a:off x="149225" y="-30734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49154" name="AutoShape 2" descr="https://www.mesrs.dz/documents/302421/302644/puce2.gif/6e176708-d87a-40ce-912c-eb426ae2dbf5?t=1371552543334"/>
          <p:cNvSpPr>
            <a:spLocks noChangeAspect="1" noChangeArrowheads="1"/>
          </p:cNvSpPr>
          <p:nvPr/>
        </p:nvSpPr>
        <p:spPr bwMode="auto">
          <a:xfrm>
            <a:off x="149225" y="-7397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graphicFrame>
        <p:nvGraphicFramePr>
          <p:cNvPr id="8" name="Tableau 7"/>
          <p:cNvGraphicFramePr>
            <a:graphicFrameLocks noGrp="1"/>
          </p:cNvGraphicFramePr>
          <p:nvPr>
            <p:extLst>
              <p:ext uri="{D42A27DB-BD31-4B8C-83A1-F6EECF244321}">
                <p14:modId xmlns:p14="http://schemas.microsoft.com/office/powerpoint/2010/main" val="1686231606"/>
              </p:ext>
            </p:extLst>
          </p:nvPr>
        </p:nvGraphicFramePr>
        <p:xfrm>
          <a:off x="1237536" y="2132856"/>
          <a:ext cx="6912768" cy="2890090"/>
        </p:xfrm>
        <a:graphic>
          <a:graphicData uri="http://schemas.openxmlformats.org/drawingml/2006/table">
            <a:tbl>
              <a:tblPr/>
              <a:tblGrid>
                <a:gridCol w="3612367"/>
                <a:gridCol w="3300401"/>
              </a:tblGrid>
              <a:tr h="577345">
                <a:tc>
                  <a:txBody>
                    <a:bodyPr/>
                    <a:lstStyle/>
                    <a:p>
                      <a:pPr algn="r" rtl="1">
                        <a:spcAft>
                          <a:spcPts val="0"/>
                        </a:spcAft>
                      </a:pPr>
                      <a:r>
                        <a:rPr lang="ar-SA" sz="3200" b="1" dirty="0">
                          <a:solidFill>
                            <a:srgbClr val="003700"/>
                          </a:solidFill>
                          <a:latin typeface="Calibri"/>
                          <a:ea typeface="Times New Roman"/>
                          <a:cs typeface="Simplified Arabic"/>
                        </a:rPr>
                        <a:t> </a:t>
                      </a:r>
                      <a:endParaRPr lang="fr-FR" sz="1200" dirty="0">
                        <a:latin typeface="Calibri"/>
                        <a:ea typeface="Calibri"/>
                        <a:cs typeface="Arial"/>
                      </a:endParaRPr>
                    </a:p>
                  </a:txBody>
                  <a:tcPr marL="8593" marR="8593" marT="8593" marB="8593" anchor="ctr">
                    <a:lnL>
                      <a:noFill/>
                    </a:lnL>
                    <a:lnR>
                      <a:noFill/>
                    </a:lnR>
                    <a:lnT>
                      <a:noFill/>
                    </a:lnT>
                    <a:lnB>
                      <a:noFill/>
                    </a:lnB>
                  </a:tcPr>
                </a:tc>
                <a:tc>
                  <a:txBody>
                    <a:bodyPr/>
                    <a:lstStyle/>
                    <a:p>
                      <a:pPr algn="r" rtl="1">
                        <a:spcAft>
                          <a:spcPts val="0"/>
                        </a:spcAft>
                      </a:pPr>
                      <a:r>
                        <a:rPr lang="ar-SA" sz="3200" b="1" dirty="0">
                          <a:solidFill>
                            <a:srgbClr val="003700"/>
                          </a:solidFill>
                          <a:latin typeface="Calibri"/>
                          <a:ea typeface="Times New Roman"/>
                          <a:cs typeface="Simplified Arabic"/>
                        </a:rPr>
                        <a:t>  </a:t>
                      </a:r>
                      <a:r>
                        <a:rPr lang="ar-SA" sz="4000" b="1" dirty="0">
                          <a:solidFill>
                            <a:srgbClr val="003700"/>
                          </a:solidFill>
                          <a:latin typeface="Calibri"/>
                          <a:ea typeface="Times New Roman"/>
                          <a:cs typeface="Simplified Arabic"/>
                        </a:rPr>
                        <a:t>ملف </a:t>
                      </a:r>
                      <a:r>
                        <a:rPr lang="ar-SA" sz="4000" b="1" dirty="0" smtClean="0">
                          <a:solidFill>
                            <a:srgbClr val="003700"/>
                          </a:solidFill>
                          <a:latin typeface="Calibri"/>
                          <a:ea typeface="Times New Roman"/>
                          <a:cs typeface="Simplified Arabic"/>
                        </a:rPr>
                        <a:t>الإيواء</a:t>
                      </a:r>
                      <a:r>
                        <a:rPr lang="ar-DZ" sz="4000" b="1" dirty="0" smtClean="0">
                          <a:solidFill>
                            <a:srgbClr val="003700"/>
                          </a:solidFill>
                          <a:latin typeface="Calibri"/>
                          <a:ea typeface="Times New Roman"/>
                          <a:cs typeface="Simplified Arabic"/>
                        </a:rPr>
                        <a:t> :</a:t>
                      </a:r>
                      <a:endParaRPr lang="fr-FR" sz="4000" dirty="0">
                        <a:latin typeface="Calibri"/>
                        <a:ea typeface="Calibri"/>
                        <a:cs typeface="Arial"/>
                      </a:endParaRPr>
                    </a:p>
                  </a:txBody>
                  <a:tcPr marL="8593" marR="8593" marT="8593" marB="8593" anchor="ctr">
                    <a:lnL>
                      <a:noFill/>
                    </a:lnL>
                    <a:lnR>
                      <a:noFill/>
                    </a:lnR>
                    <a:lnT>
                      <a:noFill/>
                    </a:lnT>
                    <a:lnB>
                      <a:noFill/>
                    </a:lnB>
                    <a:noFill/>
                  </a:tcPr>
                </a:tc>
              </a:tr>
              <a:tr h="380204">
                <a:tc gridSpan="2">
                  <a:txBody>
                    <a:bodyPr/>
                    <a:lstStyle/>
                    <a:p>
                      <a:pPr algn="r" rtl="1">
                        <a:spcAft>
                          <a:spcPts val="0"/>
                        </a:spcAft>
                      </a:pPr>
                      <a:r>
                        <a:rPr lang="ar-DZ" sz="3600" b="1" dirty="0" smtClean="0">
                          <a:latin typeface="Calibri"/>
                          <a:ea typeface="Times New Roman"/>
                          <a:cs typeface="Traditional Arabic"/>
                        </a:rPr>
                        <a:t>1- </a:t>
                      </a:r>
                      <a:r>
                        <a:rPr lang="ar-SA" sz="3600" b="1" dirty="0" smtClean="0">
                          <a:latin typeface="Calibri"/>
                          <a:ea typeface="Times New Roman"/>
                          <a:cs typeface="Traditional Arabic"/>
                        </a:rPr>
                        <a:t>نسخة </a:t>
                      </a:r>
                      <a:r>
                        <a:rPr lang="ar-SA" sz="3600" b="1" dirty="0">
                          <a:latin typeface="Calibri"/>
                          <a:ea typeface="Times New Roman"/>
                          <a:cs typeface="Traditional Arabic"/>
                        </a:rPr>
                        <a:t>من شهادة التسجيل </a:t>
                      </a:r>
                      <a:endParaRPr lang="fr-FR" sz="3600" dirty="0">
                        <a:latin typeface="Calibri"/>
                        <a:ea typeface="Calibri"/>
                        <a:cs typeface="Arial"/>
                      </a:endParaRPr>
                    </a:p>
                  </a:txBody>
                  <a:tcPr marL="8593" marR="8593" marT="8593" marB="8593" anchor="ctr">
                    <a:lnL>
                      <a:noFill/>
                    </a:lnL>
                    <a:lnR>
                      <a:noFill/>
                    </a:lnR>
                    <a:lnT>
                      <a:noFill/>
                    </a:lnT>
                    <a:lnB>
                      <a:noFill/>
                    </a:lnB>
                  </a:tcPr>
                </a:tc>
                <a:tc hMerge="1">
                  <a:txBody>
                    <a:bodyPr/>
                    <a:lstStyle/>
                    <a:p>
                      <a:endParaRPr lang="fr-FR"/>
                    </a:p>
                  </a:txBody>
                  <a:tcPr/>
                </a:tc>
              </a:tr>
              <a:tr h="366122">
                <a:tc gridSpan="2">
                  <a:txBody>
                    <a:bodyPr/>
                    <a:lstStyle/>
                    <a:p>
                      <a:pPr algn="r" rtl="1">
                        <a:spcAft>
                          <a:spcPts val="0"/>
                        </a:spcAft>
                      </a:pPr>
                      <a:r>
                        <a:rPr lang="ar-DZ" sz="3600" b="1" dirty="0" smtClean="0">
                          <a:latin typeface="Calibri"/>
                          <a:ea typeface="Times New Roman"/>
                          <a:cs typeface="Traditional Arabic"/>
                        </a:rPr>
                        <a:t>2- </a:t>
                      </a:r>
                      <a:r>
                        <a:rPr lang="ar-SA" sz="3600" b="1" dirty="0" smtClean="0">
                          <a:latin typeface="Calibri"/>
                          <a:ea typeface="Times New Roman"/>
                          <a:cs typeface="Traditional Arabic"/>
                        </a:rPr>
                        <a:t>شهادتان </a:t>
                      </a:r>
                      <a:r>
                        <a:rPr lang="ar-SA" sz="3600" b="1" dirty="0">
                          <a:latin typeface="Calibri"/>
                          <a:ea typeface="Times New Roman"/>
                          <a:cs typeface="Traditional Arabic"/>
                        </a:rPr>
                        <a:t> طبيتان  (عامة وصدرية) </a:t>
                      </a:r>
                      <a:endParaRPr lang="fr-FR" sz="3600" dirty="0">
                        <a:latin typeface="Calibri"/>
                        <a:ea typeface="Calibri"/>
                        <a:cs typeface="Arial"/>
                      </a:endParaRPr>
                    </a:p>
                  </a:txBody>
                  <a:tcPr marL="8593" marR="8593" marT="8593" marB="8593" anchor="ctr">
                    <a:lnL>
                      <a:noFill/>
                    </a:lnL>
                    <a:lnR>
                      <a:noFill/>
                    </a:lnR>
                    <a:lnT>
                      <a:noFill/>
                    </a:lnT>
                    <a:lnB>
                      <a:noFill/>
                    </a:lnB>
                  </a:tcPr>
                </a:tc>
                <a:tc hMerge="1">
                  <a:txBody>
                    <a:bodyPr/>
                    <a:lstStyle/>
                    <a:p>
                      <a:endParaRPr lang="fr-FR"/>
                    </a:p>
                  </a:txBody>
                  <a:tcPr/>
                </a:tc>
              </a:tr>
              <a:tr h="352809">
                <a:tc gridSpan="2">
                  <a:txBody>
                    <a:bodyPr/>
                    <a:lstStyle/>
                    <a:p>
                      <a:pPr algn="r" rtl="1">
                        <a:spcAft>
                          <a:spcPts val="0"/>
                        </a:spcAft>
                      </a:pPr>
                      <a:r>
                        <a:rPr lang="ar-DZ" sz="3600" b="1" dirty="0" smtClean="0">
                          <a:latin typeface="Calibri"/>
                          <a:ea typeface="Times New Roman"/>
                          <a:cs typeface="Traditional Arabic"/>
                        </a:rPr>
                        <a:t>3- أربع ( 04 ) </a:t>
                      </a:r>
                      <a:r>
                        <a:rPr lang="ar-SA" sz="3600" b="1" dirty="0" smtClean="0">
                          <a:latin typeface="Calibri"/>
                          <a:ea typeface="Times New Roman"/>
                          <a:cs typeface="Traditional Arabic"/>
                        </a:rPr>
                        <a:t>صور </a:t>
                      </a:r>
                      <a:r>
                        <a:rPr lang="ar-SA" sz="3600" b="1" dirty="0">
                          <a:latin typeface="Calibri"/>
                          <a:ea typeface="Times New Roman"/>
                          <a:cs typeface="Traditional Arabic"/>
                        </a:rPr>
                        <a:t>شمسية</a:t>
                      </a:r>
                      <a:endParaRPr lang="fr-FR" sz="3600" dirty="0">
                        <a:latin typeface="Calibri"/>
                        <a:ea typeface="Calibri"/>
                        <a:cs typeface="Arial"/>
                      </a:endParaRPr>
                    </a:p>
                  </a:txBody>
                  <a:tcPr marL="8593" marR="8593" marT="8593" marB="8593" anchor="ctr">
                    <a:lnL>
                      <a:noFill/>
                    </a:lnL>
                    <a:lnR>
                      <a:noFill/>
                    </a:lnR>
                    <a:lnT>
                      <a:noFill/>
                    </a:lnT>
                    <a:lnB>
                      <a:noFill/>
                    </a:lnB>
                  </a:tcPr>
                </a:tc>
                <a:tc hMerge="1">
                  <a:txBody>
                    <a:bodyPr/>
                    <a:lstStyle/>
                    <a:p>
                      <a:endParaRPr lang="fr-FR"/>
                    </a:p>
                  </a:txBody>
                  <a:tcPr/>
                </a:tc>
              </a:tr>
              <a:tr h="352809">
                <a:tc gridSpan="2">
                  <a:txBody>
                    <a:bodyPr/>
                    <a:lstStyle/>
                    <a:p>
                      <a:pPr algn="r" rtl="1">
                        <a:spcAft>
                          <a:spcPts val="0"/>
                        </a:spcAft>
                      </a:pPr>
                      <a:r>
                        <a:rPr lang="ar-DZ" sz="3600" b="1" dirty="0" smtClean="0">
                          <a:latin typeface="Calibri"/>
                          <a:ea typeface="Times New Roman"/>
                          <a:cs typeface="Traditional Arabic"/>
                        </a:rPr>
                        <a:t>4- </a:t>
                      </a:r>
                      <a:r>
                        <a:rPr lang="ar-SA" sz="3600" b="1" dirty="0" smtClean="0">
                          <a:latin typeface="Calibri"/>
                          <a:ea typeface="Times New Roman"/>
                          <a:cs typeface="Traditional Arabic"/>
                        </a:rPr>
                        <a:t>شهادة </a:t>
                      </a:r>
                      <a:r>
                        <a:rPr lang="ar-SA" sz="3600" b="1" dirty="0">
                          <a:latin typeface="Calibri"/>
                          <a:ea typeface="Times New Roman"/>
                          <a:cs typeface="Traditional Arabic"/>
                        </a:rPr>
                        <a:t>الإقامة</a:t>
                      </a:r>
                      <a:endParaRPr lang="fr-FR" sz="3600" dirty="0">
                        <a:latin typeface="Calibri"/>
                        <a:ea typeface="Calibri"/>
                        <a:cs typeface="Arial"/>
                      </a:endParaRPr>
                    </a:p>
                  </a:txBody>
                  <a:tcPr marL="8593" marR="8593" marT="8593" marB="8593" anchor="ctr">
                    <a:lnL>
                      <a:noFill/>
                    </a:lnL>
                    <a:lnR>
                      <a:noFill/>
                    </a:lnR>
                    <a:lnT>
                      <a:noFill/>
                    </a:lnT>
                    <a:lnB>
                      <a:noFill/>
                    </a:lnB>
                  </a:tcPr>
                </a:tc>
                <a:tc hMerge="1">
                  <a:txBody>
                    <a:bodyPr/>
                    <a:lstStyle/>
                    <a:p>
                      <a:endParaRPr lang="fr-FR"/>
                    </a:p>
                  </a:txBody>
                  <a:tcPr/>
                </a:tc>
              </a:tr>
            </a:tbl>
          </a:graphicData>
        </a:graphic>
      </p:graphicFrame>
      <p:sp>
        <p:nvSpPr>
          <p:cNvPr id="9" name="ZoneTexte 8"/>
          <p:cNvSpPr txBox="1"/>
          <p:nvPr/>
        </p:nvSpPr>
        <p:spPr>
          <a:xfrm>
            <a:off x="0" y="785794"/>
            <a:ext cx="9144000" cy="584775"/>
          </a:xfrm>
          <a:prstGeom prst="rect">
            <a:avLst/>
          </a:prstGeom>
          <a:solidFill>
            <a:srgbClr val="D99A97"/>
          </a:solidFill>
        </p:spPr>
        <p:txBody>
          <a:bodyPr wrap="square" rtlCol="0">
            <a:spAutoFit/>
          </a:bodyPr>
          <a:lstStyle/>
          <a:p>
            <a:pPr algn="ctr" rtl="1"/>
            <a:r>
              <a:rPr lang="ar-DZ" sz="1600" dirty="0" smtClean="0"/>
              <a:t>   الإيواء: يتم استقبال الطلبة في الإقامات الجامعية حسب قدرات الاستقبال لكل مدينة جامعية. من ناحية أخرى، لا يستفيد من الإيواء إلا الطلبة المقيمين عن بعد 50 كلم وأكثر عن مكان تسجيلهم البيداغوجي  بالنسبة الذكور، و 30 كلم أو أكثر بالنسبة للإناث.</a:t>
            </a:r>
            <a:endParaRPr lang="fr-FR" sz="1600" dirty="0"/>
          </a:p>
        </p:txBody>
      </p:sp>
      <p:sp>
        <p:nvSpPr>
          <p:cNvPr id="11" name="Espace réservé du numéro de diapositive 10"/>
          <p:cNvSpPr>
            <a:spLocks noGrp="1"/>
          </p:cNvSpPr>
          <p:nvPr>
            <p:ph type="sldNum" sz="quarter" idx="12"/>
          </p:nvPr>
        </p:nvSpPr>
        <p:spPr/>
        <p:txBody>
          <a:bodyPr/>
          <a:lstStyle/>
          <a:p>
            <a:fld id="{3D56631F-B99A-4A6C-BB5A-D3DE6E5BF7B0}" type="slidenum">
              <a:rPr lang="fr-FR" smtClean="0"/>
              <a:pPr/>
              <a:t>43</a:t>
            </a:fld>
            <a:endParaRPr lang="fr-FR"/>
          </a:p>
        </p:txBody>
      </p:sp>
      <p:sp>
        <p:nvSpPr>
          <p:cNvPr id="13" name="Pentagone 12">
            <a:hlinkClick r:id="rId3" action="ppaction://hlinksldjump"/>
          </p:cNvPr>
          <p:cNvSpPr/>
          <p:nvPr/>
        </p:nvSpPr>
        <p:spPr>
          <a:xfrm>
            <a:off x="5409583" y="6335599"/>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5" name="Pentagone 14">
            <a:hlinkClick r:id="rId4" action="ppaction://hlinksldjump"/>
          </p:cNvPr>
          <p:cNvSpPr/>
          <p:nvPr/>
        </p:nvSpPr>
        <p:spPr>
          <a:xfrm flipH="1">
            <a:off x="3973840" y="6356519"/>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pic>
        <p:nvPicPr>
          <p:cNvPr id="12" name="Image 11">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3558849514"/>
      </p:ext>
    </p:extLst>
  </p:cSld>
  <p:clrMapOvr>
    <a:masterClrMapping/>
  </p:clrMapOvr>
  <p:transition spd="slow" advClick="0" advTm="7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endParaRPr lang="fr-FR" dirty="0"/>
          </a:p>
        </p:txBody>
      </p:sp>
      <p:sp>
        <p:nvSpPr>
          <p:cNvPr id="14" name="Titre 1"/>
          <p:cNvSpPr txBox="1">
            <a:spLocks/>
          </p:cNvSpPr>
          <p:nvPr/>
        </p:nvSpPr>
        <p:spPr>
          <a:xfrm>
            <a:off x="0" y="0"/>
            <a:ext cx="9144000" cy="548680"/>
          </a:xfrm>
          <a:prstGeom prst="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ar-DZ" sz="3200" dirty="0" smtClean="0"/>
              <a:t>خدمات أخرى يضمنها الديوان الوطني للخدمات الجامعية</a:t>
            </a:r>
            <a:endParaRPr lang="fr-FR" sz="3200" dirty="0"/>
          </a:p>
        </p:txBody>
      </p:sp>
      <p:graphicFrame>
        <p:nvGraphicFramePr>
          <p:cNvPr id="7" name="Diagramme 6"/>
          <p:cNvGraphicFramePr/>
          <p:nvPr>
            <p:extLst>
              <p:ext uri="{D42A27DB-BD31-4B8C-83A1-F6EECF244321}">
                <p14:modId xmlns:p14="http://schemas.microsoft.com/office/powerpoint/2010/main" val="920235144"/>
              </p:ext>
            </p:extLst>
          </p:nvPr>
        </p:nvGraphicFramePr>
        <p:xfrm>
          <a:off x="0" y="635302"/>
          <a:ext cx="9144000" cy="5643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space réservé du numéro de diapositive 7"/>
          <p:cNvSpPr>
            <a:spLocks noGrp="1"/>
          </p:cNvSpPr>
          <p:nvPr>
            <p:ph type="sldNum" sz="quarter" idx="12"/>
          </p:nvPr>
        </p:nvSpPr>
        <p:spPr/>
        <p:txBody>
          <a:bodyPr/>
          <a:lstStyle/>
          <a:p>
            <a:fld id="{3D56631F-B99A-4A6C-BB5A-D3DE6E5BF7B0}" type="slidenum">
              <a:rPr lang="fr-FR" smtClean="0"/>
              <a:pPr/>
              <a:t>44</a:t>
            </a:fld>
            <a:endParaRPr lang="fr-FR"/>
          </a:p>
        </p:txBody>
      </p:sp>
      <p:sp>
        <p:nvSpPr>
          <p:cNvPr id="11" name="Pentagone 10">
            <a:hlinkClick r:id="rId8" action="ppaction://hlinksldjump"/>
          </p:cNvPr>
          <p:cNvSpPr/>
          <p:nvPr/>
        </p:nvSpPr>
        <p:spPr>
          <a:xfrm>
            <a:off x="5453362" y="6363610"/>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pic>
        <p:nvPicPr>
          <p:cNvPr id="12" name="Image 11">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3401212063"/>
      </p:ext>
    </p:extLst>
  </p:cSld>
  <p:clrMapOvr>
    <a:masterClrMapping/>
  </p:clrMapOvr>
  <p:transition spd="slow" advClick="0" advTm="7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D56631F-B99A-4A6C-BB5A-D3DE6E5BF7B0}" type="slidenum">
              <a:rPr lang="fr-FR" smtClean="0"/>
              <a:pPr/>
              <a:t>45</a:t>
            </a:fld>
            <a:endParaRPr lang="fr-FR" dirty="0"/>
          </a:p>
        </p:txBody>
      </p:sp>
      <p:sp>
        <p:nvSpPr>
          <p:cNvPr id="5" name="Titre 1"/>
          <p:cNvSpPr txBox="1">
            <a:spLocks noGrp="1"/>
          </p:cNvSpPr>
          <p:nvPr>
            <p:ph type="title"/>
          </p:nvPr>
        </p:nvSpPr>
        <p:spPr>
          <a:xfrm>
            <a:off x="0" y="0"/>
            <a:ext cx="9144000" cy="1412776"/>
          </a:xfrm>
          <a:prstGeom prst="rect">
            <a:avLst/>
          </a:prstGeom>
          <a:solidFill>
            <a:srgbClr val="003054"/>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ar-DZ" sz="3200" dirty="0" smtClean="0">
                <a:solidFill>
                  <a:schemeClr val="bg1"/>
                </a:solidFill>
              </a:rPr>
              <a:t>المؤسسات خارج قطاع التعليم العالي </a:t>
            </a:r>
            <a:endParaRPr lang="fr-FR" sz="3200" dirty="0">
              <a:solidFill>
                <a:schemeClr val="bg1"/>
              </a:solidFill>
            </a:endParaRPr>
          </a:p>
        </p:txBody>
      </p:sp>
      <p:sp>
        <p:nvSpPr>
          <p:cNvPr id="8" name="Rectangle 7"/>
          <p:cNvSpPr/>
          <p:nvPr/>
        </p:nvSpPr>
        <p:spPr>
          <a:xfrm>
            <a:off x="1" y="1412776"/>
            <a:ext cx="9143999" cy="5445223"/>
          </a:xfrm>
          <a:prstGeom prst="rect">
            <a:avLst/>
          </a:prstGeom>
          <a:solidFill>
            <a:srgbClr val="0072C8"/>
          </a:solidFill>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marL="342900" indent="-165100" algn="just" rtl="1">
              <a:buFont typeface="Wingdings" pitchFamily="2" charset="2"/>
              <a:buChar char="ü"/>
            </a:pPr>
            <a:r>
              <a:rPr lang="ar-DZ" sz="2400" dirty="0" smtClean="0">
                <a:solidFill>
                  <a:schemeClr val="bg1"/>
                </a:solidFill>
              </a:rPr>
              <a:t> يتضمن المنشور الوزاري </a:t>
            </a:r>
            <a:r>
              <a:rPr lang="ar-DZ" sz="2400" dirty="0">
                <a:solidFill>
                  <a:schemeClr val="bg1"/>
                </a:solidFill>
              </a:rPr>
              <a:t>أيضا </a:t>
            </a:r>
            <a:r>
              <a:rPr lang="ar-DZ" sz="2400" dirty="0" smtClean="0">
                <a:solidFill>
                  <a:schemeClr val="bg1"/>
                </a:solidFill>
              </a:rPr>
              <a:t>إمكانيات التسجيل في:</a:t>
            </a:r>
          </a:p>
          <a:p>
            <a:pPr algn="just" rtl="1"/>
            <a:r>
              <a:rPr lang="ar-DZ" sz="2400" dirty="0">
                <a:solidFill>
                  <a:schemeClr val="bg1"/>
                </a:solidFill>
              </a:rPr>
              <a:t>	</a:t>
            </a:r>
            <a:r>
              <a:rPr lang="ar-DZ" sz="2400" dirty="0" smtClean="0">
                <a:solidFill>
                  <a:schemeClr val="bg1"/>
                </a:solidFill>
              </a:rPr>
              <a:t>- مؤسسات التكوين العالي التابعة </a:t>
            </a:r>
            <a:r>
              <a:rPr lang="ar-DZ" sz="2400" dirty="0">
                <a:solidFill>
                  <a:schemeClr val="bg1"/>
                </a:solidFill>
              </a:rPr>
              <a:t>لقطاعات وزارية </a:t>
            </a:r>
            <a:r>
              <a:rPr lang="ar-DZ" sz="2400" dirty="0" smtClean="0">
                <a:solidFill>
                  <a:schemeClr val="bg1"/>
                </a:solidFill>
              </a:rPr>
              <a:t>أخرى و التي تخضع للوصاية  </a:t>
            </a:r>
          </a:p>
          <a:p>
            <a:pPr algn="just" rtl="1"/>
            <a:r>
              <a:rPr lang="ar-DZ" sz="2400" dirty="0">
                <a:solidFill>
                  <a:schemeClr val="bg1"/>
                </a:solidFill>
              </a:rPr>
              <a:t> </a:t>
            </a:r>
            <a:r>
              <a:rPr lang="ar-DZ" sz="2400" dirty="0" smtClean="0">
                <a:solidFill>
                  <a:schemeClr val="bg1"/>
                </a:solidFill>
              </a:rPr>
              <a:t>            البيداغوجية لوزارة التعليم العالي والبحث العلمي. </a:t>
            </a:r>
          </a:p>
          <a:p>
            <a:pPr algn="just" rtl="1"/>
            <a:r>
              <a:rPr lang="ar-DZ" sz="2400" dirty="0">
                <a:solidFill>
                  <a:schemeClr val="bg1"/>
                </a:solidFill>
              </a:rPr>
              <a:t>	</a:t>
            </a:r>
            <a:r>
              <a:rPr lang="ar-DZ" sz="2400" dirty="0" smtClean="0">
                <a:solidFill>
                  <a:schemeClr val="bg1"/>
                </a:solidFill>
              </a:rPr>
              <a:t>- مؤسسات التكوين العالي الخاصة. </a:t>
            </a:r>
          </a:p>
          <a:p>
            <a:pPr algn="just" rtl="1"/>
            <a:endParaRPr lang="ar-DZ" sz="2400" dirty="0" smtClean="0">
              <a:solidFill>
                <a:schemeClr val="bg1"/>
              </a:solidFill>
            </a:endParaRPr>
          </a:p>
          <a:p>
            <a:pPr marL="342900" indent="-342900" algn="just" rtl="1">
              <a:buFont typeface="Wingdings" pitchFamily="2" charset="2"/>
              <a:buChar char="ü"/>
            </a:pPr>
            <a:r>
              <a:rPr lang="ar-DZ" sz="2400" dirty="0" smtClean="0">
                <a:solidFill>
                  <a:schemeClr val="bg1"/>
                </a:solidFill>
              </a:rPr>
              <a:t>يتضمن </a:t>
            </a:r>
            <a:r>
              <a:rPr lang="ar-DZ" sz="2400" dirty="0">
                <a:solidFill>
                  <a:schemeClr val="bg1"/>
                </a:solidFill>
              </a:rPr>
              <a:t>المنشور كذلك المعلومات التالية:</a:t>
            </a:r>
          </a:p>
          <a:p>
            <a:pPr lvl="0" algn="r" rtl="1"/>
            <a:r>
              <a:rPr lang="ar-DZ" sz="2400" dirty="0" smtClean="0">
                <a:solidFill>
                  <a:schemeClr val="bg1"/>
                </a:solidFill>
              </a:rPr>
              <a:t>           - قائمة </a:t>
            </a:r>
            <a:r>
              <a:rPr lang="ar-DZ" sz="2400" dirty="0">
                <a:solidFill>
                  <a:schemeClr val="bg1"/>
                </a:solidFill>
              </a:rPr>
              <a:t>المؤسسات تحت الوصاية،</a:t>
            </a:r>
          </a:p>
          <a:p>
            <a:pPr lvl="0" algn="r" rtl="1"/>
            <a:r>
              <a:rPr lang="ar-DZ" sz="2400" dirty="0" smtClean="0">
                <a:solidFill>
                  <a:schemeClr val="bg1"/>
                </a:solidFill>
              </a:rPr>
              <a:t>           - قائمة مؤسسات التكوين العالي الخاصة،</a:t>
            </a:r>
            <a:endParaRPr lang="en-GB" sz="2400" dirty="0" smtClean="0">
              <a:solidFill>
                <a:schemeClr val="bg1"/>
              </a:solidFill>
            </a:endParaRPr>
          </a:p>
          <a:p>
            <a:pPr lvl="0" algn="r" rtl="1"/>
            <a:r>
              <a:rPr lang="ar-DZ" sz="2400" dirty="0" smtClean="0">
                <a:solidFill>
                  <a:schemeClr val="bg1"/>
                </a:solidFill>
              </a:rPr>
              <a:t>           - التكوينات المضمونة في هذه المؤسسات،</a:t>
            </a:r>
            <a:endParaRPr lang="en-GB" sz="2400" dirty="0" smtClean="0">
              <a:solidFill>
                <a:schemeClr val="bg1"/>
              </a:solidFill>
            </a:endParaRPr>
          </a:p>
          <a:p>
            <a:pPr lvl="0" algn="r" rtl="1"/>
            <a:r>
              <a:rPr lang="ar-DZ" sz="2400" dirty="0" smtClean="0">
                <a:solidFill>
                  <a:schemeClr val="bg1"/>
                </a:solidFill>
              </a:rPr>
              <a:t>           - شروط الالتحاق بها،</a:t>
            </a:r>
            <a:endParaRPr lang="en-GB" sz="2400" dirty="0" smtClean="0">
              <a:solidFill>
                <a:schemeClr val="bg1"/>
              </a:solidFill>
            </a:endParaRPr>
          </a:p>
          <a:p>
            <a:pPr lvl="0" algn="r" rtl="1"/>
            <a:r>
              <a:rPr lang="ar-DZ" sz="2400" dirty="0" smtClean="0">
                <a:solidFill>
                  <a:schemeClr val="bg1"/>
                </a:solidFill>
              </a:rPr>
              <a:t>           - بالإضافة إلى مواقع اللواب الخاصة بهذه المؤسسات من أجل معلومات أكثر.</a:t>
            </a:r>
            <a:endParaRPr lang="en-GB" sz="2400" dirty="0" smtClean="0">
              <a:solidFill>
                <a:schemeClr val="bg1"/>
              </a:solidFill>
            </a:endParaRPr>
          </a:p>
          <a:p>
            <a:pPr algn="r"/>
            <a:endParaRPr lang="en-GB" sz="2400" dirty="0">
              <a:solidFill>
                <a:schemeClr val="tx1"/>
              </a:solidFill>
            </a:endParaRPr>
          </a:p>
        </p:txBody>
      </p:sp>
      <p:pic>
        <p:nvPicPr>
          <p:cNvPr id="9" name="Image 8">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524" y="6173285"/>
            <a:ext cx="668683" cy="668683"/>
          </a:xfrm>
          <a:prstGeom prst="rect">
            <a:avLst/>
          </a:prstGeom>
        </p:spPr>
      </p:pic>
    </p:spTree>
    <p:extLst>
      <p:ext uri="{BB962C8B-B14F-4D97-AF65-F5344CB8AC3E}">
        <p14:creationId xmlns:p14="http://schemas.microsoft.com/office/powerpoint/2010/main" val="1630489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
            <a:ext cx="9144000" cy="1071570"/>
          </a:xfrm>
          <a:solidFill>
            <a:srgbClr val="003054"/>
          </a:solidFill>
        </p:spPr>
        <p:txBody>
          <a:bodyPr>
            <a:noAutofit/>
          </a:bodyPr>
          <a:lstStyle/>
          <a:p>
            <a:r>
              <a:rPr lang="fr-FR" sz="3200" b="1" dirty="0" smtClean="0">
                <a:solidFill>
                  <a:schemeClr val="bg1"/>
                </a:solidFill>
              </a:rPr>
              <a:t>Notions de base à connaitre sur le Système </a:t>
            </a:r>
            <a:br>
              <a:rPr lang="fr-FR" sz="3200" b="1" dirty="0" smtClean="0">
                <a:solidFill>
                  <a:schemeClr val="bg1"/>
                </a:solidFill>
              </a:rPr>
            </a:br>
            <a:r>
              <a:rPr lang="fr-FR" sz="3200" b="1" dirty="0" smtClean="0">
                <a:solidFill>
                  <a:schemeClr val="bg1"/>
                </a:solidFill>
              </a:rPr>
              <a:t>Licence – Master </a:t>
            </a:r>
            <a:endParaRPr lang="fr-FR" sz="3200" b="1" dirty="0">
              <a:solidFill>
                <a:schemeClr val="bg1"/>
              </a:solidFill>
            </a:endParaRPr>
          </a:p>
        </p:txBody>
      </p:sp>
      <p:sp>
        <p:nvSpPr>
          <p:cNvPr id="16386" name="AutoShape 2" descr="Résultat de recherche d'images pour &quot;clipart personnage derrière une porte&quot;"/>
          <p:cNvSpPr>
            <a:spLocks noChangeAspect="1" noChangeArrowheads="1"/>
          </p:cNvSpPr>
          <p:nvPr/>
        </p:nvSpPr>
        <p:spPr bwMode="auto">
          <a:xfrm>
            <a:off x="-3168938" y="5436890"/>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388" name="AutoShape 4"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0" name="ZoneTexte 19"/>
          <p:cNvSpPr txBox="1"/>
          <p:nvPr/>
        </p:nvSpPr>
        <p:spPr>
          <a:xfrm>
            <a:off x="309785" y="5585411"/>
            <a:ext cx="2261832" cy="977191"/>
          </a:xfrm>
          <a:prstGeom prst="rect">
            <a:avLst/>
          </a:prstGeom>
          <a:noFill/>
        </p:spPr>
        <p:txBody>
          <a:bodyPr wrap="square" rtlCol="0">
            <a:spAutoFit/>
          </a:bodyPr>
          <a:lstStyle/>
          <a:p>
            <a:pPr algn="just">
              <a:lnSpc>
                <a:spcPct val="115000"/>
              </a:lnSpc>
              <a:spcAft>
                <a:spcPts val="0"/>
              </a:spcAft>
            </a:pPr>
            <a:r>
              <a:rPr lang="fr-FR" sz="1000" b="1" dirty="0">
                <a:solidFill>
                  <a:schemeClr val="bg1"/>
                </a:solidFill>
              </a:rPr>
              <a:t>L’unité d’enseignement :</a:t>
            </a:r>
            <a:r>
              <a:rPr lang="fr-FR" sz="1000" dirty="0">
                <a:solidFill>
                  <a:schemeClr val="bg1"/>
                </a:solidFill>
              </a:rPr>
              <a:t> Est composée d’une ou plusieurs matières dispensées sous différentes formes d’enseignement : cours, TD, TP, travail personnel etc…).</a:t>
            </a:r>
            <a:endParaRPr lang="fr-FR" sz="600" dirty="0">
              <a:solidFill>
                <a:schemeClr val="bg1"/>
              </a:solidFill>
              <a:ea typeface="Calibri"/>
              <a:cs typeface="Arial"/>
            </a:endParaRPr>
          </a:p>
        </p:txBody>
      </p:sp>
      <p:graphicFrame>
        <p:nvGraphicFramePr>
          <p:cNvPr id="38" name="Diagramme 37"/>
          <p:cNvGraphicFramePr/>
          <p:nvPr>
            <p:extLst>
              <p:ext uri="{D42A27DB-BD31-4B8C-83A1-F6EECF244321}">
                <p14:modId xmlns:p14="http://schemas.microsoft.com/office/powerpoint/2010/main" val="814091366"/>
              </p:ext>
            </p:extLst>
          </p:nvPr>
        </p:nvGraphicFramePr>
        <p:xfrm>
          <a:off x="171116" y="1111842"/>
          <a:ext cx="8786874" cy="5388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 6">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6248" y="6189341"/>
            <a:ext cx="668683" cy="668683"/>
          </a:xfrm>
          <a:prstGeom prst="rect">
            <a:avLst/>
          </a:prstGeom>
        </p:spPr>
      </p:pic>
      <p:sp>
        <p:nvSpPr>
          <p:cNvPr id="3" name="Pentagone 2">
            <a:hlinkClick r:id="rId10" action="ppaction://hlinksldjump"/>
          </p:cNvPr>
          <p:cNvSpPr/>
          <p:nvPr/>
        </p:nvSpPr>
        <p:spPr>
          <a:xfrm>
            <a:off x="4994928" y="6427116"/>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
            <a:ext cx="9144000" cy="857256"/>
          </a:xfrm>
          <a:solidFill>
            <a:srgbClr val="003054"/>
          </a:solidFill>
        </p:spPr>
        <p:txBody>
          <a:bodyPr>
            <a:noAutofit/>
          </a:bodyPr>
          <a:lstStyle/>
          <a:p>
            <a:r>
              <a:rPr lang="fr-FR" sz="3200" b="1" dirty="0" smtClean="0">
                <a:solidFill>
                  <a:schemeClr val="bg1"/>
                </a:solidFill>
              </a:rPr>
              <a:t>Notions de base à connaitre sur le Système </a:t>
            </a:r>
            <a:br>
              <a:rPr lang="fr-FR" sz="3200" b="1" dirty="0" smtClean="0">
                <a:solidFill>
                  <a:schemeClr val="bg1"/>
                </a:solidFill>
              </a:rPr>
            </a:br>
            <a:r>
              <a:rPr lang="fr-FR" sz="3200" b="1" dirty="0" smtClean="0">
                <a:solidFill>
                  <a:schemeClr val="bg1"/>
                </a:solidFill>
              </a:rPr>
              <a:t>Licence – Master </a:t>
            </a:r>
            <a:endParaRPr lang="fr-FR" sz="3200" b="1" dirty="0">
              <a:solidFill>
                <a:schemeClr val="bg1"/>
              </a:solidFill>
            </a:endParaRPr>
          </a:p>
        </p:txBody>
      </p:sp>
      <p:sp>
        <p:nvSpPr>
          <p:cNvPr id="16386" name="AutoShape 2"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6388" name="AutoShape 4" descr="Résultat de recherche d'images pour &quot;clipart personnage derrière une port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0" name="ZoneTexte 19"/>
          <p:cNvSpPr txBox="1"/>
          <p:nvPr/>
        </p:nvSpPr>
        <p:spPr>
          <a:xfrm>
            <a:off x="309785" y="5585411"/>
            <a:ext cx="2261832" cy="977191"/>
          </a:xfrm>
          <a:prstGeom prst="rect">
            <a:avLst/>
          </a:prstGeom>
          <a:noFill/>
        </p:spPr>
        <p:txBody>
          <a:bodyPr wrap="square" rtlCol="0">
            <a:spAutoFit/>
          </a:bodyPr>
          <a:lstStyle/>
          <a:p>
            <a:pPr algn="just">
              <a:lnSpc>
                <a:spcPct val="115000"/>
              </a:lnSpc>
              <a:spcAft>
                <a:spcPts val="0"/>
              </a:spcAft>
            </a:pPr>
            <a:r>
              <a:rPr lang="fr-FR" sz="1000" b="1" dirty="0">
                <a:solidFill>
                  <a:schemeClr val="bg1"/>
                </a:solidFill>
              </a:rPr>
              <a:t>L’unité d’enseignement :</a:t>
            </a:r>
            <a:r>
              <a:rPr lang="fr-FR" sz="1000" dirty="0">
                <a:solidFill>
                  <a:schemeClr val="bg1"/>
                </a:solidFill>
              </a:rPr>
              <a:t> Est composée d’une ou plusieurs matières dispensées sous différentes formes d’enseignement : cours, TD, TP, travail personnel etc…).</a:t>
            </a:r>
            <a:endParaRPr lang="fr-FR" sz="600" dirty="0">
              <a:solidFill>
                <a:schemeClr val="bg1"/>
              </a:solidFill>
              <a:ea typeface="Calibri"/>
              <a:cs typeface="Arial"/>
            </a:endParaRPr>
          </a:p>
        </p:txBody>
      </p:sp>
      <p:graphicFrame>
        <p:nvGraphicFramePr>
          <p:cNvPr id="8" name="Diagramme 7"/>
          <p:cNvGraphicFramePr/>
          <p:nvPr/>
        </p:nvGraphicFramePr>
        <p:xfrm>
          <a:off x="0" y="928670"/>
          <a:ext cx="9144000" cy="5429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 6">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6248" y="6260779"/>
            <a:ext cx="668683" cy="668683"/>
          </a:xfrm>
          <a:prstGeom prst="rect">
            <a:avLst/>
          </a:prstGeom>
        </p:spPr>
      </p:pic>
      <p:sp>
        <p:nvSpPr>
          <p:cNvPr id="10" name="Pentagone 9">
            <a:hlinkClick r:id="rId10" action="ppaction://hlinksldjump"/>
          </p:cNvPr>
          <p:cNvSpPr/>
          <p:nvPr/>
        </p:nvSpPr>
        <p:spPr>
          <a:xfrm flipH="1">
            <a:off x="3500430" y="6427116"/>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24"/>
            <a:ext cx="9144000" cy="1071570"/>
          </a:xfrm>
          <a:prstGeom prst="rect">
            <a:avLst/>
          </a:prstGeom>
          <a:solidFill>
            <a:srgbClr val="003054"/>
          </a:solid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2800" b="1" i="0" u="none" strike="noStrike" kern="1200" cap="none" spc="0" normalizeH="0" baseline="0" noProof="0" dirty="0" smtClean="0">
                <a:ln>
                  <a:noFill/>
                </a:ln>
                <a:solidFill>
                  <a:schemeClr val="bg1"/>
                </a:solidFill>
                <a:effectLst/>
                <a:uLnTx/>
                <a:uFillTx/>
                <a:latin typeface="+mj-lt"/>
                <a:ea typeface="+mj-ea"/>
                <a:cs typeface="+mj-cs"/>
              </a:rPr>
              <a:t>La Circulaire relative à la Préinscription </a:t>
            </a:r>
            <a:endParaRPr kumimoji="0" lang="ar-DZ" sz="2800" b="1"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2800" b="1" i="0" u="none" strike="noStrike" kern="1200" cap="none" spc="0" normalizeH="0" baseline="0" noProof="0" dirty="0" smtClean="0">
                <a:ln>
                  <a:noFill/>
                </a:ln>
                <a:solidFill>
                  <a:schemeClr val="bg1"/>
                </a:solidFill>
                <a:effectLst/>
                <a:uLnTx/>
                <a:uFillTx/>
                <a:latin typeface="+mj-lt"/>
                <a:ea typeface="+mj-ea"/>
                <a:cs typeface="+mj-cs"/>
              </a:rPr>
              <a:t>et à l’orientation des nouveaux bacheliers, interactive</a:t>
            </a:r>
            <a:endParaRPr kumimoji="0" lang="fr-FR" sz="2800" b="0" i="0" u="none" strike="noStrike" kern="1200" cap="none" spc="0" normalizeH="0" baseline="0" noProof="0" dirty="0">
              <a:ln>
                <a:noFill/>
              </a:ln>
              <a:solidFill>
                <a:schemeClr val="bg1"/>
              </a:solidFill>
              <a:effectLst/>
              <a:uLnTx/>
              <a:uFillTx/>
              <a:latin typeface="+mj-lt"/>
              <a:ea typeface="+mj-ea"/>
              <a:cs typeface="+mj-cs"/>
            </a:endParaRPr>
          </a:p>
        </p:txBody>
      </p:sp>
      <p:graphicFrame>
        <p:nvGraphicFramePr>
          <p:cNvPr id="6" name="Diagramme 5"/>
          <p:cNvGraphicFramePr/>
          <p:nvPr>
            <p:extLst>
              <p:ext uri="{D42A27DB-BD31-4B8C-83A1-F6EECF244321}">
                <p14:modId xmlns:p14="http://schemas.microsoft.com/office/powerpoint/2010/main" val="1827509260"/>
              </p:ext>
            </p:extLst>
          </p:nvPr>
        </p:nvGraphicFramePr>
        <p:xfrm>
          <a:off x="1619672" y="1744594"/>
          <a:ext cx="7358082" cy="4929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oneTexte 9"/>
          <p:cNvSpPr txBox="1"/>
          <p:nvPr/>
        </p:nvSpPr>
        <p:spPr>
          <a:xfrm>
            <a:off x="357158" y="1285860"/>
            <a:ext cx="8429684" cy="400110"/>
          </a:xfrm>
          <a:prstGeom prst="rect">
            <a:avLst/>
          </a:prstGeom>
          <a:noFill/>
        </p:spPr>
        <p:txBody>
          <a:bodyPr wrap="square" rtlCol="0">
            <a:spAutoFit/>
          </a:bodyPr>
          <a:lstStyle/>
          <a:p>
            <a:r>
              <a:rPr lang="fr-FR" sz="2000" b="1" dirty="0" smtClean="0">
                <a:solidFill>
                  <a:srgbClr val="C00000"/>
                </a:solidFill>
              </a:rPr>
              <a:t>Me permet de m’informer sur : </a:t>
            </a:r>
            <a:endParaRPr lang="fr-FR" sz="2000" b="1" dirty="0">
              <a:solidFill>
                <a:srgbClr val="C00000"/>
              </a:solidFill>
            </a:endParaRPr>
          </a:p>
        </p:txBody>
      </p:sp>
      <p:sp>
        <p:nvSpPr>
          <p:cNvPr id="7170" name="AutoShape 2" descr="Résultat de recherche d'images pour &quot;cliparts ordinateur&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7" name="Image 6" descr="télécharger (6).jpg"/>
          <p:cNvPicPr>
            <a:picLocks noChangeAspect="1"/>
          </p:cNvPicPr>
          <p:nvPr/>
        </p:nvPicPr>
        <p:blipFill>
          <a:blip r:embed="rId8"/>
          <a:stretch>
            <a:fillRect/>
          </a:stretch>
        </p:blipFill>
        <p:spPr>
          <a:xfrm>
            <a:off x="629516" y="5400048"/>
            <a:ext cx="622700" cy="619932"/>
          </a:xfrm>
          <a:prstGeom prst="rect">
            <a:avLst/>
          </a:prstGeom>
        </p:spPr>
      </p:pic>
      <p:pic>
        <p:nvPicPr>
          <p:cNvPr id="9" name="Image 8" descr="télécharger (8).jpg"/>
          <p:cNvPicPr>
            <a:picLocks noChangeAspect="1"/>
          </p:cNvPicPr>
          <p:nvPr/>
        </p:nvPicPr>
        <p:blipFill>
          <a:blip r:embed="rId9"/>
          <a:stretch>
            <a:fillRect/>
          </a:stretch>
        </p:blipFill>
        <p:spPr>
          <a:xfrm>
            <a:off x="435988" y="3867414"/>
            <a:ext cx="707540" cy="707540"/>
          </a:xfrm>
          <a:prstGeom prst="rect">
            <a:avLst/>
          </a:prstGeom>
        </p:spPr>
      </p:pic>
      <p:pic>
        <p:nvPicPr>
          <p:cNvPr id="11" name="Image 10" descr="télécharger (5).jpg"/>
          <p:cNvPicPr>
            <a:picLocks noChangeAspect="1"/>
          </p:cNvPicPr>
          <p:nvPr/>
        </p:nvPicPr>
        <p:blipFill>
          <a:blip r:embed="rId10"/>
          <a:stretch>
            <a:fillRect/>
          </a:stretch>
        </p:blipFill>
        <p:spPr>
          <a:xfrm>
            <a:off x="98769" y="1966252"/>
            <a:ext cx="1424560" cy="1424560"/>
          </a:xfrm>
          <a:prstGeom prst="rect">
            <a:avLst/>
          </a:prstGeom>
        </p:spPr>
      </p:pic>
      <p:pic>
        <p:nvPicPr>
          <p:cNvPr id="13" name="Image 12">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29124" y="6260779"/>
            <a:ext cx="668683" cy="668683"/>
          </a:xfrm>
          <a:prstGeom prst="rect">
            <a:avLst/>
          </a:prstGeom>
        </p:spPr>
      </p:pic>
      <p:sp>
        <p:nvSpPr>
          <p:cNvPr id="14" name="Pentagone 13">
            <a:hlinkClick r:id="rId13" action="ppaction://hlinksldjump"/>
          </p:cNvPr>
          <p:cNvSpPr/>
          <p:nvPr/>
        </p:nvSpPr>
        <p:spPr>
          <a:xfrm>
            <a:off x="5143504" y="6429396"/>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re 1"/>
          <p:cNvSpPr>
            <a:spLocks noGrp="1"/>
          </p:cNvSpPr>
          <p:nvPr>
            <p:ph type="title"/>
          </p:nvPr>
        </p:nvSpPr>
        <p:spPr>
          <a:xfrm>
            <a:off x="0" y="0"/>
            <a:ext cx="9144000" cy="1000108"/>
          </a:xfrm>
          <a:solidFill>
            <a:srgbClr val="003054"/>
          </a:solidFill>
          <a:ln>
            <a:noFill/>
          </a:ln>
        </p:spPr>
        <p:style>
          <a:lnRef idx="1">
            <a:schemeClr val="accent3"/>
          </a:lnRef>
          <a:fillRef idx="2">
            <a:schemeClr val="accent3"/>
          </a:fillRef>
          <a:effectRef idx="1">
            <a:schemeClr val="accent3"/>
          </a:effectRef>
          <a:fontRef idx="minor">
            <a:schemeClr val="dk1"/>
          </a:fontRef>
        </p:style>
        <p:txBody>
          <a:bodyPr>
            <a:noAutofit/>
          </a:bodyPr>
          <a:lstStyle/>
          <a:p>
            <a:r>
              <a:rPr lang="fr-FR" sz="3200" b="1" dirty="0" smtClean="0">
                <a:solidFill>
                  <a:schemeClr val="bg1"/>
                </a:solidFill>
              </a:rPr>
              <a:t>Je m’informe sur les critères d’orientation</a:t>
            </a:r>
            <a:endParaRPr lang="fr-FR" sz="3200" b="1" dirty="0">
              <a:solidFill>
                <a:schemeClr val="bg1"/>
              </a:solidFill>
            </a:endParaRPr>
          </a:p>
        </p:txBody>
      </p:sp>
      <p:graphicFrame>
        <p:nvGraphicFramePr>
          <p:cNvPr id="4" name="Diagramme 3"/>
          <p:cNvGraphicFramePr/>
          <p:nvPr>
            <p:extLst>
              <p:ext uri="{D42A27DB-BD31-4B8C-83A1-F6EECF244321}">
                <p14:modId xmlns:p14="http://schemas.microsoft.com/office/powerpoint/2010/main" val="2962155591"/>
              </p:ext>
            </p:extLst>
          </p:nvPr>
        </p:nvGraphicFramePr>
        <p:xfrm>
          <a:off x="0" y="1071546"/>
          <a:ext cx="9144000" cy="5429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avec flèche vers le haut 4"/>
          <p:cNvSpPr/>
          <p:nvPr/>
        </p:nvSpPr>
        <p:spPr>
          <a:xfrm>
            <a:off x="1857356" y="5643578"/>
            <a:ext cx="7072362" cy="642942"/>
          </a:xfrm>
          <a:prstGeom prst="upArrowCallout">
            <a:avLst/>
          </a:prstGeom>
          <a:solidFill>
            <a:srgbClr val="8AB2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L’orientation dans un établissement universitaire est subordonnée  à :</a:t>
            </a:r>
            <a:endParaRPr lang="fr-FR" b="1" dirty="0">
              <a:solidFill>
                <a:schemeClr val="tx1"/>
              </a:solidFill>
            </a:endParaRPr>
          </a:p>
        </p:txBody>
      </p:sp>
      <p:pic>
        <p:nvPicPr>
          <p:cNvPr id="6" name="Image 5">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3504" y="6260779"/>
            <a:ext cx="668683" cy="668683"/>
          </a:xfrm>
          <a:prstGeom prst="rect">
            <a:avLst/>
          </a:prstGeom>
        </p:spPr>
      </p:pic>
      <p:sp>
        <p:nvSpPr>
          <p:cNvPr id="8" name="Pentagone 7">
            <a:hlinkClick r:id="rId10" action="ppaction://hlinksldjump"/>
          </p:cNvPr>
          <p:cNvSpPr/>
          <p:nvPr/>
        </p:nvSpPr>
        <p:spPr>
          <a:xfrm flipH="1">
            <a:off x="4429124" y="6429396"/>
            <a:ext cx="720080" cy="288032"/>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re 1"/>
          <p:cNvSpPr>
            <a:spLocks noGrp="1"/>
          </p:cNvSpPr>
          <p:nvPr>
            <p:ph type="title"/>
          </p:nvPr>
        </p:nvSpPr>
        <p:spPr>
          <a:xfrm>
            <a:off x="0" y="0"/>
            <a:ext cx="9144000" cy="908720"/>
          </a:xfrm>
          <a:solidFill>
            <a:srgbClr val="003054"/>
          </a:solidFill>
          <a:ln>
            <a:noFill/>
          </a:ln>
        </p:spPr>
        <p:style>
          <a:lnRef idx="1">
            <a:schemeClr val="accent3"/>
          </a:lnRef>
          <a:fillRef idx="2">
            <a:schemeClr val="accent3"/>
          </a:fillRef>
          <a:effectRef idx="1">
            <a:schemeClr val="accent3"/>
          </a:effectRef>
          <a:fontRef idx="minor">
            <a:schemeClr val="dk1"/>
          </a:fontRef>
        </p:style>
        <p:txBody>
          <a:bodyPr>
            <a:noAutofit/>
          </a:bodyPr>
          <a:lstStyle/>
          <a:p>
            <a:r>
              <a:rPr lang="fr-FR" sz="3200" b="1" dirty="0" smtClean="0">
                <a:solidFill>
                  <a:schemeClr val="bg1"/>
                </a:solidFill>
              </a:rPr>
              <a:t>Dates importantes à retenir pour les bacheliers 2018 soumis aux procédures d’inscription en ligne</a:t>
            </a:r>
            <a:endParaRPr lang="fr-FR" sz="3200" b="1" dirty="0">
              <a:solidFill>
                <a:schemeClr val="bg1"/>
              </a:solidFill>
            </a:endParaRPr>
          </a:p>
        </p:txBody>
      </p:sp>
      <p:graphicFrame>
        <p:nvGraphicFramePr>
          <p:cNvPr id="4" name="Tableau 3"/>
          <p:cNvGraphicFramePr>
            <a:graphicFrameLocks noGrp="1"/>
          </p:cNvGraphicFramePr>
          <p:nvPr>
            <p:extLst>
              <p:ext uri="{D42A27DB-BD31-4B8C-83A1-F6EECF244321}">
                <p14:modId xmlns:p14="http://schemas.microsoft.com/office/powerpoint/2010/main" val="824280558"/>
              </p:ext>
            </p:extLst>
          </p:nvPr>
        </p:nvGraphicFramePr>
        <p:xfrm>
          <a:off x="395536" y="992032"/>
          <a:ext cx="8496944" cy="294640"/>
        </p:xfrm>
        <a:graphic>
          <a:graphicData uri="http://schemas.openxmlformats.org/drawingml/2006/table">
            <a:tbl>
              <a:tblPr firstRow="1" firstCol="1" bandRow="1">
                <a:tableStyleId>{21E4AEA4-8DFA-4A89-87EB-49C32662AFE0}</a:tableStyleId>
              </a:tblPr>
              <a:tblGrid>
                <a:gridCol w="8496944"/>
              </a:tblGrid>
              <a:tr h="294640">
                <a:tc>
                  <a:txBody>
                    <a:bodyPr/>
                    <a:lstStyle/>
                    <a:p>
                      <a:pPr algn="ctr">
                        <a:spcAft>
                          <a:spcPts val="0"/>
                        </a:spcAft>
                      </a:pPr>
                      <a:r>
                        <a:rPr lang="fr-FR" sz="1500" dirty="0" smtClean="0">
                          <a:effectLst/>
                        </a:rPr>
                        <a:t>Portes  </a:t>
                      </a:r>
                      <a:r>
                        <a:rPr lang="fr-FR" sz="1500" dirty="0">
                          <a:effectLst/>
                        </a:rPr>
                        <a:t>ouvertes au niveau des établissements d’enseignement supérieur  du 24 au 30 juillet 2018</a:t>
                      </a:r>
                      <a:endParaRPr lang="fr-FR" sz="15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1795455971"/>
              </p:ext>
            </p:extLst>
          </p:nvPr>
        </p:nvGraphicFramePr>
        <p:xfrm>
          <a:off x="395536" y="1345960"/>
          <a:ext cx="8496944" cy="1513205"/>
        </p:xfrm>
        <a:graphic>
          <a:graphicData uri="http://schemas.openxmlformats.org/drawingml/2006/table">
            <a:tbl>
              <a:tblPr firstRow="1" firstCol="1" bandRow="1">
                <a:tableStyleId>{5C22544A-7EE6-4342-B048-85BDC9FD1C3A}</a:tableStyleId>
              </a:tblPr>
              <a:tblGrid>
                <a:gridCol w="6120680"/>
                <a:gridCol w="2376264"/>
              </a:tblGrid>
              <a:tr h="419735">
                <a:tc gridSpan="2">
                  <a:txBody>
                    <a:bodyPr/>
                    <a:lstStyle/>
                    <a:p>
                      <a:pPr>
                        <a:spcAft>
                          <a:spcPts val="0"/>
                        </a:spcAft>
                      </a:pPr>
                      <a:r>
                        <a:rPr lang="fr-BE" sz="1500" b="0" dirty="0" smtClean="0">
                          <a:effectLst/>
                        </a:rPr>
                        <a:t>Phase 1 : Exploitation </a:t>
                      </a:r>
                      <a:r>
                        <a:rPr lang="fr-BE" sz="1500" b="0" dirty="0">
                          <a:effectLst/>
                        </a:rPr>
                        <a:t>des résultats du baccalauréat et détermination des moyennes nationales minimales pour participer au classement dans certaines  filières : du 24 au 26 juillet 2018</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fr-FR"/>
                    </a:p>
                  </a:txBody>
                  <a:tcPr/>
                </a:tc>
              </a:tr>
              <a:tr h="263525">
                <a:tc>
                  <a:txBody>
                    <a:bodyPr/>
                    <a:lstStyle/>
                    <a:p>
                      <a:pPr>
                        <a:spcAft>
                          <a:spcPts val="0"/>
                        </a:spcAft>
                      </a:pPr>
                      <a:r>
                        <a:rPr lang="fr-FR" sz="1500" b="0" dirty="0">
                          <a:effectLst/>
                        </a:rPr>
                        <a:t>- </a:t>
                      </a:r>
                      <a:r>
                        <a:rPr lang="fr-FR" sz="1500" b="0" dirty="0" smtClean="0">
                          <a:effectLst/>
                        </a:rPr>
                        <a:t>Période </a:t>
                      </a:r>
                      <a:r>
                        <a:rPr lang="fr-FR" sz="1500" b="0" dirty="0">
                          <a:effectLst/>
                        </a:rPr>
                        <a:t>des préinscriptions est fixée :</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r">
                        <a:spcAft>
                          <a:spcPts val="0"/>
                        </a:spcAft>
                      </a:pPr>
                      <a:r>
                        <a:rPr lang="fr-FR" sz="1500" b="0">
                          <a:effectLst/>
                        </a:rPr>
                        <a:t>du 26 au 28 juillet 2018</a:t>
                      </a:r>
                      <a:endParaRPr lang="fr-FR" sz="1500" b="0">
                        <a:effectLst/>
                        <a:latin typeface="Times New Roman" panose="02020603050405020304" pitchFamily="18" charset="0"/>
                        <a:ea typeface="Times New Roman" panose="02020603050405020304" pitchFamily="18" charset="0"/>
                      </a:endParaRPr>
                    </a:p>
                  </a:txBody>
                  <a:tcPr marL="68580" marR="68580" marT="0" marB="0" anchor="ctr"/>
                </a:tc>
              </a:tr>
              <a:tr h="263525">
                <a:tc>
                  <a:txBody>
                    <a:bodyPr/>
                    <a:lstStyle/>
                    <a:p>
                      <a:pPr>
                        <a:spcAft>
                          <a:spcPts val="0"/>
                        </a:spcAft>
                      </a:pPr>
                      <a:r>
                        <a:rPr lang="fr-FR" sz="1500" b="0" dirty="0">
                          <a:effectLst/>
                        </a:rPr>
                        <a:t>- </a:t>
                      </a:r>
                      <a:r>
                        <a:rPr lang="fr-FR" sz="1500" b="0" dirty="0" smtClean="0">
                          <a:effectLst/>
                        </a:rPr>
                        <a:t>Période </a:t>
                      </a:r>
                      <a:r>
                        <a:rPr lang="fr-FR" sz="1500" b="0" dirty="0">
                          <a:effectLst/>
                        </a:rPr>
                        <a:t>de confirmation des préinscriptions est fixée :</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r">
                        <a:spcAft>
                          <a:spcPts val="0"/>
                        </a:spcAft>
                      </a:pPr>
                      <a:r>
                        <a:rPr lang="fr-FR" sz="1500" b="0" dirty="0">
                          <a:effectLst/>
                        </a:rPr>
                        <a:t>du 29 au 30 juillet 2018</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r>
              <a:tr h="262255">
                <a:tc>
                  <a:txBody>
                    <a:bodyPr/>
                    <a:lstStyle/>
                    <a:p>
                      <a:pPr>
                        <a:spcAft>
                          <a:spcPts val="0"/>
                        </a:spcAft>
                      </a:pPr>
                      <a:r>
                        <a:rPr lang="fr-FR" sz="1500" b="0" dirty="0">
                          <a:effectLst/>
                        </a:rPr>
                        <a:t>- </a:t>
                      </a:r>
                      <a:r>
                        <a:rPr lang="fr-FR" sz="1500" b="0" dirty="0" smtClean="0">
                          <a:effectLst/>
                        </a:rPr>
                        <a:t>Période </a:t>
                      </a:r>
                      <a:r>
                        <a:rPr lang="fr-FR" sz="1500" b="0" dirty="0">
                          <a:effectLst/>
                        </a:rPr>
                        <a:t>de traitement des vœux </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r">
                        <a:spcAft>
                          <a:spcPts val="0"/>
                        </a:spcAft>
                      </a:pPr>
                      <a:r>
                        <a:rPr lang="fr-FR" sz="1500" b="0">
                          <a:effectLst/>
                        </a:rPr>
                        <a:t>du 31 juillet au 07 août 2018</a:t>
                      </a:r>
                      <a:endParaRPr lang="fr-FR" sz="1500" b="0">
                        <a:effectLst/>
                        <a:latin typeface="Times New Roman" panose="02020603050405020304" pitchFamily="18" charset="0"/>
                        <a:ea typeface="Times New Roman" panose="02020603050405020304" pitchFamily="18" charset="0"/>
                      </a:endParaRPr>
                    </a:p>
                  </a:txBody>
                  <a:tcPr marL="68580" marR="68580" marT="0" marB="0" anchor="ctr"/>
                </a:tc>
              </a:tr>
              <a:tr h="266700">
                <a:tc>
                  <a:txBody>
                    <a:bodyPr/>
                    <a:lstStyle/>
                    <a:p>
                      <a:pPr>
                        <a:spcAft>
                          <a:spcPts val="0"/>
                        </a:spcAft>
                      </a:pPr>
                      <a:r>
                        <a:rPr lang="fr-FR" sz="1500" b="0" dirty="0">
                          <a:effectLst/>
                        </a:rPr>
                        <a:t>- </a:t>
                      </a:r>
                      <a:r>
                        <a:rPr lang="fr-FR" sz="1500" b="0" dirty="0" smtClean="0">
                          <a:effectLst/>
                        </a:rPr>
                        <a:t>Proclamation </a:t>
                      </a:r>
                      <a:r>
                        <a:rPr lang="fr-FR" sz="1500" b="0" dirty="0">
                          <a:effectLst/>
                        </a:rPr>
                        <a:t>des résultats des affectations</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r">
                        <a:spcAft>
                          <a:spcPts val="0"/>
                        </a:spcAft>
                      </a:pPr>
                      <a:r>
                        <a:rPr lang="fr-FR" sz="1500" b="0" dirty="0">
                          <a:effectLst/>
                        </a:rPr>
                        <a:t>le 07 août 2018 au soir</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2164482939"/>
              </p:ext>
            </p:extLst>
          </p:nvPr>
        </p:nvGraphicFramePr>
        <p:xfrm>
          <a:off x="395536" y="2916488"/>
          <a:ext cx="8496944" cy="2023296"/>
        </p:xfrm>
        <a:graphic>
          <a:graphicData uri="http://schemas.openxmlformats.org/drawingml/2006/table">
            <a:tbl>
              <a:tblPr firstRow="1" firstCol="1" bandRow="1">
                <a:tableStyleId>{00A15C55-8517-42AA-B614-E9B94910E393}</a:tableStyleId>
              </a:tblPr>
              <a:tblGrid>
                <a:gridCol w="6120680"/>
                <a:gridCol w="2376264"/>
              </a:tblGrid>
              <a:tr h="236220">
                <a:tc gridSpan="2">
                  <a:txBody>
                    <a:bodyPr/>
                    <a:lstStyle/>
                    <a:p>
                      <a:pPr>
                        <a:spcAft>
                          <a:spcPts val="0"/>
                        </a:spcAft>
                      </a:pPr>
                      <a:r>
                        <a:rPr lang="fr-FR" sz="1600" b="0" dirty="0" smtClean="0">
                          <a:effectLst/>
                        </a:rPr>
                        <a:t>Phase </a:t>
                      </a:r>
                      <a:r>
                        <a:rPr lang="fr-FR" sz="1600" b="0" dirty="0">
                          <a:effectLst/>
                        </a:rPr>
                        <a:t>2 </a:t>
                      </a:r>
                      <a:r>
                        <a:rPr lang="fr-FR" sz="1600" b="0" dirty="0" smtClean="0">
                          <a:effectLst/>
                        </a:rPr>
                        <a:t>:</a:t>
                      </a:r>
                      <a:endParaRPr lang="fr-FR" sz="1600" b="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fr-FR"/>
                    </a:p>
                  </a:txBody>
                  <a:tcPr/>
                </a:tc>
              </a:tr>
              <a:tr h="445770">
                <a:tc>
                  <a:txBody>
                    <a:bodyPr/>
                    <a:lstStyle/>
                    <a:p>
                      <a:pPr marL="0" indent="0">
                        <a:spcAft>
                          <a:spcPts val="0"/>
                        </a:spcAft>
                        <a:buFontTx/>
                        <a:buNone/>
                      </a:pPr>
                      <a:r>
                        <a:rPr lang="fr-FR" sz="1600" b="0" dirty="0" smtClean="0">
                          <a:effectLst/>
                        </a:rPr>
                        <a:t>- Période </a:t>
                      </a:r>
                      <a:r>
                        <a:rPr lang="fr-FR" sz="1600" b="0" dirty="0">
                          <a:effectLst/>
                        </a:rPr>
                        <a:t>des confirmations ou des réorientations ou des </a:t>
                      </a:r>
                      <a:r>
                        <a:rPr lang="fr-FR" sz="1600" b="0" dirty="0" smtClean="0">
                          <a:effectLst/>
                        </a:rPr>
                        <a:t>tests   </a:t>
                      </a:r>
                    </a:p>
                    <a:p>
                      <a:pPr marL="0" indent="0">
                        <a:spcAft>
                          <a:spcPts val="0"/>
                        </a:spcAft>
                        <a:buFontTx/>
                        <a:buNone/>
                      </a:pPr>
                      <a:r>
                        <a:rPr lang="fr-FR" sz="1600" b="0" dirty="0" smtClean="0">
                          <a:effectLst/>
                        </a:rPr>
                        <a:t>  et  </a:t>
                      </a:r>
                      <a:r>
                        <a:rPr lang="fr-FR" sz="1600" b="0" dirty="0">
                          <a:effectLst/>
                        </a:rPr>
                        <a:t>entretiens pour les filières concernées </a:t>
                      </a:r>
                      <a:endParaRPr lang="fr-FR" sz="16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r">
                        <a:spcAft>
                          <a:spcPts val="0"/>
                        </a:spcAft>
                      </a:pPr>
                      <a:r>
                        <a:rPr lang="fr-FR" sz="1500" b="0" dirty="0">
                          <a:effectLst/>
                        </a:rPr>
                        <a:t>du 08 au 12 août  2018</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r>
              <a:tr h="357056">
                <a:tc>
                  <a:txBody>
                    <a:bodyPr/>
                    <a:lstStyle/>
                    <a:p>
                      <a:pPr marL="0" lvl="0" indent="0">
                        <a:buFont typeface="Times New Roman" panose="02020603050405020304" pitchFamily="18" charset="0"/>
                        <a:buNone/>
                      </a:pPr>
                      <a:r>
                        <a:rPr lang="fr-FR" sz="1600" b="0" dirty="0" smtClean="0">
                          <a:effectLst/>
                        </a:rPr>
                        <a:t>- Ouverture </a:t>
                      </a:r>
                      <a:r>
                        <a:rPr lang="fr-FR" sz="1600" b="0" dirty="0">
                          <a:effectLst/>
                        </a:rPr>
                        <a:t>du portail « hébergement »</a:t>
                      </a:r>
                      <a:endParaRPr lang="fr-FR" sz="1600" b="0" dirty="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90170" algn="r"/>
                      <a:r>
                        <a:rPr lang="fr-FR" sz="1500" b="0" dirty="0">
                          <a:effectLst/>
                        </a:rPr>
                        <a:t>du 08 au 15 août 2018</a:t>
                      </a:r>
                      <a:endParaRPr lang="fr-FR" sz="1500" b="0" dirty="0">
                        <a:effectLst/>
                        <a:latin typeface="Calibri" panose="020F0502020204030204" pitchFamily="34" charset="0"/>
                        <a:ea typeface="Calibri" panose="020F0502020204030204" pitchFamily="34" charset="0"/>
                      </a:endParaRPr>
                    </a:p>
                  </a:txBody>
                  <a:tcPr marL="68580" marR="68580" marT="0" marB="0" anchor="ctr"/>
                </a:tc>
              </a:tr>
              <a:tr h="447040">
                <a:tc>
                  <a:txBody>
                    <a:bodyPr/>
                    <a:lstStyle/>
                    <a:p>
                      <a:pPr marL="0" lvl="0" indent="0">
                        <a:buFont typeface="Times New Roman" panose="02020603050405020304" pitchFamily="18" charset="0"/>
                        <a:buNone/>
                      </a:pPr>
                      <a:r>
                        <a:rPr lang="fr-FR" sz="1600" b="0" dirty="0" smtClean="0">
                          <a:effectLst/>
                        </a:rPr>
                        <a:t>- 2</a:t>
                      </a:r>
                      <a:r>
                        <a:rPr lang="fr-FR" sz="1600" b="0" baseline="30000" dirty="0" smtClean="0">
                          <a:effectLst/>
                        </a:rPr>
                        <a:t>ième</a:t>
                      </a:r>
                      <a:r>
                        <a:rPr lang="fr-FR" sz="1600" b="0" dirty="0" smtClean="0">
                          <a:effectLst/>
                        </a:rPr>
                        <a:t> </a:t>
                      </a:r>
                      <a:r>
                        <a:rPr lang="fr-FR" sz="1600" b="0" dirty="0">
                          <a:effectLst/>
                        </a:rPr>
                        <a:t>traitement : cas d’échecs aux tests et entretiens  et demandes de réorientations</a:t>
                      </a:r>
                      <a:endParaRPr lang="fr-FR" sz="1600" b="0" dirty="0">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r">
                        <a:spcAft>
                          <a:spcPts val="0"/>
                        </a:spcAft>
                      </a:pPr>
                      <a:r>
                        <a:rPr lang="fr-FR" sz="1500" b="0" dirty="0">
                          <a:effectLst/>
                        </a:rPr>
                        <a:t>du 13 au 16 août 2018 au matin</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r>
              <a:tr h="447040">
                <a:tc>
                  <a:txBody>
                    <a:bodyPr/>
                    <a:lstStyle/>
                    <a:p>
                      <a:pPr marL="0" lvl="0" indent="0">
                        <a:buFont typeface="Times New Roman" panose="02020603050405020304" pitchFamily="18" charset="0"/>
                        <a:buNone/>
                      </a:pPr>
                      <a:r>
                        <a:rPr lang="fr-FR" sz="1600" b="0" dirty="0" smtClean="0">
                          <a:effectLst/>
                        </a:rPr>
                        <a:t>- Proclamation </a:t>
                      </a:r>
                      <a:r>
                        <a:rPr lang="fr-FR" sz="1600" b="0" dirty="0">
                          <a:effectLst/>
                        </a:rPr>
                        <a:t>des résultats des affectations</a:t>
                      </a:r>
                      <a:endParaRPr lang="fr-FR" sz="1600" b="0" dirty="0">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r">
                        <a:spcAft>
                          <a:spcPts val="0"/>
                        </a:spcAft>
                      </a:pPr>
                      <a:r>
                        <a:rPr lang="fr-FR" sz="1500" b="0" dirty="0">
                          <a:effectLst/>
                        </a:rPr>
                        <a:t>16 août 2018</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3393867801"/>
              </p:ext>
            </p:extLst>
          </p:nvPr>
        </p:nvGraphicFramePr>
        <p:xfrm>
          <a:off x="395536" y="4915296"/>
          <a:ext cx="8496944" cy="509905"/>
        </p:xfrm>
        <a:graphic>
          <a:graphicData uri="http://schemas.openxmlformats.org/drawingml/2006/table">
            <a:tbl>
              <a:tblPr firstRow="1" firstCol="1" bandRow="1">
                <a:tableStyleId>{F5AB1C69-6EDB-4FF4-983F-18BD219EF322}</a:tableStyleId>
              </a:tblPr>
              <a:tblGrid>
                <a:gridCol w="6120680"/>
                <a:gridCol w="2376264"/>
              </a:tblGrid>
              <a:tr h="239395">
                <a:tc gridSpan="2">
                  <a:txBody>
                    <a:bodyPr/>
                    <a:lstStyle/>
                    <a:p>
                      <a:pPr>
                        <a:spcAft>
                          <a:spcPts val="0"/>
                        </a:spcAft>
                      </a:pPr>
                      <a:r>
                        <a:rPr lang="fr-FR" sz="1500" b="0" dirty="0" smtClean="0">
                          <a:effectLst/>
                        </a:rPr>
                        <a:t>Phase </a:t>
                      </a:r>
                      <a:r>
                        <a:rPr lang="fr-FR" sz="1500" b="0" dirty="0">
                          <a:effectLst/>
                        </a:rPr>
                        <a:t>3 </a:t>
                      </a:r>
                      <a:r>
                        <a:rPr lang="fr-FR" sz="1500" b="0" dirty="0" smtClean="0">
                          <a:effectLst/>
                        </a:rPr>
                        <a:t>:</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fr-FR"/>
                    </a:p>
                  </a:txBody>
                  <a:tcPr/>
                </a:tc>
              </a:tr>
              <a:tr h="270510">
                <a:tc>
                  <a:txBody>
                    <a:bodyPr/>
                    <a:lstStyle/>
                    <a:p>
                      <a:pPr marL="0" lvl="0" indent="0">
                        <a:spcAft>
                          <a:spcPts val="0"/>
                        </a:spcAft>
                        <a:buFont typeface="Times New Roman" panose="02020603050405020304" pitchFamily="18" charset="0"/>
                        <a:buNone/>
                        <a:tabLst>
                          <a:tab pos="67310" algn="l"/>
                        </a:tabLst>
                      </a:pPr>
                      <a:r>
                        <a:rPr lang="fr-FR" sz="1500" b="0" dirty="0" smtClean="0">
                          <a:effectLst/>
                        </a:rPr>
                        <a:t>-</a:t>
                      </a:r>
                      <a:r>
                        <a:rPr lang="fr-FR" sz="1500" b="0" baseline="0" dirty="0" smtClean="0">
                          <a:effectLst/>
                        </a:rPr>
                        <a:t> I</a:t>
                      </a:r>
                      <a:r>
                        <a:rPr lang="fr-FR" sz="1500" b="0" dirty="0" smtClean="0">
                          <a:effectLst/>
                        </a:rPr>
                        <a:t>nscriptions </a:t>
                      </a:r>
                      <a:r>
                        <a:rPr lang="fr-FR" sz="1500" b="0" dirty="0">
                          <a:effectLst/>
                        </a:rPr>
                        <a:t>définitives </a:t>
                      </a:r>
                      <a:r>
                        <a:rPr lang="fr-BE" sz="1500" b="0" dirty="0">
                          <a:effectLst/>
                        </a:rPr>
                        <a:t>+ dossiers œuvres universitaires</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r">
                        <a:spcAft>
                          <a:spcPts val="0"/>
                        </a:spcAft>
                      </a:pPr>
                      <a:r>
                        <a:rPr lang="fr-BE" sz="1500" b="0" dirty="0">
                          <a:effectLst/>
                        </a:rPr>
                        <a:t>du 02 au 06 septembre 2018</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3900077161"/>
              </p:ext>
            </p:extLst>
          </p:nvPr>
        </p:nvGraphicFramePr>
        <p:xfrm>
          <a:off x="395536" y="5480738"/>
          <a:ext cx="8496944" cy="925195"/>
        </p:xfrm>
        <a:graphic>
          <a:graphicData uri="http://schemas.openxmlformats.org/drawingml/2006/table">
            <a:tbl>
              <a:tblPr firstRow="1" firstCol="1" bandRow="1">
                <a:tableStyleId>{93296810-A885-4BE3-A3E7-6D5BEEA58F35}</a:tableStyleId>
              </a:tblPr>
              <a:tblGrid>
                <a:gridCol w="6120680"/>
                <a:gridCol w="2376264"/>
              </a:tblGrid>
              <a:tr h="239395">
                <a:tc gridSpan="2">
                  <a:txBody>
                    <a:bodyPr/>
                    <a:lstStyle/>
                    <a:p>
                      <a:pPr>
                        <a:spcAft>
                          <a:spcPts val="0"/>
                        </a:spcAft>
                      </a:pPr>
                      <a:r>
                        <a:rPr lang="fr-BE" sz="1500" b="0" dirty="0" smtClean="0">
                          <a:effectLst/>
                        </a:rPr>
                        <a:t>Phase </a:t>
                      </a:r>
                      <a:r>
                        <a:rPr lang="fr-BE" sz="1500" b="0" dirty="0">
                          <a:effectLst/>
                        </a:rPr>
                        <a:t>4 </a:t>
                      </a:r>
                      <a:r>
                        <a:rPr lang="fr-BE" sz="1500" b="0" dirty="0" smtClean="0">
                          <a:effectLst/>
                        </a:rPr>
                        <a:t>:</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fr-FR"/>
                    </a:p>
                  </a:txBody>
                  <a:tcPr/>
                </a:tc>
              </a:tr>
              <a:tr h="441325">
                <a:tc>
                  <a:txBody>
                    <a:bodyPr/>
                    <a:lstStyle/>
                    <a:p>
                      <a:pPr marL="0" indent="0">
                        <a:spcAft>
                          <a:spcPts val="0"/>
                        </a:spcAft>
                        <a:buFontTx/>
                        <a:buNone/>
                      </a:pPr>
                      <a:r>
                        <a:rPr lang="fr-BE" sz="1500" b="0" dirty="0" smtClean="0">
                          <a:effectLst/>
                        </a:rPr>
                        <a:t>- Traitement des cas particuliers par les Établissements de</a:t>
                      </a:r>
                    </a:p>
                    <a:p>
                      <a:pPr marL="0" indent="0">
                        <a:spcAft>
                          <a:spcPts val="0"/>
                        </a:spcAft>
                        <a:buFontTx/>
                        <a:buNone/>
                      </a:pPr>
                      <a:r>
                        <a:rPr lang="fr-BE" sz="1500" b="0" dirty="0" smtClean="0">
                          <a:effectLst/>
                        </a:rPr>
                        <a:t>   l’Enseignement  Supérieur  (sous contrôle PROGRES)</a:t>
                      </a:r>
                      <a:endParaRPr lang="fr-FR" sz="1500" b="0" dirty="0">
                        <a:effectLst/>
                      </a:endParaRPr>
                    </a:p>
                    <a:p>
                      <a:pPr>
                        <a:spcAft>
                          <a:spcPts val="0"/>
                        </a:spcAft>
                      </a:pPr>
                      <a:r>
                        <a:rPr lang="fr-FR" sz="1500" b="0" dirty="0">
                          <a:effectLst/>
                        </a:rPr>
                        <a:t>- </a:t>
                      </a:r>
                      <a:r>
                        <a:rPr lang="fr-FR" sz="1500" b="0" dirty="0" smtClean="0">
                          <a:effectLst/>
                        </a:rPr>
                        <a:t>Réouverture </a:t>
                      </a:r>
                      <a:r>
                        <a:rPr lang="fr-FR" sz="1500" b="0" dirty="0">
                          <a:effectLst/>
                        </a:rPr>
                        <a:t>du portail hébergement + Bourse + Transport</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r">
                        <a:spcAft>
                          <a:spcPts val="0"/>
                        </a:spcAft>
                      </a:pPr>
                      <a:r>
                        <a:rPr lang="fr-BE" sz="1500" b="0" dirty="0">
                          <a:effectLst/>
                        </a:rPr>
                        <a:t>du 02 au 16 septembre 2018</a:t>
                      </a:r>
                      <a:endParaRPr lang="fr-FR" sz="1500" b="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10" name="Rectangle 9"/>
          <p:cNvSpPr/>
          <p:nvPr/>
        </p:nvSpPr>
        <p:spPr>
          <a:xfrm>
            <a:off x="121152" y="6458472"/>
            <a:ext cx="8928992" cy="307777"/>
          </a:xfrm>
          <a:prstGeom prst="rect">
            <a:avLst/>
          </a:prstGeom>
        </p:spPr>
        <p:txBody>
          <a:bodyPr wrap="square">
            <a:spAutoFit/>
          </a:bodyPr>
          <a:lstStyle/>
          <a:p>
            <a:pPr algn="ctr">
              <a:spcAft>
                <a:spcPts val="0"/>
              </a:spcAft>
            </a:pPr>
            <a:r>
              <a:rPr lang="fr-FR" sz="1400" spc="-30" dirty="0">
                <a:solidFill>
                  <a:srgbClr val="0072C8"/>
                </a:solidFill>
                <a:latin typeface="Calibri" panose="020F0502020204030204" pitchFamily="34" charset="0"/>
                <a:ea typeface="Times New Roman" panose="02020603050405020304" pitchFamily="18" charset="0"/>
              </a:rPr>
              <a:t>La date limite du </a:t>
            </a:r>
            <a:r>
              <a:rPr lang="fr-FR" sz="1400" b="1" spc="-30" dirty="0">
                <a:solidFill>
                  <a:srgbClr val="0072C8"/>
                </a:solidFill>
                <a:latin typeface="Calibri" panose="020F0502020204030204" pitchFamily="34" charset="0"/>
                <a:ea typeface="Times New Roman" panose="02020603050405020304" pitchFamily="18" charset="0"/>
              </a:rPr>
              <a:t>16 septembre 2018 </a:t>
            </a:r>
            <a:r>
              <a:rPr lang="fr-FR" sz="1400" spc="-30" dirty="0">
                <a:solidFill>
                  <a:srgbClr val="0072C8"/>
                </a:solidFill>
                <a:latin typeface="Calibri" panose="020F0502020204030204" pitchFamily="34" charset="0"/>
                <a:ea typeface="Times New Roman" panose="02020603050405020304" pitchFamily="18" charset="0"/>
              </a:rPr>
              <a:t>clôture, définitivement, les inscriptions au titre de l’année </a:t>
            </a:r>
            <a:r>
              <a:rPr lang="fr-FR" sz="1400" spc="-30" dirty="0" smtClean="0">
                <a:solidFill>
                  <a:srgbClr val="0072C8"/>
                </a:solidFill>
                <a:latin typeface="Calibri" panose="020F0502020204030204" pitchFamily="34" charset="0"/>
                <a:ea typeface="Times New Roman" panose="02020603050405020304" pitchFamily="18" charset="0"/>
              </a:rPr>
              <a:t>universitaire 2018-2019</a:t>
            </a:r>
            <a:r>
              <a:rPr lang="fr-FR" sz="1400" spc="-30" dirty="0">
                <a:solidFill>
                  <a:srgbClr val="0072C8"/>
                </a:solidFill>
                <a:latin typeface="Calibri" panose="020F0502020204030204" pitchFamily="34" charset="0"/>
                <a:ea typeface="Times New Roman" panose="02020603050405020304" pitchFamily="18" charset="0"/>
              </a:rPr>
              <a:t>.</a:t>
            </a:r>
            <a:endParaRPr lang="fr-FR" sz="1600" dirty="0">
              <a:solidFill>
                <a:srgbClr val="0072C8"/>
              </a:solidFill>
              <a:effectLst/>
              <a:latin typeface="Times New Roman" panose="02020603050405020304" pitchFamily="18" charset="0"/>
              <a:ea typeface="Times New Roman" panose="02020603050405020304" pitchFamily="18" charset="0"/>
            </a:endParaRPr>
          </a:p>
        </p:txBody>
      </p:sp>
      <p:pic>
        <p:nvPicPr>
          <p:cNvPr id="5" name="Image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20" y="5733256"/>
            <a:ext cx="668683" cy="668683"/>
          </a:xfrm>
          <a:prstGeom prst="rect">
            <a:avLst/>
          </a:prstGeo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Personnalisé 2">
      <a:dk1>
        <a:sysClr val="windowText" lastClr="000000"/>
      </a:dk1>
      <a:lt1>
        <a:sysClr val="window" lastClr="FFFFFF"/>
      </a:lt1>
      <a:dk2>
        <a:srgbClr val="4E5B6F"/>
      </a:dk2>
      <a:lt2>
        <a:srgbClr val="D6ECFF"/>
      </a:lt2>
      <a:accent1>
        <a:srgbClr val="5EA226"/>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9920</TotalTime>
  <Words>3983</Words>
  <Application>Microsoft Office PowerPoint</Application>
  <PresentationFormat>Affichage à l'écran (4:3)</PresentationFormat>
  <Paragraphs>593</Paragraphs>
  <Slides>45</Slides>
  <Notes>44</Notes>
  <HiddenSlides>0</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45</vt:i4>
      </vt:variant>
    </vt:vector>
  </HeadingPairs>
  <TitlesOfParts>
    <vt:vector size="58" baseType="lpstr">
      <vt:lpstr>SimSun</vt:lpstr>
      <vt:lpstr>Aharoni</vt:lpstr>
      <vt:lpstr>Arial</vt:lpstr>
      <vt:lpstr>Calibri</vt:lpstr>
      <vt:lpstr>Century Schoolbook</vt:lpstr>
      <vt:lpstr>Simplified Arabic</vt:lpstr>
      <vt:lpstr>Times New Roman</vt:lpstr>
      <vt:lpstr>Times New Roman</vt:lpstr>
      <vt:lpstr>Traditional Arabic</vt:lpstr>
      <vt:lpstr>Wingdings</vt:lpstr>
      <vt:lpstr>Wingdings 2</vt:lpstr>
      <vt:lpstr>Thème Office</vt:lpstr>
      <vt:lpstr>Oriel</vt:lpstr>
      <vt:lpstr>الجمهــوريــة الجـزائر الديمقـراطــية الشعبــية  République Algérienne Démocratique et Populaire  وزارة التعلــيم العــالي والبحــث العلــمي Ministère de l’Enseignement Supérieur et de la Recherche  Scientifique</vt:lpstr>
      <vt:lpstr>Je peux m’inscrire  dans un établissement de l’enseignement supérieur si :</vt:lpstr>
      <vt:lpstr>Les établissements de l’Enseignement Supérieur, Quelle différence entre : Université, Centre Universitaire et Ecole?</vt:lpstr>
      <vt:lpstr>Quelles sont mes possibilités d’inscription  dans un établissement de l’enseignement Supérieur?</vt:lpstr>
      <vt:lpstr>Notions de base à connaitre sur le Système  Licence – Master </vt:lpstr>
      <vt:lpstr>Notions de base à connaitre sur le Système  Licence – Master </vt:lpstr>
      <vt:lpstr>Présentation PowerPoint</vt:lpstr>
      <vt:lpstr>Je m’informe sur les critères d’orientation</vt:lpstr>
      <vt:lpstr>Dates importantes à retenir pour les bacheliers 2018 soumis aux procédures d’inscription en ligne</vt:lpstr>
      <vt:lpstr>Comment me préinscrire EN LIGNE et m’inscrire dans un établissement  de l’Enseignement Supérieur</vt:lpstr>
      <vt:lpstr>Si je suis titulaire d’un Baccalauréat spécifique (Lycée Bouâmama)  Pour m’inscrire dans un établissement de l’enseignement Supérieur : </vt:lpstr>
      <vt:lpstr>Si je suis citoyen algérien titulaire d’un Baccalauréat étranger,  pour m’inscrire dans un établissement de l’enseignement Supérieur : </vt:lpstr>
      <vt:lpstr>Si je suis titulaire d’un Baccalauréat antérieur à 2018, pour m’inscrire dans un établissement de l’enseignement Supérieur : </vt:lpstr>
      <vt:lpstr> </vt:lpstr>
      <vt:lpstr>Présentation PowerPoint</vt:lpstr>
      <vt:lpstr>Présentation PowerPoint</vt:lpstr>
      <vt:lpstr>Présentation PowerPoint</vt:lpstr>
      <vt:lpstr>Présentation PowerPoint</vt:lpstr>
      <vt:lpstr>Office National des Oeuvres Universitaires (http://www.onou.dz)</vt:lpstr>
      <vt:lpstr> </vt:lpstr>
      <vt:lpstr> </vt:lpstr>
      <vt:lpstr> </vt:lpstr>
      <vt:lpstr>Présentation PowerPoint</vt:lpstr>
      <vt:lpstr>أستطيع التسجيل  في مؤسسة للتعليم العالي إذا كنت: </vt:lpstr>
      <vt:lpstr>مؤسســات التعليــم العــالي،  ما هو الفــرق بين: الجــامــعة، المركــز جامـعي والمــدرســة؟</vt:lpstr>
      <vt:lpstr>ما هي فـرص تسجيـلي في مؤسســة للتعليــم العــالي؟</vt:lpstr>
      <vt:lpstr>مفـاهيم قاعديـة يجب معرفتهـا حول نظام الليسانس - الماستر</vt:lpstr>
      <vt:lpstr>مفـاهيم قاعديـة يجب معرفتهـا حول نظام الليسانس و الماستر </vt:lpstr>
      <vt:lpstr>Présentation PowerPoint</vt:lpstr>
      <vt:lpstr>أتعــرف على معايير التوجيه</vt:lpstr>
      <vt:lpstr>تواريخ مهمة يجب تذكرها بالنسبة لحاملي شهادة البكالوريا 2018       الخاضعين لإجراءات التسجيل عبر الخط</vt:lpstr>
      <vt:lpstr>كيف أقوم بتسجيلي الأولي عبــر الخط  و تسجيــلي النهائي في مؤسســة للتعليــم العالي </vt:lpstr>
      <vt:lpstr>إذا كنت حائزا على شهادة البكــالوريا الخـاصة (ثانوية بوعمــامة) ،  لأسجـل في مؤسسة للتعـليم العـالي يجــب:</vt:lpstr>
      <vt:lpstr>إذا كنت مواطنا جزائريا حائزا على شهادة بكــالوريا أجنبية، لأسجـل في مؤسسة للتعـليم العـالي يجــب:</vt:lpstr>
      <vt:lpstr>إذا كنت حائزا على شهادة بكــالوريا قبل عام 2018، لأسجـل في مؤسسة للتعـليم العـالي يجــب:</vt:lpstr>
      <vt:lpstr> </vt:lpstr>
      <vt:lpstr>Présentation PowerPoint</vt:lpstr>
      <vt:lpstr>Présentation PowerPoint</vt:lpstr>
      <vt:lpstr>Présentation PowerPoint</vt:lpstr>
      <vt:lpstr>Présentation PowerPoint</vt:lpstr>
      <vt:lpstr>الديوان الوطني للخدمات الجامعية  (http://www.onou.dz)</vt:lpstr>
      <vt:lpstr>Présentation PowerPoint</vt:lpstr>
      <vt:lpstr> </vt:lpstr>
      <vt:lpstr> </vt:lpstr>
      <vt:lpstr>المؤسسات خارج قطاع التعليم العالي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Mohamed</dc:creator>
  <cp:lastModifiedBy>USER</cp:lastModifiedBy>
  <cp:revision>782</cp:revision>
  <cp:lastPrinted>2018-04-05T13:24:27Z</cp:lastPrinted>
  <dcterms:created xsi:type="dcterms:W3CDTF">2015-04-09T12:10:15Z</dcterms:created>
  <dcterms:modified xsi:type="dcterms:W3CDTF">2018-07-20T16:04:26Z</dcterms:modified>
</cp:coreProperties>
</file>