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2650-0154-BC40-BE55-D6187ED9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37CFB-BE09-614C-BDEE-90F45583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E29-857D-EE49-8209-D0D0F93A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34B2-5FF3-8544-9202-E68DEC83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8DC7-2BBD-AC4B-8E0E-58C2FCD8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37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1E2D-EDA6-B94B-BE15-2D063113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521A4-E5C2-E440-B2A5-937C4F856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678E-442E-5C4B-8E55-1897E6D2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69CB-19D6-C248-81DD-93EC77C5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837F-76FB-1E4E-80ED-A492FD74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80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6800E-336E-5C42-8A03-EA171B712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F89E6-56E5-B642-B7FC-E36D9FDE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4445-F99F-9146-A90D-CA26290F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6837-DCF0-7746-9AA3-CCDA2DF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253D-D81F-A346-B101-07F3BC1E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0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BF09-B926-D346-806A-1BDE83DB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EA4D-B9D9-9B48-8FEF-C40702E7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96D-4980-DA47-AEFE-4E15DBE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4F50-1912-6C47-9636-72E1217C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09B0-FEF2-1D49-B257-40256759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699B-CAD8-F245-B8C4-80657FCB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FE40-6CD9-344A-8932-4A471FC4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D7A7-F21F-9841-A351-31B35871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AC93-6877-E744-9910-6DAC6840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A290-A709-D04E-A42D-99A83EF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32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A797-010C-6A41-956C-39CBDB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27C9-044E-9147-9559-2921D9BF8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74516-C3C1-6D40-9076-6241D93F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93EF-1458-D548-8A62-9FC7113B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0068-EAB4-0840-B32B-496173DC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BABD-CE63-F546-8175-74923779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CAA5-C5C8-0B46-974A-0BFCC291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6A-0F59-D64D-BBB3-95D8DBB8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7DAF-3DB4-764F-BDDE-74CCF1FB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AA4F6-9CA4-6C45-AE81-72C8D835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3AC1A-C270-1B41-8E25-4C8B266F1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7A705-F7B5-3D45-AA51-9119EFDB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33D91-46B7-454B-9290-24B34858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A34BB-E054-7D4E-A94B-E13D1DBB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77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BEDF-45CC-D74E-A07F-86734574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ABBE5-6366-A34C-85CB-7B86EA97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A1CA1-FCD2-C54C-83E8-E7E0A99D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DA6D5-4A87-6E45-B394-41BD22F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56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9D412-F1CE-804B-B924-AA241B07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442D0-13F1-A646-85A6-26DB2FC6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49E3-3290-2242-80B8-D682750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89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9B0A-6F00-FB43-BEBE-D1428FC5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F362-E04B-C443-B149-021D2C27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AFE28-765C-644C-A7B3-B697DAD9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B74EA-90BA-9345-9203-0467FF33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483E-3559-D24C-9B2E-ED2FE932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0E91A-50F2-494C-A577-C4CDD016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0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6A4C-45A2-5D45-A794-813880D6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912B3-1376-ED47-BAE1-60A32466D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B8E1C-FD86-BE46-B975-91C61D88A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39F9E-41CE-FD4C-B18D-FD85CA48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1408D-6280-5144-9078-52076250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097F-38AE-5A4A-A0AB-7AC4347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74321-6546-5B49-A082-3B1A1C2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2F3E-2C94-2544-9AB5-232366DE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8400-612E-9F40-A5BE-A7B2F88B4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84B9-C932-8343-B8F7-BB980DD2854E}" type="datetimeFigureOut">
              <a:rPr lang="hu-HU" smtClean="0"/>
              <a:t>2019. 02. 22.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E28A-FC83-7844-853A-6ED34739B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3F63-C4BB-AA4C-A5CC-8CAEBE5B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6050-D0BE-6946-9196-B4D980EAA4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2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5DEFAB4-0472-0A4B-833E-BD30D70E7426}"/>
              </a:ext>
            </a:extLst>
          </p:cNvPr>
          <p:cNvGrpSpPr/>
          <p:nvPr/>
        </p:nvGrpSpPr>
        <p:grpSpPr>
          <a:xfrm>
            <a:off x="1146465" y="812802"/>
            <a:ext cx="10923834" cy="5538047"/>
            <a:chOff x="4550064" y="5018309"/>
            <a:chExt cx="735058" cy="5445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AEC3ED-C8E6-F84A-A26A-2AB5B69490FD}"/>
                </a:ext>
              </a:extLst>
            </p:cNvPr>
            <p:cNvSpPr/>
            <p:nvPr/>
          </p:nvSpPr>
          <p:spPr>
            <a:xfrm>
              <a:off x="4550064" y="5018309"/>
              <a:ext cx="450128" cy="457200"/>
            </a:xfrm>
            <a:prstGeom prst="ellipse">
              <a:avLst/>
            </a:prstGeom>
            <a:gradFill flip="none" rotWithShape="1"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96F004D-BE45-3748-85C1-033579C7FD43}"/>
                </a:ext>
              </a:extLst>
            </p:cNvPr>
            <p:cNvSpPr/>
            <p:nvPr/>
          </p:nvSpPr>
          <p:spPr>
            <a:xfrm>
              <a:off x="4931677" y="5318874"/>
              <a:ext cx="353445" cy="24394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11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 Borcsok</dc:creator>
  <cp:lastModifiedBy>Mate Borcsok</cp:lastModifiedBy>
  <cp:revision>9</cp:revision>
  <dcterms:created xsi:type="dcterms:W3CDTF">2019-02-22T12:41:45Z</dcterms:created>
  <dcterms:modified xsi:type="dcterms:W3CDTF">2019-02-22T14:02:54Z</dcterms:modified>
</cp:coreProperties>
</file>