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1032" r:id="rId5"/>
    <p:sldId id="1022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LIANG" initials="QL" lastIdx="1" clrIdx="0">
    <p:extLst>
      <p:ext uri="{19B8F6BF-5375-455C-9EA6-DF929625EA0E}">
        <p15:presenceInfo xmlns:p15="http://schemas.microsoft.com/office/powerpoint/2012/main" userId="QIAN L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600"/>
    <a:srgbClr val="F7D648"/>
    <a:srgbClr val="7D7373"/>
    <a:srgbClr val="50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Pavelski" userId="S::frank.pavelski@hcl.com::0a9c3705-7f8f-411a-a556-5b7dee47edf8" providerId="AD" clId="Web-{4EE846B7-EB78-43F0-B15A-62EAC75EDE90}"/>
    <pc:docChg chg="modSld">
      <pc:chgData name="Frank Pavelski" userId="S::frank.pavelski@hcl.com::0a9c3705-7f8f-411a-a556-5b7dee47edf8" providerId="AD" clId="Web-{4EE846B7-EB78-43F0-B15A-62EAC75EDE90}" dt="2018-10-12T12:52:19.064" v="108"/>
      <pc:docMkLst>
        <pc:docMk/>
      </pc:docMkLst>
      <pc:sldChg chg="modSp">
        <pc:chgData name="Frank Pavelski" userId="S::frank.pavelski@hcl.com::0a9c3705-7f8f-411a-a556-5b7dee47edf8" providerId="AD" clId="Web-{4EE846B7-EB78-43F0-B15A-62EAC75EDE90}" dt="2018-10-12T12:52:19.064" v="108"/>
        <pc:sldMkLst>
          <pc:docMk/>
          <pc:sldMk cId="243298537" sldId="997"/>
        </pc:sldMkLst>
        <pc:spChg chg="mod">
          <ac:chgData name="Frank Pavelski" userId="S::frank.pavelski@hcl.com::0a9c3705-7f8f-411a-a556-5b7dee47edf8" providerId="AD" clId="Web-{4EE846B7-EB78-43F0-B15A-62EAC75EDE90}" dt="2018-10-12T12:48:17.895" v="50" actId="14100"/>
          <ac:spMkLst>
            <pc:docMk/>
            <pc:sldMk cId="243298537" sldId="997"/>
            <ac:spMk id="13" creationId="{F6A801E3-6584-3E42-AA21-AF658E832C50}"/>
          </ac:spMkLst>
        </pc:spChg>
        <pc:graphicFrameChg chg="mod modGraphic">
          <ac:chgData name="Frank Pavelski" userId="S::frank.pavelski@hcl.com::0a9c3705-7f8f-411a-a556-5b7dee47edf8" providerId="AD" clId="Web-{4EE846B7-EB78-43F0-B15A-62EAC75EDE90}" dt="2018-10-12T12:52:19.064" v="108"/>
          <ac:graphicFrameMkLst>
            <pc:docMk/>
            <pc:sldMk cId="243298537" sldId="997"/>
            <ac:graphicFrameMk id="3" creationId="{F5832CE2-84DB-5345-9CB6-F75BC0757779}"/>
          </ac:graphicFrameMkLst>
        </pc:graphicFrameChg>
      </pc:sldChg>
    </pc:docChg>
  </pc:docChgLst>
  <pc:docChgLst>
    <pc:chgData name="Douglas MacDonald" userId="S::douglas.macdonald@hcl.com::87ef0ca1-b673-4b66-8ca2-e6d551d62fb8" providerId="AD" clId="Web-{3082B82A-0613-4CEE-A368-6B6FD9256943}"/>
    <pc:docChg chg="modSld sldOrd">
      <pc:chgData name="Douglas MacDonald" userId="S::douglas.macdonald@hcl.com::87ef0ca1-b673-4b66-8ca2-e6d551d62fb8" providerId="AD" clId="Web-{3082B82A-0613-4CEE-A368-6B6FD9256943}" dt="2018-07-10T20:53:42.492" v="107"/>
      <pc:docMkLst>
        <pc:docMk/>
      </pc:docMkLst>
      <pc:sldChg chg="modSp">
        <pc:chgData name="Douglas MacDonald" userId="S::douglas.macdonald@hcl.com::87ef0ca1-b673-4b66-8ca2-e6d551d62fb8" providerId="AD" clId="Web-{3082B82A-0613-4CEE-A368-6B6FD9256943}" dt="2018-07-10T20:53:42.492" v="107"/>
        <pc:sldMkLst>
          <pc:docMk/>
          <pc:sldMk cId="3752965922" sldId="1024"/>
        </pc:sldMkLst>
        <pc:graphicFrameChg chg="mod modGraphic">
          <ac:chgData name="Douglas MacDonald" userId="S::douglas.macdonald@hcl.com::87ef0ca1-b673-4b66-8ca2-e6d551d62fb8" providerId="AD" clId="Web-{3082B82A-0613-4CEE-A368-6B6FD9256943}" dt="2018-07-10T20:53:42.492" v="107"/>
          <ac:graphicFrameMkLst>
            <pc:docMk/>
            <pc:sldMk cId="3752965922" sldId="1024"/>
            <ac:graphicFrameMk id="3" creationId="{F5832CE2-84DB-5345-9CB6-F75BC0757779}"/>
          </ac:graphicFrameMkLst>
        </pc:graphicFrameChg>
      </pc:sldChg>
      <pc:sldChg chg="modSp">
        <pc:chgData name="Douglas MacDonald" userId="S::douglas.macdonald@hcl.com::87ef0ca1-b673-4b66-8ca2-e6d551d62fb8" providerId="AD" clId="Web-{3082B82A-0613-4CEE-A368-6B6FD9256943}" dt="2018-07-10T20:49:20.982" v="46" actId="20577"/>
        <pc:sldMkLst>
          <pc:docMk/>
          <pc:sldMk cId="1452772963" sldId="1026"/>
        </pc:sldMkLst>
        <pc:spChg chg="mod">
          <ac:chgData name="Douglas MacDonald" userId="S::douglas.macdonald@hcl.com::87ef0ca1-b673-4b66-8ca2-e6d551d62fb8" providerId="AD" clId="Web-{3082B82A-0613-4CEE-A368-6B6FD9256943}" dt="2018-07-10T20:49:20.982" v="46" actId="20577"/>
          <ac:spMkLst>
            <pc:docMk/>
            <pc:sldMk cId="1452772963" sldId="1026"/>
            <ac:spMk id="3" creationId="{A6BDC8CC-79C0-40E0-938D-362AA550045B}"/>
          </ac:spMkLst>
        </pc:spChg>
      </pc:sldChg>
      <pc:sldChg chg="modSp">
        <pc:chgData name="Douglas MacDonald" userId="S::douglas.macdonald@hcl.com::87ef0ca1-b673-4b66-8ca2-e6d551d62fb8" providerId="AD" clId="Web-{3082B82A-0613-4CEE-A368-6B6FD9256943}" dt="2018-07-10T20:50:36.422" v="83" actId="20577"/>
        <pc:sldMkLst>
          <pc:docMk/>
          <pc:sldMk cId="2166913756" sldId="1027"/>
        </pc:sldMkLst>
        <pc:spChg chg="mod">
          <ac:chgData name="Douglas MacDonald" userId="S::douglas.macdonald@hcl.com::87ef0ca1-b673-4b66-8ca2-e6d551d62fb8" providerId="AD" clId="Web-{3082B82A-0613-4CEE-A368-6B6FD9256943}" dt="2018-07-10T20:50:36.422" v="83" actId="20577"/>
          <ac:spMkLst>
            <pc:docMk/>
            <pc:sldMk cId="2166913756" sldId="1027"/>
            <ac:spMk id="3" creationId="{126E2CCB-13B8-44B1-B0D8-B4E0A0E15C65}"/>
          </ac:spMkLst>
        </pc:spChg>
      </pc:sldChg>
      <pc:sldChg chg="modSp ord">
        <pc:chgData name="Douglas MacDonald" userId="S::douglas.macdonald@hcl.com::87ef0ca1-b673-4b66-8ca2-e6d551d62fb8" providerId="AD" clId="Web-{3082B82A-0613-4CEE-A368-6B6FD9256943}" dt="2018-07-10T20:48:39.339" v="31" actId="1076"/>
        <pc:sldMkLst>
          <pc:docMk/>
          <pc:sldMk cId="591474269" sldId="1029"/>
        </pc:sldMkLst>
        <pc:spChg chg="mod">
          <ac:chgData name="Douglas MacDonald" userId="S::douglas.macdonald@hcl.com::87ef0ca1-b673-4b66-8ca2-e6d551d62fb8" providerId="AD" clId="Web-{3082B82A-0613-4CEE-A368-6B6FD9256943}" dt="2018-07-10T20:48:39.339" v="31" actId="1076"/>
          <ac:spMkLst>
            <pc:docMk/>
            <pc:sldMk cId="591474269" sldId="1029"/>
            <ac:spMk id="3" creationId="{1B232B24-3468-4087-9159-B628A05AE594}"/>
          </ac:spMkLst>
        </pc:spChg>
      </pc:sldChg>
      <pc:sldChg chg="ord">
        <pc:chgData name="Douglas MacDonald" userId="S::douglas.macdonald@hcl.com::87ef0ca1-b673-4b66-8ca2-e6d551d62fb8" providerId="AD" clId="Web-{3082B82A-0613-4CEE-A368-6B6FD9256943}" dt="2018-07-10T20:51:44.362" v="84"/>
        <pc:sldMkLst>
          <pc:docMk/>
          <pc:sldMk cId="2916688410" sldId="1030"/>
        </pc:sldMkLst>
      </pc:sldChg>
    </pc:docChg>
  </pc:docChgLst>
  <pc:docChgLst>
    <pc:chgData name="Frank Pavelski" userId="S::frank.pavelski@hcl.com::0a9c3705-7f8f-411a-a556-5b7dee47edf8" providerId="AD" clId="Web-{E87E8637-B529-4A6D-821A-F06334A4A7D8}"/>
    <pc:docChg chg="modSld">
      <pc:chgData name="Frank Pavelski" userId="S::frank.pavelski@hcl.com::0a9c3705-7f8f-411a-a556-5b7dee47edf8" providerId="AD" clId="Web-{E87E8637-B529-4A6D-821A-F06334A4A7D8}" dt="2018-07-10T20:19:29.530" v="41"/>
      <pc:docMkLst>
        <pc:docMk/>
      </pc:docMkLst>
      <pc:sldChg chg="modSp">
        <pc:chgData name="Frank Pavelski" userId="S::frank.pavelski@hcl.com::0a9c3705-7f8f-411a-a556-5b7dee47edf8" providerId="AD" clId="Web-{E87E8637-B529-4A6D-821A-F06334A4A7D8}" dt="2018-07-10T20:19:29.530" v="40"/>
        <pc:sldMkLst>
          <pc:docMk/>
          <pc:sldMk cId="3752965922" sldId="1024"/>
        </pc:sldMkLst>
        <pc:graphicFrameChg chg="mod modGraphic">
          <ac:chgData name="Frank Pavelski" userId="S::frank.pavelski@hcl.com::0a9c3705-7f8f-411a-a556-5b7dee47edf8" providerId="AD" clId="Web-{E87E8637-B529-4A6D-821A-F06334A4A7D8}" dt="2018-07-10T20:19:29.530" v="40"/>
          <ac:graphicFrameMkLst>
            <pc:docMk/>
            <pc:sldMk cId="3752965922" sldId="1024"/>
            <ac:graphicFrameMk id="3" creationId="{F5832CE2-84DB-5345-9CB6-F75BC0757779}"/>
          </ac:graphicFrameMkLst>
        </pc:graphicFrameChg>
      </pc:sldChg>
    </pc:docChg>
  </pc:docChgLst>
  <pc:docChgLst>
    <pc:chgData name="Frank Pavelski" userId="S::frank.pavelski@hcl.com::0a9c3705-7f8f-411a-a556-5b7dee47edf8" providerId="AD" clId="Web-{054D378D-725C-4890-AE97-D592111149E0}"/>
    <pc:docChg chg="addSld delSld modSld sldOrd">
      <pc:chgData name="Frank Pavelski" userId="S::frank.pavelski@hcl.com::0a9c3705-7f8f-411a-a556-5b7dee47edf8" providerId="AD" clId="Web-{054D378D-725C-4890-AE97-D592111149E0}" dt="2018-10-14T13:10:47.885" v="186"/>
      <pc:docMkLst>
        <pc:docMk/>
      </pc:docMkLst>
      <pc:sldChg chg="modSp">
        <pc:chgData name="Frank Pavelski" userId="S::frank.pavelski@hcl.com::0a9c3705-7f8f-411a-a556-5b7dee47edf8" providerId="AD" clId="Web-{054D378D-725C-4890-AE97-D592111149E0}" dt="2018-10-14T13:10:47.885" v="186"/>
        <pc:sldMkLst>
          <pc:docMk/>
          <pc:sldMk cId="243298537" sldId="997"/>
        </pc:sldMkLst>
        <pc:graphicFrameChg chg="mod modGraphic">
          <ac:chgData name="Frank Pavelski" userId="S::frank.pavelski@hcl.com::0a9c3705-7f8f-411a-a556-5b7dee47edf8" providerId="AD" clId="Web-{054D378D-725C-4890-AE97-D592111149E0}" dt="2018-10-14T13:10:47.885" v="186"/>
          <ac:graphicFrameMkLst>
            <pc:docMk/>
            <pc:sldMk cId="243298537" sldId="997"/>
            <ac:graphicFrameMk id="3" creationId="{F5832CE2-84DB-5345-9CB6-F75BC0757779}"/>
          </ac:graphicFrameMkLst>
        </pc:graphicFrameChg>
      </pc:sldChg>
      <pc:sldChg chg="ord">
        <pc:chgData name="Frank Pavelski" userId="S::frank.pavelski@hcl.com::0a9c3705-7f8f-411a-a556-5b7dee47edf8" providerId="AD" clId="Web-{054D378D-725C-4890-AE97-D592111149E0}" dt="2018-10-14T12:39:28.157" v="40"/>
        <pc:sldMkLst>
          <pc:docMk/>
          <pc:sldMk cId="4138234743" sldId="1025"/>
        </pc:sldMkLst>
      </pc:sldChg>
      <pc:sldChg chg="ord">
        <pc:chgData name="Frank Pavelski" userId="S::frank.pavelski@hcl.com::0a9c3705-7f8f-411a-a556-5b7dee47edf8" providerId="AD" clId="Web-{054D378D-725C-4890-AE97-D592111149E0}" dt="2018-10-14T12:39:20.735" v="39"/>
        <pc:sldMkLst>
          <pc:docMk/>
          <pc:sldMk cId="12164053" sldId="1026"/>
        </pc:sldMkLst>
      </pc:sldChg>
      <pc:sldChg chg="modSp del">
        <pc:chgData name="Frank Pavelski" userId="S::frank.pavelski@hcl.com::0a9c3705-7f8f-411a-a556-5b7dee47edf8" providerId="AD" clId="Web-{054D378D-725C-4890-AE97-D592111149E0}" dt="2018-10-14T13:07:48.251" v="136"/>
        <pc:sldMkLst>
          <pc:docMk/>
          <pc:sldMk cId="915955437" sldId="1028"/>
        </pc:sldMkLst>
        <pc:spChg chg="mod">
          <ac:chgData name="Frank Pavelski" userId="S::frank.pavelski@hcl.com::0a9c3705-7f8f-411a-a556-5b7dee47edf8" providerId="AD" clId="Web-{054D378D-725C-4890-AE97-D592111149E0}" dt="2018-10-14T12:42:15.967" v="69" actId="20577"/>
          <ac:spMkLst>
            <pc:docMk/>
            <pc:sldMk cId="915955437" sldId="1028"/>
            <ac:spMk id="13" creationId="{F6A801E3-6584-3E42-AA21-AF658E832C50}"/>
          </ac:spMkLst>
        </pc:spChg>
      </pc:sldChg>
      <pc:sldChg chg="modSp new del">
        <pc:chgData name="Frank Pavelski" userId="S::frank.pavelski@hcl.com::0a9c3705-7f8f-411a-a556-5b7dee47edf8" providerId="AD" clId="Web-{054D378D-725C-4890-AE97-D592111149E0}" dt="2018-10-14T12:41:15.057" v="51"/>
        <pc:sldMkLst>
          <pc:docMk/>
          <pc:sldMk cId="2311442252" sldId="1030"/>
        </pc:sldMkLst>
        <pc:spChg chg="mod">
          <ac:chgData name="Frank Pavelski" userId="S::frank.pavelski@hcl.com::0a9c3705-7f8f-411a-a556-5b7dee47edf8" providerId="AD" clId="Web-{054D378D-725C-4890-AE97-D592111149E0}" dt="2018-10-14T12:41:00.307" v="50" actId="20577"/>
          <ac:spMkLst>
            <pc:docMk/>
            <pc:sldMk cId="2311442252" sldId="1030"/>
            <ac:spMk id="2" creationId="{1D159F29-EE59-42B3-8A24-C60956F6F45F}"/>
          </ac:spMkLst>
        </pc:spChg>
      </pc:sldChg>
      <pc:sldChg chg="add replId">
        <pc:chgData name="Frank Pavelski" userId="S::frank.pavelski@hcl.com::0a9c3705-7f8f-411a-a556-5b7dee47edf8" providerId="AD" clId="Web-{054D378D-725C-4890-AE97-D592111149E0}" dt="2018-10-14T12:41:19.479" v="52"/>
        <pc:sldMkLst>
          <pc:docMk/>
          <pc:sldMk cId="3343298569" sldId="1030"/>
        </pc:sldMkLst>
      </pc:sldChg>
      <pc:sldChg chg="addSp delSp modSp add replId">
        <pc:chgData name="Frank Pavelski" userId="S::frank.pavelski@hcl.com::0a9c3705-7f8f-411a-a556-5b7dee47edf8" providerId="AD" clId="Web-{054D378D-725C-4890-AE97-D592111149E0}" dt="2018-10-14T13:05:39.680" v="135" actId="1076"/>
        <pc:sldMkLst>
          <pc:docMk/>
          <pc:sldMk cId="2280504227" sldId="1031"/>
        </pc:sldMkLst>
        <pc:spChg chg="add del mod">
          <ac:chgData name="Frank Pavelski" userId="S::frank.pavelski@hcl.com::0a9c3705-7f8f-411a-a556-5b7dee47edf8" providerId="AD" clId="Web-{054D378D-725C-4890-AE97-D592111149E0}" dt="2018-10-14T12:57:34.453" v="101" actId="1076"/>
          <ac:spMkLst>
            <pc:docMk/>
            <pc:sldMk cId="2280504227" sldId="1031"/>
            <ac:spMk id="8" creationId="{1635CC7B-83A0-4FA3-8707-FDF9A20CA48B}"/>
          </ac:spMkLst>
        </pc:spChg>
        <pc:spChg chg="add mod">
          <ac:chgData name="Frank Pavelski" userId="S::frank.pavelski@hcl.com::0a9c3705-7f8f-411a-a556-5b7dee47edf8" providerId="AD" clId="Web-{054D378D-725C-4890-AE97-D592111149E0}" dt="2018-10-14T12:58:57.179" v="112" actId="1076"/>
          <ac:spMkLst>
            <pc:docMk/>
            <pc:sldMk cId="2280504227" sldId="1031"/>
            <ac:spMk id="9" creationId="{8DFCB08E-9052-43AD-A8D7-46CD5DA0871E}"/>
          </ac:spMkLst>
        </pc:spChg>
        <pc:spChg chg="mod">
          <ac:chgData name="Frank Pavelski" userId="S::frank.pavelski@hcl.com::0a9c3705-7f8f-411a-a556-5b7dee47edf8" providerId="AD" clId="Web-{054D378D-725C-4890-AE97-D592111149E0}" dt="2018-10-14T12:52:18.812" v="87" actId="20577"/>
          <ac:spMkLst>
            <pc:docMk/>
            <pc:sldMk cId="2280504227" sldId="1031"/>
            <ac:spMk id="13" creationId="{F6A801E3-6584-3E42-AA21-AF658E832C50}"/>
          </ac:spMkLst>
        </pc:spChg>
        <pc:spChg chg="add mod">
          <ac:chgData name="Frank Pavelski" userId="S::frank.pavelski@hcl.com::0a9c3705-7f8f-411a-a556-5b7dee47edf8" providerId="AD" clId="Web-{054D378D-725C-4890-AE97-D592111149E0}" dt="2018-10-14T13:05:39.680" v="135" actId="1076"/>
          <ac:spMkLst>
            <pc:docMk/>
            <pc:sldMk cId="2280504227" sldId="1031"/>
            <ac:spMk id="15" creationId="{1C7F3A3A-A6A6-4E9C-8B15-3BFBA4E3C938}"/>
          </ac:spMkLst>
        </pc:spChg>
        <pc:spChg chg="add del">
          <ac:chgData name="Frank Pavelski" userId="S::frank.pavelski@hcl.com::0a9c3705-7f8f-411a-a556-5b7dee47edf8" providerId="AD" clId="Web-{054D378D-725C-4890-AE97-D592111149E0}" dt="2018-10-14T13:03:35.611" v="114" actId="1076"/>
          <ac:spMkLst>
            <pc:docMk/>
            <pc:sldMk cId="2280504227" sldId="1031"/>
            <ac:spMk id="19" creationId="{89FF74C0-2460-4D85-8442-52007266C0CE}"/>
          </ac:spMkLst>
        </pc:spChg>
        <pc:picChg chg="add del mod">
          <ac:chgData name="Frank Pavelski" userId="S::frank.pavelski@hcl.com::0a9c3705-7f8f-411a-a556-5b7dee47edf8" providerId="AD" clId="Web-{054D378D-725C-4890-AE97-D592111149E0}" dt="2018-10-14T13:03:32.314" v="113" actId="1076"/>
          <ac:picMkLst>
            <pc:docMk/>
            <pc:sldMk cId="2280504227" sldId="1031"/>
            <ac:picMk id="2" creationId="{82FC2514-2F69-412A-A236-1282D68A452A}"/>
          </ac:picMkLst>
        </pc:picChg>
        <pc:picChg chg="del">
          <ac:chgData name="Frank Pavelski" userId="S::frank.pavelski@hcl.com::0a9c3705-7f8f-411a-a556-5b7dee47edf8" providerId="AD" clId="Web-{054D378D-725C-4890-AE97-D592111149E0}" dt="2018-10-14T12:52:37.750" v="89" actId="1076"/>
          <ac:picMkLst>
            <pc:docMk/>
            <pc:sldMk cId="2280504227" sldId="1031"/>
            <ac:picMk id="4" creationId="{00000000-0000-0000-0000-000000000000}"/>
          </ac:picMkLst>
        </pc:picChg>
        <pc:picChg chg="del">
          <ac:chgData name="Frank Pavelski" userId="S::frank.pavelski@hcl.com::0a9c3705-7f8f-411a-a556-5b7dee47edf8" providerId="AD" clId="Web-{054D378D-725C-4890-AE97-D592111149E0}" dt="2018-10-14T12:56:36.560" v="95" actId="1076"/>
          <ac:picMkLst>
            <pc:docMk/>
            <pc:sldMk cId="2280504227" sldId="1031"/>
            <ac:picMk id="5" creationId="{00000000-0000-0000-0000-000000000000}"/>
          </ac:picMkLst>
        </pc:picChg>
        <pc:picChg chg="add mod">
          <ac:chgData name="Frank Pavelski" userId="S::frank.pavelski@hcl.com::0a9c3705-7f8f-411a-a556-5b7dee47edf8" providerId="AD" clId="Web-{054D378D-725C-4890-AE97-D592111149E0}" dt="2018-10-14T12:56:42.185" v="96" actId="1076"/>
          <ac:picMkLst>
            <pc:docMk/>
            <pc:sldMk cId="2280504227" sldId="1031"/>
            <ac:picMk id="6" creationId="{28913453-A120-4BFF-8B16-C2B14F21C74E}"/>
          </ac:picMkLst>
        </pc:picChg>
        <pc:picChg chg="add del mod">
          <ac:chgData name="Frank Pavelski" userId="S::frank.pavelski@hcl.com::0a9c3705-7f8f-411a-a556-5b7dee47edf8" providerId="AD" clId="Web-{054D378D-725C-4890-AE97-D592111149E0}" dt="2018-10-14T13:04:16.269" v="122" actId="1076"/>
          <ac:picMkLst>
            <pc:docMk/>
            <pc:sldMk cId="2280504227" sldId="1031"/>
            <ac:picMk id="10" creationId="{F245C7FD-4467-4C57-9E2B-38360275B97D}"/>
          </ac:picMkLst>
        </pc:picChg>
        <pc:picChg chg="add mod">
          <ac:chgData name="Frank Pavelski" userId="S::frank.pavelski@hcl.com::0a9c3705-7f8f-411a-a556-5b7dee47edf8" providerId="AD" clId="Web-{054D378D-725C-4890-AE97-D592111149E0}" dt="2018-10-14T13:05:26.476" v="132" actId="1076"/>
          <ac:picMkLst>
            <pc:docMk/>
            <pc:sldMk cId="2280504227" sldId="1031"/>
            <ac:picMk id="12" creationId="{7173311D-8FA8-40C3-AE60-6DF1F7217DC8}"/>
          </ac:picMkLst>
        </pc:picChg>
      </pc:sldChg>
    </pc:docChg>
  </pc:docChgLst>
  <pc:docChgLst>
    <pc:chgData name="Frank Pavelski" userId="S::frank.pavelski@hcl.com::0a9c3705-7f8f-411a-a556-5b7dee47edf8" providerId="AD" clId="Web-{B8DD3584-C2C5-C0D3-13A6-4E3F7F1AE77F}"/>
    <pc:docChg chg="addSld delSld modSld sldOrd">
      <pc:chgData name="Frank Pavelski" userId="S::frank.pavelski@hcl.com::0a9c3705-7f8f-411a-a556-5b7dee47edf8" providerId="AD" clId="Web-{B8DD3584-C2C5-C0D3-13A6-4E3F7F1AE77F}" dt="2018-10-14T14:53:46.065" v="17"/>
      <pc:docMkLst>
        <pc:docMk/>
      </pc:docMkLst>
      <pc:sldChg chg="addSp delSp del">
        <pc:chgData name="Frank Pavelski" userId="S::frank.pavelski@hcl.com::0a9c3705-7f8f-411a-a556-5b7dee47edf8" providerId="AD" clId="Web-{B8DD3584-C2C5-C0D3-13A6-4E3F7F1AE77F}" dt="2018-10-14T14:52:43.732" v="5"/>
        <pc:sldMkLst>
          <pc:docMk/>
          <pc:sldMk cId="937540006" sldId="1040"/>
        </pc:sldMkLst>
        <pc:spChg chg="del">
          <ac:chgData name="Frank Pavelski" userId="S::frank.pavelski@hcl.com::0a9c3705-7f8f-411a-a556-5b7dee47edf8" providerId="AD" clId="Web-{B8DD3584-C2C5-C0D3-13A6-4E3F7F1AE77F}" dt="2018-10-14T14:51:57.839" v="3"/>
          <ac:spMkLst>
            <pc:docMk/>
            <pc:sldMk cId="937540006" sldId="1040"/>
            <ac:spMk id="4" creationId="{1BE9D4B0-7EDF-4B4D-B6C1-8B687DF0336F}"/>
          </ac:spMkLst>
        </pc:spChg>
        <pc:picChg chg="del">
          <ac:chgData name="Frank Pavelski" userId="S::frank.pavelski@hcl.com::0a9c3705-7f8f-411a-a556-5b7dee47edf8" providerId="AD" clId="Web-{B8DD3584-C2C5-C0D3-13A6-4E3F7F1AE77F}" dt="2018-10-14T14:51:48.604" v="0"/>
          <ac:picMkLst>
            <pc:docMk/>
            <pc:sldMk cId="937540006" sldId="1040"/>
            <ac:picMk id="2" creationId="{61B6FEFE-69BB-45B9-A845-2BF783B68EED}"/>
          </ac:picMkLst>
        </pc:picChg>
        <pc:picChg chg="add del">
          <ac:chgData name="Frank Pavelski" userId="S::frank.pavelski@hcl.com::0a9c3705-7f8f-411a-a556-5b7dee47edf8" providerId="AD" clId="Web-{B8DD3584-C2C5-C0D3-13A6-4E3F7F1AE77F}" dt="2018-10-14T14:51:53.073" v="2"/>
          <ac:picMkLst>
            <pc:docMk/>
            <pc:sldMk cId="937540006" sldId="1040"/>
            <ac:picMk id="3" creationId="{F38972E4-6136-4F38-9EC6-52C2EE559E15}"/>
          </ac:picMkLst>
        </pc:picChg>
      </pc:sldChg>
      <pc:sldChg chg="ord">
        <pc:chgData name="Frank Pavelski" userId="S::frank.pavelski@hcl.com::0a9c3705-7f8f-411a-a556-5b7dee47edf8" providerId="AD" clId="Web-{B8DD3584-C2C5-C0D3-13A6-4E3F7F1AE77F}" dt="2018-10-14T14:53:46.065" v="17"/>
        <pc:sldMkLst>
          <pc:docMk/>
          <pc:sldMk cId="844615017" sldId="1053"/>
        </pc:sldMkLst>
      </pc:sldChg>
      <pc:sldChg chg="modSp add replId">
        <pc:chgData name="Frank Pavelski" userId="S::frank.pavelski@hcl.com::0a9c3705-7f8f-411a-a556-5b7dee47edf8" providerId="AD" clId="Web-{B8DD3584-C2C5-C0D3-13A6-4E3F7F1AE77F}" dt="2018-10-14T14:53:06.624" v="16" actId="1076"/>
        <pc:sldMkLst>
          <pc:docMk/>
          <pc:sldMk cId="999431732" sldId="1057"/>
        </pc:sldMkLst>
        <pc:spChg chg="mod">
          <ac:chgData name="Frank Pavelski" userId="S::frank.pavelski@hcl.com::0a9c3705-7f8f-411a-a556-5b7dee47edf8" providerId="AD" clId="Web-{B8DD3584-C2C5-C0D3-13A6-4E3F7F1AE77F}" dt="2018-10-14T14:53:06.624" v="16" actId="1076"/>
          <ac:spMkLst>
            <pc:docMk/>
            <pc:sldMk cId="999431732" sldId="1057"/>
            <ac:spMk id="3" creationId="{ACB1A1CF-8AE6-40BE-A692-A0EB48E44825}"/>
          </ac:spMkLst>
        </pc:spChg>
        <pc:spChg chg="mod">
          <ac:chgData name="Frank Pavelski" userId="S::frank.pavelski@hcl.com::0a9c3705-7f8f-411a-a556-5b7dee47edf8" providerId="AD" clId="Web-{B8DD3584-C2C5-C0D3-13A6-4E3F7F1AE77F}" dt="2018-10-14T14:52:59.920" v="15" actId="20577"/>
          <ac:spMkLst>
            <pc:docMk/>
            <pc:sldMk cId="999431732" sldId="1057"/>
            <ac:spMk id="13" creationId="{F6A801E3-6584-3E42-AA21-AF658E832C50}"/>
          </ac:spMkLst>
        </pc:spChg>
      </pc:sldChg>
    </pc:docChg>
  </pc:docChgLst>
  <pc:docChgLst>
    <pc:chgData clId="Web-{CE6B0E8E-F843-30EA-2076-5D6D6114DDFC}"/>
    <pc:docChg chg="modSld">
      <pc:chgData name="" userId="" providerId="" clId="Web-{CE6B0E8E-F843-30EA-2076-5D6D6114DDFC}" dt="2018-10-14T13:44:19.830" v="3"/>
      <pc:docMkLst>
        <pc:docMk/>
      </pc:docMkLst>
      <pc:sldChg chg="modSp">
        <pc:chgData name="" userId="" providerId="" clId="Web-{CE6B0E8E-F843-30EA-2076-5D6D6114DDFC}" dt="2018-10-14T13:44:19.518" v="0" actId="1076"/>
        <pc:sldMkLst>
          <pc:docMk/>
          <pc:sldMk cId="2649729457" sldId="1035"/>
        </pc:sldMkLst>
        <pc:spChg chg="mod">
          <ac:chgData name="" userId="" providerId="" clId="Web-{CE6B0E8E-F843-30EA-2076-5D6D6114DDFC}" dt="2018-10-14T13:44:19.518" v="0" actId="1076"/>
          <ac:spMkLst>
            <pc:docMk/>
            <pc:sldMk cId="2649729457" sldId="1035"/>
            <ac:spMk id="6" creationId="{3BD2EFA9-0876-4038-93E6-C3A3D0D8A024}"/>
          </ac:spMkLst>
        </pc:spChg>
      </pc:sldChg>
      <pc:sldChg chg="addSp">
        <pc:chgData name="" userId="" providerId="" clId="Web-{CE6B0E8E-F843-30EA-2076-5D6D6114DDFC}" dt="2018-10-14T13:44:19.830" v="3"/>
        <pc:sldMkLst>
          <pc:docMk/>
          <pc:sldMk cId="4021141132" sldId="1036"/>
        </pc:sldMkLst>
        <pc:spChg chg="add">
          <ac:chgData name="" userId="" providerId="" clId="Web-{CE6B0E8E-F843-30EA-2076-5D6D6114DDFC}" dt="2018-10-14T13:44:19.580" v="1"/>
          <ac:spMkLst>
            <pc:docMk/>
            <pc:sldMk cId="4021141132" sldId="1036"/>
            <ac:spMk id="3" creationId="{F771CDEF-0F00-4F42-95BE-5A10D9252606}"/>
          </ac:spMkLst>
        </pc:spChg>
        <pc:spChg chg="add">
          <ac:chgData name="" userId="" providerId="" clId="Web-{CE6B0E8E-F843-30EA-2076-5D6D6114DDFC}" dt="2018-10-14T13:44:19.799" v="2"/>
          <ac:spMkLst>
            <pc:docMk/>
            <pc:sldMk cId="4021141132" sldId="1036"/>
            <ac:spMk id="4" creationId="{61F96A03-63F6-45BD-A077-CECC119F13DA}"/>
          </ac:spMkLst>
        </pc:spChg>
        <pc:spChg chg="add">
          <ac:chgData name="" userId="" providerId="" clId="Web-{CE6B0E8E-F843-30EA-2076-5D6D6114DDFC}" dt="2018-10-14T13:44:19.830" v="3"/>
          <ac:spMkLst>
            <pc:docMk/>
            <pc:sldMk cId="4021141132" sldId="1036"/>
            <ac:spMk id="5" creationId="{0265588F-3AC0-43DD-AF36-7351BC6F0780}"/>
          </ac:spMkLst>
        </pc:spChg>
      </pc:sldChg>
    </pc:docChg>
  </pc:docChgLst>
  <pc:docChgLst>
    <pc:chgData name="Frank Pavelski" userId="S::frank.pavelski@hcl.com::0a9c3705-7f8f-411a-a556-5b7dee47edf8" providerId="AD" clId="Web-{CE6B0E8E-F843-30EA-2076-5D6D6114DDFC}"/>
    <pc:docChg chg="addSld delSld modSld sldOrd">
      <pc:chgData name="Frank Pavelski" userId="S::frank.pavelski@hcl.com::0a9c3705-7f8f-411a-a556-5b7dee47edf8" providerId="AD" clId="Web-{CE6B0E8E-F843-30EA-2076-5D6D6114DDFC}" dt="2018-10-14T14:47:14.296" v="657"/>
      <pc:docMkLst>
        <pc:docMk/>
      </pc:docMkLst>
      <pc:sldChg chg="modSp">
        <pc:chgData name="Frank Pavelski" userId="S::frank.pavelski@hcl.com::0a9c3705-7f8f-411a-a556-5b7dee47edf8" providerId="AD" clId="Web-{CE6B0E8E-F843-30EA-2076-5D6D6114DDFC}" dt="2018-10-14T13:12:55.707" v="0"/>
        <pc:sldMkLst>
          <pc:docMk/>
          <pc:sldMk cId="243298537" sldId="997"/>
        </pc:sldMkLst>
        <pc:graphicFrameChg chg="modGraphic">
          <ac:chgData name="Frank Pavelski" userId="S::frank.pavelski@hcl.com::0a9c3705-7f8f-411a-a556-5b7dee47edf8" providerId="AD" clId="Web-{CE6B0E8E-F843-30EA-2076-5D6D6114DDFC}" dt="2018-10-14T13:12:55.707" v="0"/>
          <ac:graphicFrameMkLst>
            <pc:docMk/>
            <pc:sldMk cId="243298537" sldId="997"/>
            <ac:graphicFrameMk id="3" creationId="{F5832CE2-84DB-5345-9CB6-F75BC0757779}"/>
          </ac:graphicFrameMkLst>
        </pc:graphicFrameChg>
      </pc:sldChg>
      <pc:sldChg chg="ord">
        <pc:chgData name="Frank Pavelski" userId="S::frank.pavelski@hcl.com::0a9c3705-7f8f-411a-a556-5b7dee47edf8" providerId="AD" clId="Web-{CE6B0E8E-F843-30EA-2076-5D6D6114DDFC}" dt="2018-10-14T13:13:07.848" v="1"/>
        <pc:sldMkLst>
          <pc:docMk/>
          <pc:sldMk cId="1007013939" sldId="1029"/>
        </pc:sldMkLst>
      </pc:sldChg>
      <pc:sldChg chg="addSp delSp modSp add replId">
        <pc:chgData name="Frank Pavelski" userId="S::frank.pavelski@hcl.com::0a9c3705-7f8f-411a-a556-5b7dee47edf8" providerId="AD" clId="Web-{CE6B0E8E-F843-30EA-2076-5D6D6114DDFC}" dt="2018-10-14T13:16:29.472" v="27" actId="14100"/>
        <pc:sldMkLst>
          <pc:docMk/>
          <pc:sldMk cId="4206437828" sldId="1032"/>
        </pc:sldMkLst>
        <pc:spChg chg="mod">
          <ac:chgData name="Frank Pavelski" userId="S::frank.pavelski@hcl.com::0a9c3705-7f8f-411a-a556-5b7dee47edf8" providerId="AD" clId="Web-{CE6B0E8E-F843-30EA-2076-5D6D6114DDFC}" dt="2018-10-14T13:16:01.173" v="21" actId="20577"/>
          <ac:spMkLst>
            <pc:docMk/>
            <pc:sldMk cId="4206437828" sldId="1032"/>
            <ac:spMk id="13" creationId="{F6A801E3-6584-3E42-AA21-AF658E832C50}"/>
          </ac:spMkLst>
        </pc:spChg>
        <pc:picChg chg="del">
          <ac:chgData name="Frank Pavelski" userId="S::frank.pavelski@hcl.com::0a9c3705-7f8f-411a-a556-5b7dee47edf8" providerId="AD" clId="Web-{CE6B0E8E-F843-30EA-2076-5D6D6114DDFC}" dt="2018-10-14T13:16:02.814" v="22" actId="14100"/>
          <ac:picMkLst>
            <pc:docMk/>
            <pc:sldMk cId="4206437828" sldId="1032"/>
            <ac:picMk id="2" creationId="{00000000-0000-0000-0000-000000000000}"/>
          </ac:picMkLst>
        </pc:picChg>
        <pc:picChg chg="del">
          <ac:chgData name="Frank Pavelski" userId="S::frank.pavelski@hcl.com::0a9c3705-7f8f-411a-a556-5b7dee47edf8" providerId="AD" clId="Web-{CE6B0E8E-F843-30EA-2076-5D6D6114DDFC}" dt="2018-10-14T13:16:05.330" v="23" actId="14100"/>
          <ac:picMkLst>
            <pc:docMk/>
            <pc:sldMk cId="4206437828" sldId="1032"/>
            <ac:picMk id="3" creationId="{00000000-0000-0000-0000-000000000000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3:16:29.472" v="27" actId="14100"/>
          <ac:picMkLst>
            <pc:docMk/>
            <pc:sldMk cId="4206437828" sldId="1032"/>
            <ac:picMk id="4" creationId="{2F7F3A06-4B1D-4741-BB10-21AA9599BE7A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3:29:13.810" v="53" actId="20577"/>
        <pc:sldMkLst>
          <pc:docMk/>
          <pc:sldMk cId="402606456" sldId="1033"/>
        </pc:sldMkLst>
        <pc:spChg chg="mod">
          <ac:chgData name="Frank Pavelski" userId="S::frank.pavelski@hcl.com::0a9c3705-7f8f-411a-a556-5b7dee47edf8" providerId="AD" clId="Web-{CE6B0E8E-F843-30EA-2076-5D6D6114DDFC}" dt="2018-10-14T13:29:13.810" v="53" actId="20577"/>
          <ac:spMkLst>
            <pc:docMk/>
            <pc:sldMk cId="402606456" sldId="1033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3:26:20.146" v="37" actId="14100"/>
          <ac:picMkLst>
            <pc:docMk/>
            <pc:sldMk cId="402606456" sldId="1033"/>
            <ac:picMk id="2" creationId="{1ACCB1D3-BE01-4C3F-8AEC-DDF63F2D33B2}"/>
          </ac:picMkLst>
        </pc:picChg>
        <pc:picChg chg="del">
          <ac:chgData name="Frank Pavelski" userId="S::frank.pavelski@hcl.com::0a9c3705-7f8f-411a-a556-5b7dee47edf8" providerId="AD" clId="Web-{CE6B0E8E-F843-30EA-2076-5D6D6114DDFC}" dt="2018-10-14T13:16:58.082" v="29" actId="20577"/>
          <ac:picMkLst>
            <pc:docMk/>
            <pc:sldMk cId="402606456" sldId="1033"/>
            <ac:picMk id="4" creationId="{2F7F3A06-4B1D-4741-BB10-21AA9599BE7A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3:29:41.170" v="60" actId="20577"/>
        <pc:sldMkLst>
          <pc:docMk/>
          <pc:sldMk cId="1734973673" sldId="1034"/>
        </pc:sldMkLst>
        <pc:spChg chg="mod">
          <ac:chgData name="Frank Pavelski" userId="S::frank.pavelski@hcl.com::0a9c3705-7f8f-411a-a556-5b7dee47edf8" providerId="AD" clId="Web-{CE6B0E8E-F843-30EA-2076-5D6D6114DDFC}" dt="2018-10-14T13:29:41.170" v="60" actId="20577"/>
          <ac:spMkLst>
            <pc:docMk/>
            <pc:sldMk cId="1734973673" sldId="1034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3:28:23.526" v="41" actId="1076"/>
          <ac:picMkLst>
            <pc:docMk/>
            <pc:sldMk cId="1734973673" sldId="1034"/>
            <ac:picMk id="2" creationId="{8D3E4A2A-FD47-4089-B1BF-83B48D391D4F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3:45:25.943" v="136" actId="1076"/>
        <pc:sldMkLst>
          <pc:docMk/>
          <pc:sldMk cId="2649729457" sldId="1035"/>
        </pc:sldMkLst>
        <pc:spChg chg="add mod">
          <ac:chgData name="Frank Pavelski" userId="S::frank.pavelski@hcl.com::0a9c3705-7f8f-411a-a556-5b7dee47edf8" providerId="AD" clId="Web-{CE6B0E8E-F843-30EA-2076-5D6D6114DDFC}" dt="2018-10-14T13:45:25.943" v="136" actId="1076"/>
          <ac:spMkLst>
            <pc:docMk/>
            <pc:sldMk cId="2649729457" sldId="1035"/>
            <ac:spMk id="2" creationId="{2528A8A8-A7AB-4F3B-84EF-23A602B905CF}"/>
          </ac:spMkLst>
        </pc:spChg>
        <pc:spChg chg="add del mod">
          <ac:chgData name="Frank Pavelski" userId="S::frank.pavelski@hcl.com::0a9c3705-7f8f-411a-a556-5b7dee47edf8" providerId="AD" clId="Web-{CE6B0E8E-F843-30EA-2076-5D6D6114DDFC}" dt="2018-10-14T13:45:07.927" v="134" actId="1076"/>
          <ac:spMkLst>
            <pc:docMk/>
            <pc:sldMk cId="2649729457" sldId="1035"/>
            <ac:spMk id="6" creationId="{3BD2EFA9-0876-4038-93E6-C3A3D0D8A024}"/>
          </ac:spMkLst>
        </pc:spChg>
        <pc:spChg chg="mod">
          <ac:chgData name="Frank Pavelski" userId="S::frank.pavelski@hcl.com::0a9c3705-7f8f-411a-a556-5b7dee47edf8" providerId="AD" clId="Web-{CE6B0E8E-F843-30EA-2076-5D6D6114DDFC}" dt="2018-10-14T13:35:52.121" v="112" actId="20577"/>
          <ac:spMkLst>
            <pc:docMk/>
            <pc:sldMk cId="2649729457" sldId="1035"/>
            <ac:spMk id="13" creationId="{F6A801E3-6584-3E42-AA21-AF658E832C50}"/>
          </ac:spMkLst>
        </pc:spChg>
        <pc:picChg chg="add del mod">
          <ac:chgData name="Frank Pavelski" userId="S::frank.pavelski@hcl.com::0a9c3705-7f8f-411a-a556-5b7dee47edf8" providerId="AD" clId="Web-{CE6B0E8E-F843-30EA-2076-5D6D6114DDFC}" dt="2018-10-14T13:38:56.226" v="115" actId="1076"/>
          <ac:picMkLst>
            <pc:docMk/>
            <pc:sldMk cId="2649729457" sldId="1035"/>
            <ac:picMk id="2" creationId="{AD6CC1B0-F2AE-430A-B84E-68585F6ED803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3:42:31.838" v="127" actId="1076"/>
          <ac:picMkLst>
            <pc:docMk/>
            <pc:sldMk cId="2649729457" sldId="1035"/>
            <ac:picMk id="4" creationId="{74FE30B3-FA67-462A-8C5B-C329A97163DD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3:47:25.824" v="145" actId="20577"/>
        <pc:sldMkLst>
          <pc:docMk/>
          <pc:sldMk cId="4021141132" sldId="1036"/>
        </pc:sldMkLst>
        <pc:spChg chg="mod">
          <ac:chgData name="Frank Pavelski" userId="S::frank.pavelski@hcl.com::0a9c3705-7f8f-411a-a556-5b7dee47edf8" providerId="AD" clId="Web-{CE6B0E8E-F843-30EA-2076-5D6D6114DDFC}" dt="2018-10-14T13:44:37.941" v="133" actId="1076"/>
          <ac:spMkLst>
            <pc:docMk/>
            <pc:sldMk cId="4021141132" sldId="1036"/>
            <ac:spMk id="3" creationId="{F771CDEF-0F00-4F42-95BE-5A10D9252606}"/>
          </ac:spMkLst>
        </pc:spChg>
        <pc:spChg chg="del">
          <ac:chgData name="Frank Pavelski" userId="S::frank.pavelski@hcl.com::0a9c3705-7f8f-411a-a556-5b7dee47edf8" providerId="AD" clId="Web-{CE6B0E8E-F843-30EA-2076-5D6D6114DDFC}" dt="2018-10-14T13:44:32.316" v="132" actId="20577"/>
          <ac:spMkLst>
            <pc:docMk/>
            <pc:sldMk cId="4021141132" sldId="1036"/>
            <ac:spMk id="4" creationId="{61F96A03-63F6-45BD-A077-CECC119F13DA}"/>
          </ac:spMkLst>
        </pc:spChg>
        <pc:spChg chg="del mod">
          <ac:chgData name="Frank Pavelski" userId="S::frank.pavelski@hcl.com::0a9c3705-7f8f-411a-a556-5b7dee47edf8" providerId="AD" clId="Web-{CE6B0E8E-F843-30EA-2076-5D6D6114DDFC}" dt="2018-10-14T13:44:28.175" v="131" actId="20577"/>
          <ac:spMkLst>
            <pc:docMk/>
            <pc:sldMk cId="4021141132" sldId="1036"/>
            <ac:spMk id="5" creationId="{0265588F-3AC0-43DD-AF36-7351BC6F0780}"/>
          </ac:spMkLst>
        </pc:spChg>
        <pc:spChg chg="mod">
          <ac:chgData name="Frank Pavelski" userId="S::frank.pavelski@hcl.com::0a9c3705-7f8f-411a-a556-5b7dee47edf8" providerId="AD" clId="Web-{CE6B0E8E-F843-30EA-2076-5D6D6114DDFC}" dt="2018-10-14T13:47:25.824" v="145" actId="20577"/>
          <ac:spMkLst>
            <pc:docMk/>
            <pc:sldMk cId="4021141132" sldId="1036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3:41:53.759" v="122" actId="14100"/>
          <ac:picMkLst>
            <pc:docMk/>
            <pc:sldMk cId="4021141132" sldId="1036"/>
            <ac:picMk id="2" creationId="{77ECF4DE-DE25-459E-BE63-13C9861E2D64}"/>
          </ac:picMkLst>
        </pc:picChg>
      </pc:sldChg>
      <pc:sldChg chg="add del replId">
        <pc:chgData name="Frank Pavelski" userId="S::frank.pavelski@hcl.com::0a9c3705-7f8f-411a-a556-5b7dee47edf8" providerId="AD" clId="Web-{CE6B0E8E-F843-30EA-2076-5D6D6114DDFC}" dt="2018-10-14T13:48:05.139" v="158"/>
        <pc:sldMkLst>
          <pc:docMk/>
          <pc:sldMk cId="3623065456" sldId="1037"/>
        </pc:sldMkLst>
      </pc:sldChg>
      <pc:sldChg chg="add del replId">
        <pc:chgData name="Frank Pavelski" userId="S::frank.pavelski@hcl.com::0a9c3705-7f8f-411a-a556-5b7dee47edf8" providerId="AD" clId="Web-{CE6B0E8E-F843-30EA-2076-5D6D6114DDFC}" dt="2018-10-14T13:48:03.108" v="157"/>
        <pc:sldMkLst>
          <pc:docMk/>
          <pc:sldMk cId="3846268964" sldId="1038"/>
        </pc:sldMkLst>
      </pc:sldChg>
      <pc:sldChg chg="add del replId">
        <pc:chgData name="Frank Pavelski" userId="S::frank.pavelski@hcl.com::0a9c3705-7f8f-411a-a556-5b7dee47edf8" providerId="AD" clId="Web-{CE6B0E8E-F843-30EA-2076-5D6D6114DDFC}" dt="2018-10-14T13:48:00.639" v="156"/>
        <pc:sldMkLst>
          <pc:docMk/>
          <pc:sldMk cId="3282976267" sldId="1039"/>
        </pc:sldMkLst>
      </pc:sldChg>
      <pc:sldChg chg="addSp modSp add replId">
        <pc:chgData name="Frank Pavelski" userId="S::frank.pavelski@hcl.com::0a9c3705-7f8f-411a-a556-5b7dee47edf8" providerId="AD" clId="Web-{CE6B0E8E-F843-30EA-2076-5D6D6114DDFC}" dt="2018-10-14T13:54:26.680" v="221" actId="14100"/>
        <pc:sldMkLst>
          <pc:docMk/>
          <pc:sldMk cId="937540006" sldId="1040"/>
        </pc:sldMkLst>
        <pc:spChg chg="add mod">
          <ac:chgData name="Frank Pavelski" userId="S::frank.pavelski@hcl.com::0a9c3705-7f8f-411a-a556-5b7dee47edf8" providerId="AD" clId="Web-{CE6B0E8E-F843-30EA-2076-5D6D6114DDFC}" dt="2018-10-14T13:54:26.680" v="221" actId="14100"/>
          <ac:spMkLst>
            <pc:docMk/>
            <pc:sldMk cId="937540006" sldId="1040"/>
            <ac:spMk id="4" creationId="{1BE9D4B0-7EDF-4B4D-B6C1-8B687DF0336F}"/>
          </ac:spMkLst>
        </pc:spChg>
        <pc:spChg chg="mod">
          <ac:chgData name="Frank Pavelski" userId="S::frank.pavelski@hcl.com::0a9c3705-7f8f-411a-a556-5b7dee47edf8" providerId="AD" clId="Web-{CE6B0E8E-F843-30EA-2076-5D6D6114DDFC}" dt="2018-10-14T13:51:47.748" v="174" actId="20577"/>
          <ac:spMkLst>
            <pc:docMk/>
            <pc:sldMk cId="937540006" sldId="1040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3:54:15.758" v="219" actId="1076"/>
          <ac:picMkLst>
            <pc:docMk/>
            <pc:sldMk cId="937540006" sldId="1040"/>
            <ac:picMk id="2" creationId="{61B6FEFE-69BB-45B9-A845-2BF783B68EED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3:55:05.427" v="227" actId="14100"/>
        <pc:sldMkLst>
          <pc:docMk/>
          <pc:sldMk cId="2358993457" sldId="1041"/>
        </pc:sldMkLst>
        <pc:spChg chg="add mod">
          <ac:chgData name="Frank Pavelski" userId="S::frank.pavelski@hcl.com::0a9c3705-7f8f-411a-a556-5b7dee47edf8" providerId="AD" clId="Web-{CE6B0E8E-F843-30EA-2076-5D6D6114DDFC}" dt="2018-10-14T13:55:05.427" v="227" actId="14100"/>
          <ac:spMkLst>
            <pc:docMk/>
            <pc:sldMk cId="2358993457" sldId="1041"/>
            <ac:spMk id="3" creationId="{ACB1A1CF-8AE6-40BE-A692-A0EB48E44825}"/>
          </ac:spMkLst>
        </pc:spChg>
        <pc:spChg chg="mod">
          <ac:chgData name="Frank Pavelski" userId="S::frank.pavelski@hcl.com::0a9c3705-7f8f-411a-a556-5b7dee47edf8" providerId="AD" clId="Web-{CE6B0E8E-F843-30EA-2076-5D6D6114DDFC}" dt="2018-10-14T13:52:33.830" v="188" actId="20577"/>
          <ac:spMkLst>
            <pc:docMk/>
            <pc:sldMk cId="2358993457" sldId="1041"/>
            <ac:spMk id="13" creationId="{F6A801E3-6584-3E42-AA21-AF658E832C50}"/>
          </ac:spMkLst>
        </pc:spChg>
        <pc:picChg chg="add">
          <ac:chgData name="Frank Pavelski" userId="S::frank.pavelski@hcl.com::0a9c3705-7f8f-411a-a556-5b7dee47edf8" providerId="AD" clId="Web-{CE6B0E8E-F843-30EA-2076-5D6D6114DDFC}" dt="2018-10-14T13:51:24.691" v="168" actId="14100"/>
          <ac:picMkLst>
            <pc:docMk/>
            <pc:sldMk cId="2358993457" sldId="1041"/>
            <ac:picMk id="2" creationId="{2C79D97A-6D3F-4560-A1BA-EE824CB557C2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3:56:30.188" v="254" actId="14100"/>
        <pc:sldMkLst>
          <pc:docMk/>
          <pc:sldMk cId="1939814803" sldId="1042"/>
        </pc:sldMkLst>
        <pc:spChg chg="add mod">
          <ac:chgData name="Frank Pavelski" userId="S::frank.pavelski@hcl.com::0a9c3705-7f8f-411a-a556-5b7dee47edf8" providerId="AD" clId="Web-{CE6B0E8E-F843-30EA-2076-5D6D6114DDFC}" dt="2018-10-14T13:56:30.188" v="254" actId="14100"/>
          <ac:spMkLst>
            <pc:docMk/>
            <pc:sldMk cId="1939814803" sldId="1042"/>
            <ac:spMk id="3" creationId="{DF62A546-61A3-48F8-9D3B-693A830774AD}"/>
          </ac:spMkLst>
        </pc:spChg>
        <pc:spChg chg="mod">
          <ac:chgData name="Frank Pavelski" userId="S::frank.pavelski@hcl.com::0a9c3705-7f8f-411a-a556-5b7dee47edf8" providerId="AD" clId="Web-{CE6B0E8E-F843-30EA-2076-5D6D6114DDFC}" dt="2018-10-14T13:56:01.877" v="248" actId="20577"/>
          <ac:spMkLst>
            <pc:docMk/>
            <pc:sldMk cId="1939814803" sldId="1042"/>
            <ac:spMk id="13" creationId="{F6A801E3-6584-3E42-AA21-AF658E832C50}"/>
          </ac:spMkLst>
        </pc:spChg>
        <pc:picChg chg="add">
          <ac:chgData name="Frank Pavelski" userId="S::frank.pavelski@hcl.com::0a9c3705-7f8f-411a-a556-5b7dee47edf8" providerId="AD" clId="Web-{CE6B0E8E-F843-30EA-2076-5D6D6114DDFC}" dt="2018-10-14T13:51:29.830" v="169" actId="14100"/>
          <ac:picMkLst>
            <pc:docMk/>
            <pc:sldMk cId="1939814803" sldId="1042"/>
            <ac:picMk id="2" creationId="{7451301A-4693-4541-958E-9E9FBE8C3348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09:34.293" v="283" actId="20577"/>
        <pc:sldMkLst>
          <pc:docMk/>
          <pc:sldMk cId="3216516660" sldId="1043"/>
        </pc:sldMkLst>
        <pc:spChg chg="mod">
          <ac:chgData name="Frank Pavelski" userId="S::frank.pavelski@hcl.com::0a9c3705-7f8f-411a-a556-5b7dee47edf8" providerId="AD" clId="Web-{CE6B0E8E-F843-30EA-2076-5D6D6114DDFC}" dt="2018-10-14T14:09:34.293" v="283" actId="20577"/>
          <ac:spMkLst>
            <pc:docMk/>
            <pc:sldMk cId="3216516660" sldId="1043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09:34.246" v="282" actId="14100"/>
          <ac:picMkLst>
            <pc:docMk/>
            <pc:sldMk cId="3216516660" sldId="1043"/>
            <ac:picMk id="2" creationId="{596E2E70-CFC0-47F0-BA37-AABBC6D43545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07:24.779" v="276" actId="20577"/>
        <pc:sldMkLst>
          <pc:docMk/>
          <pc:sldMk cId="913962593" sldId="1044"/>
        </pc:sldMkLst>
        <pc:spChg chg="mod">
          <ac:chgData name="Frank Pavelski" userId="S::frank.pavelski@hcl.com::0a9c3705-7f8f-411a-a556-5b7dee47edf8" providerId="AD" clId="Web-{CE6B0E8E-F843-30EA-2076-5D6D6114DDFC}" dt="2018-10-14T14:07:24.779" v="276" actId="20577"/>
          <ac:spMkLst>
            <pc:docMk/>
            <pc:sldMk cId="913962593" sldId="1044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07:14.872" v="270" actId="14100"/>
          <ac:picMkLst>
            <pc:docMk/>
            <pc:sldMk cId="913962593" sldId="1044"/>
            <ac:picMk id="2" creationId="{45EF2A39-4908-47D8-8450-A4129AB3CBE4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02:29.524" v="264" actId="14100"/>
        <pc:sldMkLst>
          <pc:docMk/>
          <pc:sldMk cId="339199561" sldId="1045"/>
        </pc:sldMkLst>
        <pc:spChg chg="add mod">
          <ac:chgData name="Frank Pavelski" userId="S::frank.pavelski@hcl.com::0a9c3705-7f8f-411a-a556-5b7dee47edf8" providerId="AD" clId="Web-{CE6B0E8E-F843-30EA-2076-5D6D6114DDFC}" dt="2018-10-14T14:02:29.524" v="264" actId="14100"/>
          <ac:spMkLst>
            <pc:docMk/>
            <pc:sldMk cId="339199561" sldId="1045"/>
            <ac:spMk id="3" creationId="{09DEA41A-9326-42F2-9C76-E66506B5E877}"/>
          </ac:spMkLst>
        </pc:spChg>
        <pc:spChg chg="mod">
          <ac:chgData name="Frank Pavelski" userId="S::frank.pavelski@hcl.com::0a9c3705-7f8f-411a-a556-5b7dee47edf8" providerId="AD" clId="Web-{CE6B0E8E-F843-30EA-2076-5D6D6114DDFC}" dt="2018-10-14T13:53:49.349" v="214" actId="20577"/>
          <ac:spMkLst>
            <pc:docMk/>
            <pc:sldMk cId="339199561" sldId="1045"/>
            <ac:spMk id="13" creationId="{F6A801E3-6584-3E42-AA21-AF658E832C50}"/>
          </ac:spMkLst>
        </pc:spChg>
        <pc:picChg chg="add">
          <ac:chgData name="Frank Pavelski" userId="S::frank.pavelski@hcl.com::0a9c3705-7f8f-411a-a556-5b7dee47edf8" providerId="AD" clId="Web-{CE6B0E8E-F843-30EA-2076-5D6D6114DDFC}" dt="2018-10-14T13:53:27.209" v="205" actId="14100"/>
          <ac:picMkLst>
            <pc:docMk/>
            <pc:sldMk cId="339199561" sldId="1045"/>
            <ac:picMk id="2" creationId="{B6F7F524-927E-4D2D-8BB2-197663DBC58D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4:19:04.122" v="348" actId="1076"/>
        <pc:sldMkLst>
          <pc:docMk/>
          <pc:sldMk cId="2137192896" sldId="1046"/>
        </pc:sldMkLst>
        <pc:spChg chg="add del mod">
          <ac:chgData name="Frank Pavelski" userId="S::frank.pavelski@hcl.com::0a9c3705-7f8f-411a-a556-5b7dee47edf8" providerId="AD" clId="Web-{CE6B0E8E-F843-30EA-2076-5D6D6114DDFC}" dt="2018-10-14T14:17:29.895" v="342" actId="1076"/>
          <ac:spMkLst>
            <pc:docMk/>
            <pc:sldMk cId="2137192896" sldId="1046"/>
            <ac:spMk id="4" creationId="{BED0D99D-45F2-4A67-9957-DA7419409C5E}"/>
          </ac:spMkLst>
        </pc:spChg>
        <pc:spChg chg="add mod">
          <ac:chgData name="Frank Pavelski" userId="S::frank.pavelski@hcl.com::0a9c3705-7f8f-411a-a556-5b7dee47edf8" providerId="AD" clId="Web-{CE6B0E8E-F843-30EA-2076-5D6D6114DDFC}" dt="2018-10-14T14:17:45.474" v="344" actId="1076"/>
          <ac:spMkLst>
            <pc:docMk/>
            <pc:sldMk cId="2137192896" sldId="1046"/>
            <ac:spMk id="5" creationId="{F53D2697-D259-4E98-8ABD-7D7754870A06}"/>
          </ac:spMkLst>
        </pc:spChg>
        <pc:spChg chg="mod">
          <ac:chgData name="Frank Pavelski" userId="S::frank.pavelski@hcl.com::0a9c3705-7f8f-411a-a556-5b7dee47edf8" providerId="AD" clId="Web-{CE6B0E8E-F843-30EA-2076-5D6D6114DDFC}" dt="2018-10-14T14:16:13.556" v="327" actId="20577"/>
          <ac:spMkLst>
            <pc:docMk/>
            <pc:sldMk cId="2137192896" sldId="1046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16:31.760" v="332" actId="14100"/>
          <ac:picMkLst>
            <pc:docMk/>
            <pc:sldMk cId="2137192896" sldId="1046"/>
            <ac:picMk id="2" creationId="{1E2990F3-31F4-4352-9781-B83C8C1CE427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18:30.057" v="346" actId="1076"/>
          <ac:picMkLst>
            <pc:docMk/>
            <pc:sldMk cId="2137192896" sldId="1046"/>
            <ac:picMk id="6" creationId="{9B893F8E-AC52-483E-8577-8D8183A49B5D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19:04.122" v="348" actId="1076"/>
          <ac:picMkLst>
            <pc:docMk/>
            <pc:sldMk cId="2137192896" sldId="1046"/>
            <ac:picMk id="8" creationId="{617D3C86-1C60-4299-A8F2-7110D61EFC8B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15:02.490" v="321" actId="20577"/>
        <pc:sldMkLst>
          <pc:docMk/>
          <pc:sldMk cId="4262113770" sldId="1047"/>
        </pc:sldMkLst>
        <pc:spChg chg="mod">
          <ac:chgData name="Frank Pavelski" userId="S::frank.pavelski@hcl.com::0a9c3705-7f8f-411a-a556-5b7dee47edf8" providerId="AD" clId="Web-{CE6B0E8E-F843-30EA-2076-5D6D6114DDFC}" dt="2018-10-14T14:15:02.490" v="321" actId="20577"/>
          <ac:spMkLst>
            <pc:docMk/>
            <pc:sldMk cId="4262113770" sldId="1047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14:58.240" v="319" actId="1076"/>
          <ac:picMkLst>
            <pc:docMk/>
            <pc:sldMk cId="4262113770" sldId="1047"/>
            <ac:picMk id="2" creationId="{F579852C-E7CE-4D7F-A3E4-47771E6BD566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14:01.424" v="317" actId="1076"/>
        <pc:sldMkLst>
          <pc:docMk/>
          <pc:sldMk cId="891629172" sldId="1048"/>
        </pc:sldMkLst>
        <pc:spChg chg="add mod">
          <ac:chgData name="Frank Pavelski" userId="S::frank.pavelski@hcl.com::0a9c3705-7f8f-411a-a556-5b7dee47edf8" providerId="AD" clId="Web-{CE6B0E8E-F843-30EA-2076-5D6D6114DDFC}" dt="2018-10-14T14:13:39.517" v="315" actId="14100"/>
          <ac:spMkLst>
            <pc:docMk/>
            <pc:sldMk cId="891629172" sldId="1048"/>
            <ac:spMk id="6" creationId="{FD29BF02-62A3-47C1-A82B-252ECEFF0B90}"/>
          </ac:spMkLst>
        </pc:spChg>
        <pc:spChg chg="mod">
          <ac:chgData name="Frank Pavelski" userId="S::frank.pavelski@hcl.com::0a9c3705-7f8f-411a-a556-5b7dee47edf8" providerId="AD" clId="Web-{CE6B0E8E-F843-30EA-2076-5D6D6114DDFC}" dt="2018-10-14T14:11:06.500" v="300" actId="20577"/>
          <ac:spMkLst>
            <pc:docMk/>
            <pc:sldMk cId="891629172" sldId="1048"/>
            <ac:spMk id="13" creationId="{F6A801E3-6584-3E42-AA21-AF658E832C50}"/>
          </ac:spMkLst>
        </pc:spChg>
        <pc:spChg chg="add mod">
          <ac:chgData name="Frank Pavelski" userId="S::frank.pavelski@hcl.com::0a9c3705-7f8f-411a-a556-5b7dee47edf8" providerId="AD" clId="Web-{CE6B0E8E-F843-30EA-2076-5D6D6114DDFC}" dt="2018-10-14T14:14:01.424" v="317" actId="1076"/>
          <ac:spMkLst>
            <pc:docMk/>
            <pc:sldMk cId="891629172" sldId="1048"/>
            <ac:spMk id="16" creationId="{9DB2EBAF-DE9F-4D47-BA53-D364744F04E1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13:22.579" v="312" actId="1076"/>
          <ac:picMkLst>
            <pc:docMk/>
            <pc:sldMk cId="891629172" sldId="1048"/>
            <ac:picMk id="2" creationId="{A230C8DA-BDC9-4A7A-A7F0-3E9A9B53304B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12:55.827" v="307" actId="1076"/>
          <ac:picMkLst>
            <pc:docMk/>
            <pc:sldMk cId="891629172" sldId="1048"/>
            <ac:picMk id="4" creationId="{8653C1AD-B64B-439E-B232-8FB83AB41C1A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21:07.557" v="363" actId="14100"/>
        <pc:sldMkLst>
          <pc:docMk/>
          <pc:sldMk cId="3431050796" sldId="1049"/>
        </pc:sldMkLst>
        <pc:spChg chg="add mod">
          <ac:chgData name="Frank Pavelski" userId="S::frank.pavelski@hcl.com::0a9c3705-7f8f-411a-a556-5b7dee47edf8" providerId="AD" clId="Web-{CE6B0E8E-F843-30EA-2076-5D6D6114DDFC}" dt="2018-10-14T14:21:07.557" v="363" actId="14100"/>
          <ac:spMkLst>
            <pc:docMk/>
            <pc:sldMk cId="3431050796" sldId="1049"/>
            <ac:spMk id="4" creationId="{066B9A7D-CDC0-41A8-852F-DE3E22960A4A}"/>
          </ac:spMkLst>
        </pc:spChg>
        <pc:spChg chg="mod">
          <ac:chgData name="Frank Pavelski" userId="S::frank.pavelski@hcl.com::0a9c3705-7f8f-411a-a556-5b7dee47edf8" providerId="AD" clId="Web-{CE6B0E8E-F843-30EA-2076-5D6D6114DDFC}" dt="2018-10-14T14:20:41.080" v="357" actId="20577"/>
          <ac:spMkLst>
            <pc:docMk/>
            <pc:sldMk cId="3431050796" sldId="1049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20:20.204" v="351" actId="14100"/>
          <ac:picMkLst>
            <pc:docMk/>
            <pc:sldMk cId="3431050796" sldId="1049"/>
            <ac:picMk id="2" creationId="{D6729F32-40A1-4CC4-9A59-53B8854971B2}"/>
          </ac:picMkLst>
        </pc:picChg>
      </pc:sldChg>
      <pc:sldChg chg="addSp modSp add replId">
        <pc:chgData name="Frank Pavelski" userId="S::frank.pavelski@hcl.com::0a9c3705-7f8f-411a-a556-5b7dee47edf8" providerId="AD" clId="Web-{CE6B0E8E-F843-30EA-2076-5D6D6114DDFC}" dt="2018-10-14T14:26:26.454" v="403" actId="1076"/>
        <pc:sldMkLst>
          <pc:docMk/>
          <pc:sldMk cId="1199648863" sldId="1050"/>
        </pc:sldMkLst>
        <pc:spChg chg="add mod">
          <ac:chgData name="Frank Pavelski" userId="S::frank.pavelski@hcl.com::0a9c3705-7f8f-411a-a556-5b7dee47edf8" providerId="AD" clId="Web-{CE6B0E8E-F843-30EA-2076-5D6D6114DDFC}" dt="2018-10-14T14:26:26.454" v="403" actId="1076"/>
          <ac:spMkLst>
            <pc:docMk/>
            <pc:sldMk cId="1199648863" sldId="1050"/>
            <ac:spMk id="4" creationId="{206284A3-CC20-44EE-BCF0-DBB8956DA39A}"/>
          </ac:spMkLst>
        </pc:spChg>
        <pc:spChg chg="mod">
          <ac:chgData name="Frank Pavelski" userId="S::frank.pavelski@hcl.com::0a9c3705-7f8f-411a-a556-5b7dee47edf8" providerId="AD" clId="Web-{CE6B0E8E-F843-30EA-2076-5D6D6114DDFC}" dt="2018-10-14T14:25:36.288" v="392" actId="20577"/>
          <ac:spMkLst>
            <pc:docMk/>
            <pc:sldMk cId="1199648863" sldId="1050"/>
            <ac:spMk id="13" creationId="{F6A801E3-6584-3E42-AA21-AF658E832C50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26:20.235" v="402" actId="1076"/>
          <ac:picMkLst>
            <pc:docMk/>
            <pc:sldMk cId="1199648863" sldId="1050"/>
            <ac:picMk id="2" creationId="{EB718BE1-024D-4521-B44D-64A302EF2B82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4:24:34.994" v="387" actId="1076"/>
        <pc:sldMkLst>
          <pc:docMk/>
          <pc:sldMk cId="3855108404" sldId="1051"/>
        </pc:sldMkLst>
        <pc:spChg chg="add mod">
          <ac:chgData name="Frank Pavelski" userId="S::frank.pavelski@hcl.com::0a9c3705-7f8f-411a-a556-5b7dee47edf8" providerId="AD" clId="Web-{CE6B0E8E-F843-30EA-2076-5D6D6114DDFC}" dt="2018-10-14T14:23:36.428" v="381" actId="1076"/>
          <ac:spMkLst>
            <pc:docMk/>
            <pc:sldMk cId="3855108404" sldId="1051"/>
            <ac:spMk id="6" creationId="{C58504A8-7C15-48DE-84D6-A8E1FE04B5FC}"/>
          </ac:spMkLst>
        </pc:spChg>
        <pc:spChg chg="mod">
          <ac:chgData name="Frank Pavelski" userId="S::frank.pavelski@hcl.com::0a9c3705-7f8f-411a-a556-5b7dee47edf8" providerId="AD" clId="Web-{CE6B0E8E-F843-30EA-2076-5D6D6114DDFC}" dt="2018-10-14T14:21:58.606" v="368" actId="20577"/>
          <ac:spMkLst>
            <pc:docMk/>
            <pc:sldMk cId="3855108404" sldId="1051"/>
            <ac:spMk id="13" creationId="{F6A801E3-6584-3E42-AA21-AF658E832C50}"/>
          </ac:spMkLst>
        </pc:spChg>
        <pc:spChg chg="add del">
          <ac:chgData name="Frank Pavelski" userId="S::frank.pavelski@hcl.com::0a9c3705-7f8f-411a-a556-5b7dee47edf8" providerId="AD" clId="Web-{CE6B0E8E-F843-30EA-2076-5D6D6114DDFC}" dt="2018-10-14T14:23:58.070" v="383" actId="1076"/>
          <ac:spMkLst>
            <pc:docMk/>
            <pc:sldMk cId="3855108404" sldId="1051"/>
            <ac:spMk id="16" creationId="{204E8C8E-B505-4EFA-AF58-06EA5299BF62}"/>
          </ac:spMkLst>
        </pc:spChg>
        <pc:spChg chg="add mod">
          <ac:chgData name="Frank Pavelski" userId="S::frank.pavelski@hcl.com::0a9c3705-7f8f-411a-a556-5b7dee47edf8" providerId="AD" clId="Web-{CE6B0E8E-F843-30EA-2076-5D6D6114DDFC}" dt="2018-10-14T14:24:22.149" v="385" actId="1076"/>
          <ac:spMkLst>
            <pc:docMk/>
            <pc:sldMk cId="3855108404" sldId="1051"/>
            <ac:spMk id="17" creationId="{B0A1FAD1-C2BD-4BAB-B490-1C6A09E90F02}"/>
          </ac:spMkLst>
        </pc:spChg>
        <pc:spChg chg="add mod">
          <ac:chgData name="Frank Pavelski" userId="S::frank.pavelski@hcl.com::0a9c3705-7f8f-411a-a556-5b7dee47edf8" providerId="AD" clId="Web-{CE6B0E8E-F843-30EA-2076-5D6D6114DDFC}" dt="2018-10-14T14:24:34.994" v="387" actId="1076"/>
          <ac:spMkLst>
            <pc:docMk/>
            <pc:sldMk cId="3855108404" sldId="1051"/>
            <ac:spMk id="18" creationId="{3B187012-721D-4729-BAAF-758286787F28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22:11.951" v="372" actId="14100"/>
          <ac:picMkLst>
            <pc:docMk/>
            <pc:sldMk cId="3855108404" sldId="1051"/>
            <ac:picMk id="2" creationId="{6CA6B3FC-E739-4B29-86F2-3B5C3FA60E7C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23:03.958" v="375" actId="14100"/>
          <ac:picMkLst>
            <pc:docMk/>
            <pc:sldMk cId="3855108404" sldId="1051"/>
            <ac:picMk id="4" creationId="{31CD7537-4116-402C-9F78-117142431DF2}"/>
          </ac:picMkLst>
        </pc:picChg>
      </pc:sldChg>
      <pc:sldChg chg="addSp delSp modSp add mod replId modClrScheme chgLayout">
        <pc:chgData name="Frank Pavelski" userId="S::frank.pavelski@hcl.com::0a9c3705-7f8f-411a-a556-5b7dee47edf8" providerId="AD" clId="Web-{CE6B0E8E-F843-30EA-2076-5D6D6114DDFC}" dt="2018-10-14T14:45:01.724" v="593" actId="20577"/>
        <pc:sldMkLst>
          <pc:docMk/>
          <pc:sldMk cId="270763179" sldId="1052"/>
        </pc:sldMkLst>
        <pc:spChg chg="add del mod">
          <ac:chgData name="Frank Pavelski" userId="S::frank.pavelski@hcl.com::0a9c3705-7f8f-411a-a556-5b7dee47edf8" providerId="AD" clId="Web-{CE6B0E8E-F843-30EA-2076-5D6D6114DDFC}" dt="2018-10-14T14:40:46.719" v="488" actId="20577"/>
          <ac:spMkLst>
            <pc:docMk/>
            <pc:sldMk cId="270763179" sldId="1052"/>
            <ac:spMk id="2" creationId="{A786C98A-EEF6-4926-AE7F-E948977C5178}"/>
          </ac:spMkLst>
        </pc:spChg>
        <pc:spChg chg="add mod ord">
          <ac:chgData name="Frank Pavelski" userId="S::frank.pavelski@hcl.com::0a9c3705-7f8f-411a-a556-5b7dee47edf8" providerId="AD" clId="Web-{CE6B0E8E-F843-30EA-2076-5D6D6114DDFC}" dt="2018-10-14T14:45:01.724" v="593" actId="20577"/>
          <ac:spMkLst>
            <pc:docMk/>
            <pc:sldMk cId="270763179" sldId="1052"/>
            <ac:spMk id="3" creationId="{D428654D-AE9C-462A-AF58-BE4B7E4D012F}"/>
          </ac:spMkLst>
        </pc:spChg>
        <pc:spChg chg="mod ord">
          <ac:chgData name="Frank Pavelski" userId="S::frank.pavelski@hcl.com::0a9c3705-7f8f-411a-a556-5b7dee47edf8" providerId="AD" clId="Web-{CE6B0E8E-F843-30EA-2076-5D6D6114DDFC}" dt="2018-10-14T14:41:50.270" v="495" actId="14100"/>
          <ac:spMkLst>
            <pc:docMk/>
            <pc:sldMk cId="270763179" sldId="1052"/>
            <ac:spMk id="13" creationId="{F6A801E3-6584-3E42-AA21-AF658E832C50}"/>
          </ac:spMkLst>
        </pc:spChg>
      </pc:sldChg>
      <pc:sldChg chg="addSp modSp add ord replId">
        <pc:chgData name="Frank Pavelski" userId="S::frank.pavelski@hcl.com::0a9c3705-7f8f-411a-a556-5b7dee47edf8" providerId="AD" clId="Web-{CE6B0E8E-F843-30EA-2076-5D6D6114DDFC}" dt="2018-10-14T14:35:08.552" v="446" actId="1076"/>
        <pc:sldMkLst>
          <pc:docMk/>
          <pc:sldMk cId="844615017" sldId="1053"/>
        </pc:sldMkLst>
        <pc:spChg chg="mod">
          <ac:chgData name="Frank Pavelski" userId="S::frank.pavelski@hcl.com::0a9c3705-7f8f-411a-a556-5b7dee47edf8" providerId="AD" clId="Web-{CE6B0E8E-F843-30EA-2076-5D6D6114DDFC}" dt="2018-10-14T14:33:01.916" v="437" actId="20577"/>
          <ac:spMkLst>
            <pc:docMk/>
            <pc:sldMk cId="844615017" sldId="1053"/>
            <ac:spMk id="13" creationId="{F6A801E3-6584-3E42-AA21-AF658E832C50}"/>
          </ac:spMkLst>
        </pc:spChg>
        <pc:spChg chg="mod">
          <ac:chgData name="Frank Pavelski" userId="S::frank.pavelski@hcl.com::0a9c3705-7f8f-411a-a556-5b7dee47edf8" providerId="AD" clId="Web-{CE6B0E8E-F843-30EA-2076-5D6D6114DDFC}" dt="2018-10-14T14:34:43.640" v="444" actId="1076"/>
          <ac:spMkLst>
            <pc:docMk/>
            <pc:sldMk cId="844615017" sldId="1053"/>
            <ac:spMk id="24" creationId="{9DCC3D6A-DBEF-DD41-9C9A-96102C0668ED}"/>
          </ac:spMkLst>
        </pc:spChg>
        <pc:picChg chg="add mod">
          <ac:chgData name="Frank Pavelski" userId="S::frank.pavelski@hcl.com::0a9c3705-7f8f-411a-a556-5b7dee47edf8" providerId="AD" clId="Web-{CE6B0E8E-F843-30EA-2076-5D6D6114DDFC}" dt="2018-10-14T14:34:35.437" v="442" actId="1076"/>
          <ac:picMkLst>
            <pc:docMk/>
            <pc:sldMk cId="844615017" sldId="1053"/>
            <ac:picMk id="2" creationId="{116147CB-2750-4E70-AC61-2F30C10F44EB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34:42.468" v="443" actId="1076"/>
          <ac:picMkLst>
            <pc:docMk/>
            <pc:sldMk cId="844615017" sldId="1053"/>
            <ac:picMk id="4" creationId="{759EA422-5B55-48E8-BC21-C35FC26D6189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35:08.552" v="446" actId="1076"/>
          <ac:picMkLst>
            <pc:docMk/>
            <pc:sldMk cId="844615017" sldId="1053"/>
            <ac:picMk id="6" creationId="{054B6FB2-4304-4AA4-8141-79FE3CA6376C}"/>
          </ac:picMkLst>
        </pc:picChg>
      </pc:sldChg>
      <pc:sldChg chg="addSp delSp modSp add replId">
        <pc:chgData name="Frank Pavelski" userId="S::frank.pavelski@hcl.com::0a9c3705-7f8f-411a-a556-5b7dee47edf8" providerId="AD" clId="Web-{CE6B0E8E-F843-30EA-2076-5D6D6114DDFC}" dt="2018-10-14T14:32:04.601" v="434" actId="20577"/>
        <pc:sldMkLst>
          <pc:docMk/>
          <pc:sldMk cId="3501785781" sldId="1054"/>
        </pc:sldMkLst>
        <pc:spChg chg="mod">
          <ac:chgData name="Frank Pavelski" userId="S::frank.pavelski@hcl.com::0a9c3705-7f8f-411a-a556-5b7dee47edf8" providerId="AD" clId="Web-{CE6B0E8E-F843-30EA-2076-5D6D6114DDFC}" dt="2018-10-14T14:32:04.601" v="434" actId="20577"/>
          <ac:spMkLst>
            <pc:docMk/>
            <pc:sldMk cId="3501785781" sldId="1054"/>
            <ac:spMk id="13" creationId="{F6A801E3-6584-3E42-AA21-AF658E832C50}"/>
          </ac:spMkLst>
        </pc:spChg>
        <pc:picChg chg="add del mod">
          <ac:chgData name="Frank Pavelski" userId="S::frank.pavelski@hcl.com::0a9c3705-7f8f-411a-a556-5b7dee47edf8" providerId="AD" clId="Web-{CE6B0E8E-F843-30EA-2076-5D6D6114DDFC}" dt="2018-10-14T14:29:25.812" v="411" actId="20577"/>
          <ac:picMkLst>
            <pc:docMk/>
            <pc:sldMk cId="3501785781" sldId="1054"/>
            <ac:picMk id="2" creationId="{AF9491AE-6AD6-496F-AC9A-F4232D9491D9}"/>
          </ac:picMkLst>
        </pc:picChg>
        <pc:picChg chg="add del mod">
          <ac:chgData name="Frank Pavelski" userId="S::frank.pavelski@hcl.com::0a9c3705-7f8f-411a-a556-5b7dee47edf8" providerId="AD" clId="Web-{CE6B0E8E-F843-30EA-2076-5D6D6114DDFC}" dt="2018-10-14T14:30:56.097" v="419" actId="20577"/>
          <ac:picMkLst>
            <pc:docMk/>
            <pc:sldMk cId="3501785781" sldId="1054"/>
            <ac:picMk id="4" creationId="{57697880-7991-4042-A4AB-1E6CE9A4A5FC}"/>
          </ac:picMkLst>
        </pc:picChg>
        <pc:picChg chg="add del mod">
          <ac:chgData name="Frank Pavelski" userId="S::frank.pavelski@hcl.com::0a9c3705-7f8f-411a-a556-5b7dee47edf8" providerId="AD" clId="Web-{CE6B0E8E-F843-30EA-2076-5D6D6114DDFC}" dt="2018-10-14T14:31:31.459" v="421" actId="20577"/>
          <ac:picMkLst>
            <pc:docMk/>
            <pc:sldMk cId="3501785781" sldId="1054"/>
            <ac:picMk id="6" creationId="{1685CE63-464D-4417-A99F-1FCEDF3D3EDC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31:02.942" v="420" actId="1076"/>
          <ac:picMkLst>
            <pc:docMk/>
            <pc:sldMk cId="3501785781" sldId="1054"/>
            <ac:picMk id="8" creationId="{3A55D667-E0B3-4558-993F-77980E71A186}"/>
          </ac:picMkLst>
        </pc:picChg>
        <pc:picChg chg="add mod">
          <ac:chgData name="Frank Pavelski" userId="S::frank.pavelski@hcl.com::0a9c3705-7f8f-411a-a556-5b7dee47edf8" providerId="AD" clId="Web-{CE6B0E8E-F843-30EA-2076-5D6D6114DDFC}" dt="2018-10-14T14:31:36.865" v="423" actId="1076"/>
          <ac:picMkLst>
            <pc:docMk/>
            <pc:sldMk cId="3501785781" sldId="1054"/>
            <ac:picMk id="10" creationId="{F2393B1C-3FC2-44EB-A47D-C7C08E5E0872}"/>
          </ac:picMkLst>
        </pc:picChg>
      </pc:sldChg>
      <pc:sldChg chg="add del replId">
        <pc:chgData name="Frank Pavelski" userId="S::frank.pavelski@hcl.com::0a9c3705-7f8f-411a-a556-5b7dee47edf8" providerId="AD" clId="Web-{CE6B0E8E-F843-30EA-2076-5D6D6114DDFC}" dt="2018-10-14T14:47:14.296" v="657"/>
        <pc:sldMkLst>
          <pc:docMk/>
          <pc:sldMk cId="1349418794" sldId="1055"/>
        </pc:sldMkLst>
      </pc:sldChg>
      <pc:sldChg chg="modSp new del">
        <pc:chgData name="Frank Pavelski" userId="S::frank.pavelski@hcl.com::0a9c3705-7f8f-411a-a556-5b7dee47edf8" providerId="AD" clId="Web-{CE6B0E8E-F843-30EA-2076-5D6D6114DDFC}" dt="2018-10-14T14:41:04.188" v="492"/>
        <pc:sldMkLst>
          <pc:docMk/>
          <pc:sldMk cId="21785355" sldId="1056"/>
        </pc:sldMkLst>
        <pc:spChg chg="mod">
          <ac:chgData name="Frank Pavelski" userId="S::frank.pavelski@hcl.com::0a9c3705-7f8f-411a-a556-5b7dee47edf8" providerId="AD" clId="Web-{CE6B0E8E-F843-30EA-2076-5D6D6114DDFC}" dt="2018-10-14T14:40:57.501" v="491" actId="20577"/>
          <ac:spMkLst>
            <pc:docMk/>
            <pc:sldMk cId="21785355" sldId="1056"/>
            <ac:spMk id="2" creationId="{821391D2-0FC4-4F0E-B209-AF3BE6F36E65}"/>
          </ac:spMkLst>
        </pc:spChg>
      </pc:sldChg>
      <pc:sldChg chg="modSp add replId">
        <pc:chgData name="Frank Pavelski" userId="S::frank.pavelski@hcl.com::0a9c3705-7f8f-411a-a556-5b7dee47edf8" providerId="AD" clId="Web-{CE6B0E8E-F843-30EA-2076-5D6D6114DDFC}" dt="2018-10-14T14:47:00.983" v="656" actId="20577"/>
        <pc:sldMkLst>
          <pc:docMk/>
          <pc:sldMk cId="834856725" sldId="1056"/>
        </pc:sldMkLst>
        <pc:spChg chg="mod">
          <ac:chgData name="Frank Pavelski" userId="S::frank.pavelski@hcl.com::0a9c3705-7f8f-411a-a556-5b7dee47edf8" providerId="AD" clId="Web-{CE6B0E8E-F843-30EA-2076-5D6D6114DDFC}" dt="2018-10-14T14:47:00.983" v="656" actId="20577"/>
          <ac:spMkLst>
            <pc:docMk/>
            <pc:sldMk cId="834856725" sldId="1056"/>
            <ac:spMk id="3" creationId="{D428654D-AE9C-462A-AF58-BE4B7E4D012F}"/>
          </ac:spMkLst>
        </pc:spChg>
        <pc:spChg chg="mod">
          <ac:chgData name="Frank Pavelski" userId="S::frank.pavelski@hcl.com::0a9c3705-7f8f-411a-a556-5b7dee47edf8" providerId="AD" clId="Web-{CE6B0E8E-F843-30EA-2076-5D6D6114DDFC}" dt="2018-10-14T14:46:00.368" v="598" actId="20577"/>
          <ac:spMkLst>
            <pc:docMk/>
            <pc:sldMk cId="834856725" sldId="1056"/>
            <ac:spMk id="13" creationId="{F6A801E3-6584-3E42-AA21-AF658E832C50}"/>
          </ac:spMkLst>
        </pc:spChg>
      </pc:sldChg>
    </pc:docChg>
  </pc:docChgLst>
  <pc:docChgLst>
    <pc:chgData name="Douglas MacDonald" userId="S::douglas.macdonald@hcl.com::87ef0ca1-b673-4b66-8ca2-e6d551d62fb8" providerId="AD" clId="Web-{FEC2CDBB-2E91-4B74-9F63-7DD674D4C3E6}"/>
    <pc:docChg chg="sldOrd">
      <pc:chgData name="Douglas MacDonald" userId="S::douglas.macdonald@hcl.com::87ef0ca1-b673-4b66-8ca2-e6d551d62fb8" providerId="AD" clId="Web-{FEC2CDBB-2E91-4B74-9F63-7DD674D4C3E6}" dt="2018-07-11T01:53:53.339" v="2"/>
      <pc:docMkLst>
        <pc:docMk/>
      </pc:docMkLst>
      <pc:sldChg chg="ord">
        <pc:chgData name="Douglas MacDonald" userId="S::douglas.macdonald@hcl.com::87ef0ca1-b673-4b66-8ca2-e6d551d62fb8" providerId="AD" clId="Web-{FEC2CDBB-2E91-4B74-9F63-7DD674D4C3E6}" dt="2018-07-11T01:53:25.041" v="0"/>
        <pc:sldMkLst>
          <pc:docMk/>
          <pc:sldMk cId="1452772963" sldId="1026"/>
        </pc:sldMkLst>
      </pc:sldChg>
      <pc:sldChg chg="ord">
        <pc:chgData name="Douglas MacDonald" userId="S::douglas.macdonald@hcl.com::87ef0ca1-b673-4b66-8ca2-e6d551d62fb8" providerId="AD" clId="Web-{FEC2CDBB-2E91-4B74-9F63-7DD674D4C3E6}" dt="2018-07-11T01:53:36.541" v="1"/>
        <pc:sldMkLst>
          <pc:docMk/>
          <pc:sldMk cId="2166913756" sldId="1027"/>
        </pc:sldMkLst>
      </pc:sldChg>
      <pc:sldChg chg="ord">
        <pc:chgData name="Douglas MacDonald" userId="S::douglas.macdonald@hcl.com::87ef0ca1-b673-4b66-8ca2-e6d551d62fb8" providerId="AD" clId="Web-{FEC2CDBB-2E91-4B74-9F63-7DD674D4C3E6}" dt="2018-07-11T01:53:53.339" v="2"/>
        <pc:sldMkLst>
          <pc:docMk/>
          <pc:sldMk cId="591474269" sldId="1029"/>
        </pc:sldMkLst>
      </pc:sldChg>
    </pc:docChg>
  </pc:docChgLst>
  <pc:docChgLst>
    <pc:chgData name="Dave cohen" userId="S::dave.cohen@hcl.com::8f8f3981-4555-4d67-a25f-5335c7fd462b" providerId="AD" clId="Web-{B303E8CD-B671-4FEC-802D-90D920906407}"/>
    <pc:docChg chg="addSld delSld modSld">
      <pc:chgData name="Dave cohen" userId="S::dave.cohen@hcl.com::8f8f3981-4555-4d67-a25f-5335c7fd462b" providerId="AD" clId="Web-{B303E8CD-B671-4FEC-802D-90D920906407}" dt="2018-10-15T15:01:34.079" v="64"/>
      <pc:docMkLst>
        <pc:docMk/>
      </pc:docMkLst>
      <pc:sldChg chg="addSp delSp modSp add del mod replId modClrScheme chgLayout">
        <pc:chgData name="Dave cohen" userId="S::dave.cohen@hcl.com::8f8f3981-4555-4d67-a25f-5335c7fd462b" providerId="AD" clId="Web-{B303E8CD-B671-4FEC-802D-90D920906407}" dt="2018-10-15T14:53:09.098" v="23"/>
        <pc:sldMkLst>
          <pc:docMk/>
          <pc:sldMk cId="685140138" sldId="1058"/>
        </pc:sldMkLst>
        <pc:spChg chg="add mod ord">
          <ac:chgData name="Dave cohen" userId="S::dave.cohen@hcl.com::8f8f3981-4555-4d67-a25f-5335c7fd462b" providerId="AD" clId="Web-{B303E8CD-B671-4FEC-802D-90D920906407}" dt="2018-10-15T14:52:29.908" v="18" actId="20577"/>
          <ac:spMkLst>
            <pc:docMk/>
            <pc:sldMk cId="685140138" sldId="1058"/>
            <ac:spMk id="4" creationId="{59D8D685-2DB8-4E45-AF09-C9BDAE991AE9}"/>
          </ac:spMkLst>
        </pc:spChg>
        <pc:spChg chg="add mod">
          <ac:chgData name="Dave cohen" userId="S::dave.cohen@hcl.com::8f8f3981-4555-4d67-a25f-5335c7fd462b" providerId="AD" clId="Web-{B303E8CD-B671-4FEC-802D-90D920906407}" dt="2018-10-15T14:52:31.112" v="21"/>
          <ac:spMkLst>
            <pc:docMk/>
            <pc:sldMk cId="685140138" sldId="1058"/>
            <ac:spMk id="5" creationId="{F4006DC7-6053-4D42-B9DB-DD7C82647FA3}"/>
          </ac:spMkLst>
        </pc:spChg>
        <pc:spChg chg="add">
          <ac:chgData name="Dave cohen" userId="S::dave.cohen@hcl.com::8f8f3981-4555-4d67-a25f-5335c7fd462b" providerId="AD" clId="Web-{B303E8CD-B671-4FEC-802D-90D920906407}" dt="2018-10-15T14:52:43.425" v="22"/>
          <ac:spMkLst>
            <pc:docMk/>
            <pc:sldMk cId="685140138" sldId="1058"/>
            <ac:spMk id="6" creationId="{1F57A9FD-04A7-4344-A0B2-96AB0837E8E9}"/>
          </ac:spMkLst>
        </pc:spChg>
        <pc:spChg chg="mod ord">
          <ac:chgData name="Dave cohen" userId="S::dave.cohen@hcl.com::8f8f3981-4555-4d67-a25f-5335c7fd462b" providerId="AD" clId="Web-{B303E8CD-B671-4FEC-802D-90D920906407}" dt="2018-10-15T14:52:22.498" v="13" actId="20577"/>
          <ac:spMkLst>
            <pc:docMk/>
            <pc:sldMk cId="685140138" sldId="1058"/>
            <ac:spMk id="13" creationId="{F6A801E3-6584-3E42-AA21-AF658E832C50}"/>
          </ac:spMkLst>
        </pc:spChg>
        <pc:picChg chg="del">
          <ac:chgData name="Dave cohen" userId="S::dave.cohen@hcl.com::8f8f3981-4555-4d67-a25f-5335c7fd462b" providerId="AD" clId="Web-{B303E8CD-B671-4FEC-802D-90D920906407}" dt="2018-10-15T14:51:49.231" v="9"/>
          <ac:picMkLst>
            <pc:docMk/>
            <pc:sldMk cId="685140138" sldId="1058"/>
            <ac:picMk id="2" creationId="{00000000-0000-0000-0000-000000000000}"/>
          </ac:picMkLst>
        </pc:picChg>
        <pc:picChg chg="del">
          <ac:chgData name="Dave cohen" userId="S::dave.cohen@hcl.com::8f8f3981-4555-4d67-a25f-5335c7fd462b" providerId="AD" clId="Web-{B303E8CD-B671-4FEC-802D-90D920906407}" dt="2018-10-15T14:51:50.997" v="10"/>
          <ac:picMkLst>
            <pc:docMk/>
            <pc:sldMk cId="685140138" sldId="1058"/>
            <ac:picMk id="3" creationId="{00000000-0000-0000-0000-000000000000}"/>
          </ac:picMkLst>
        </pc:picChg>
      </pc:sldChg>
      <pc:sldChg chg="addSp delSp modSp add replId">
        <pc:chgData name="Dave cohen" userId="S::dave.cohen@hcl.com::8f8f3981-4555-4d67-a25f-5335c7fd462b" providerId="AD" clId="Web-{B303E8CD-B671-4FEC-802D-90D920906407}" dt="2018-10-15T15:01:34.079" v="64"/>
        <pc:sldMkLst>
          <pc:docMk/>
          <pc:sldMk cId="3309163069" sldId="1058"/>
        </pc:sldMkLst>
        <pc:spChg chg="add del mod">
          <ac:chgData name="Dave cohen" userId="S::dave.cohen@hcl.com::8f8f3981-4555-4d67-a25f-5335c7fd462b" providerId="AD" clId="Web-{B303E8CD-B671-4FEC-802D-90D920906407}" dt="2018-10-15T14:55:25.589" v="33"/>
          <ac:spMkLst>
            <pc:docMk/>
            <pc:sldMk cId="3309163069" sldId="1058"/>
            <ac:spMk id="4" creationId="{96E6AF5D-3893-4CEC-A737-B6A2B9C04B9C}"/>
          </ac:spMkLst>
        </pc:spChg>
        <pc:spChg chg="add del mod">
          <ac:chgData name="Dave cohen" userId="S::dave.cohen@hcl.com::8f8f3981-4555-4d67-a25f-5335c7fd462b" providerId="AD" clId="Web-{B303E8CD-B671-4FEC-802D-90D920906407}" dt="2018-10-15T14:56:36.377" v="40"/>
          <ac:spMkLst>
            <pc:docMk/>
            <pc:sldMk cId="3309163069" sldId="1058"/>
            <ac:spMk id="7" creationId="{C10884C4-503F-4740-AB0B-4BCCCBB47CCA}"/>
          </ac:spMkLst>
        </pc:spChg>
        <pc:spChg chg="add del mod">
          <ac:chgData name="Dave cohen" userId="S::dave.cohen@hcl.com::8f8f3981-4555-4d67-a25f-5335c7fd462b" providerId="AD" clId="Web-{B303E8CD-B671-4FEC-802D-90D920906407}" dt="2018-10-15T14:56:57.581" v="45"/>
          <ac:spMkLst>
            <pc:docMk/>
            <pc:sldMk cId="3309163069" sldId="1058"/>
            <ac:spMk id="10" creationId="{D6B66E1E-D4A4-4DA0-BBFA-B447368A5881}"/>
          </ac:spMkLst>
        </pc:spChg>
        <pc:spChg chg="mod">
          <ac:chgData name="Dave cohen" userId="S::dave.cohen@hcl.com::8f8f3981-4555-4d67-a25f-5335c7fd462b" providerId="AD" clId="Web-{B303E8CD-B671-4FEC-802D-90D920906407}" dt="2018-10-15T14:53:21.833" v="27" actId="20577"/>
          <ac:spMkLst>
            <pc:docMk/>
            <pc:sldMk cId="3309163069" sldId="1058"/>
            <ac:spMk id="13" creationId="{F6A801E3-6584-3E42-AA21-AF658E832C50}"/>
          </ac:spMkLst>
        </pc:spChg>
        <pc:graphicFrameChg chg="add del mod">
          <ac:chgData name="Dave cohen" userId="S::dave.cohen@hcl.com::8f8f3981-4555-4d67-a25f-5335c7fd462b" providerId="AD" clId="Web-{B303E8CD-B671-4FEC-802D-90D920906407}" dt="2018-10-15T14:57:08.347" v="46"/>
          <ac:graphicFrameMkLst>
            <pc:docMk/>
            <pc:sldMk cId="3309163069" sldId="1058"/>
            <ac:graphicFrameMk id="9" creationId="{E6C16CFC-482B-4BD9-A550-854D36C24CB8}"/>
          </ac:graphicFrameMkLst>
        </pc:graphicFrameChg>
        <pc:picChg chg="del">
          <ac:chgData name="Dave cohen" userId="S::dave.cohen@hcl.com::8f8f3981-4555-4d67-a25f-5335c7fd462b" providerId="AD" clId="Web-{B303E8CD-B671-4FEC-802D-90D920906407}" dt="2018-10-15T14:53:22.926" v="28"/>
          <ac:picMkLst>
            <pc:docMk/>
            <pc:sldMk cId="3309163069" sldId="1058"/>
            <ac:picMk id="2" creationId="{00000000-0000-0000-0000-000000000000}"/>
          </ac:picMkLst>
        </pc:picChg>
        <pc:picChg chg="del">
          <ac:chgData name="Dave cohen" userId="S::dave.cohen@hcl.com::8f8f3981-4555-4d67-a25f-5335c7fd462b" providerId="AD" clId="Web-{B303E8CD-B671-4FEC-802D-90D920906407}" dt="2018-10-15T14:53:25.114" v="29"/>
          <ac:picMkLst>
            <pc:docMk/>
            <pc:sldMk cId="3309163069" sldId="1058"/>
            <ac:picMk id="3" creationId="{00000000-0000-0000-0000-000000000000}"/>
          </ac:picMkLst>
        </pc:picChg>
        <pc:picChg chg="add mod">
          <ac:chgData name="Dave cohen" userId="S::dave.cohen@hcl.com::8f8f3981-4555-4d67-a25f-5335c7fd462b" providerId="AD" clId="Web-{B303E8CD-B671-4FEC-802D-90D920906407}" dt="2018-10-15T14:55:55.750" v="37"/>
          <ac:picMkLst>
            <pc:docMk/>
            <pc:sldMk cId="3309163069" sldId="1058"/>
            <ac:picMk id="5" creationId="{9ACC3D83-51AE-46A4-9091-6845434AB22A}"/>
          </ac:picMkLst>
        </pc:picChg>
        <pc:picChg chg="add mod">
          <ac:chgData name="Dave cohen" userId="S::dave.cohen@hcl.com::8f8f3981-4555-4d67-a25f-5335c7fd462b" providerId="AD" clId="Web-{B303E8CD-B671-4FEC-802D-90D920906407}" dt="2018-10-15T15:00:21.403" v="60"/>
          <ac:picMkLst>
            <pc:docMk/>
            <pc:sldMk cId="3309163069" sldId="1058"/>
            <ac:picMk id="11" creationId="{1F84B011-0247-4FE6-A588-8B3984259632}"/>
          </ac:picMkLst>
        </pc:picChg>
        <pc:picChg chg="add mod">
          <ac:chgData name="Dave cohen" userId="S::dave.cohen@hcl.com::8f8f3981-4555-4d67-a25f-5335c7fd462b" providerId="AD" clId="Web-{B303E8CD-B671-4FEC-802D-90D920906407}" dt="2018-10-15T15:00:37.842" v="61"/>
          <ac:picMkLst>
            <pc:docMk/>
            <pc:sldMk cId="3309163069" sldId="1058"/>
            <ac:picMk id="14" creationId="{E6CB459E-10EE-4F77-B8A2-AF13B4BF72AD}"/>
          </ac:picMkLst>
        </pc:picChg>
        <pc:picChg chg="add mod">
          <ac:chgData name="Dave cohen" userId="S::dave.cohen@hcl.com::8f8f3981-4555-4d67-a25f-5335c7fd462b" providerId="AD" clId="Web-{B303E8CD-B671-4FEC-802D-90D920906407}" dt="2018-10-15T15:01:16.062" v="63"/>
          <ac:picMkLst>
            <pc:docMk/>
            <pc:sldMk cId="3309163069" sldId="1058"/>
            <ac:picMk id="16" creationId="{8A948ACD-91CB-403F-AF54-CB4A59E0561A}"/>
          </ac:picMkLst>
        </pc:picChg>
        <pc:picChg chg="add mod">
          <ac:chgData name="Dave cohen" userId="S::dave.cohen@hcl.com::8f8f3981-4555-4d67-a25f-5335c7fd462b" providerId="AD" clId="Web-{B303E8CD-B671-4FEC-802D-90D920906407}" dt="2018-10-15T15:01:34.079" v="64"/>
          <ac:picMkLst>
            <pc:docMk/>
            <pc:sldMk cId="3309163069" sldId="1058"/>
            <ac:picMk id="18" creationId="{CDC0BD88-8D27-405B-80E2-AF96397B1DDC}"/>
          </ac:picMkLst>
        </pc:picChg>
        <pc:picChg chg="add mod">
          <ac:chgData name="Dave cohen" userId="S::dave.cohen@hcl.com::8f8f3981-4555-4d67-a25f-5335c7fd462b" providerId="AD" clId="Web-{B303E8CD-B671-4FEC-802D-90D920906407}" dt="2018-10-15T15:00:54.764" v="62"/>
          <ac:picMkLst>
            <pc:docMk/>
            <pc:sldMk cId="3309163069" sldId="1058"/>
            <ac:picMk id="20" creationId="{D4777AAB-3B49-449F-B752-D13F3CF4F3D9}"/>
          </ac:picMkLst>
        </pc:picChg>
      </pc:sldChg>
    </pc:docChg>
  </pc:docChgLst>
  <pc:docChgLst>
    <pc:chgData name="Frank Pavelski" userId="S::frank.pavelski@hcl.com::0a9c3705-7f8f-411a-a556-5b7dee47edf8" providerId="AD" clId="Web-{1D3FF88A-A1C1-D68D-B47B-F932C1F0012D}"/>
    <pc:docChg chg="addSld modSld">
      <pc:chgData name="Frank Pavelski" userId="S::frank.pavelski@hcl.com::0a9c3705-7f8f-411a-a556-5b7dee47edf8" providerId="AD" clId="Web-{1D3FF88A-A1C1-D68D-B47B-F932C1F0012D}" dt="2018-10-17T01:33:39.067" v="342" actId="20577"/>
      <pc:docMkLst>
        <pc:docMk/>
      </pc:docMkLst>
      <pc:sldChg chg="modSp">
        <pc:chgData name="Frank Pavelski" userId="S::frank.pavelski@hcl.com::0a9c3705-7f8f-411a-a556-5b7dee47edf8" providerId="AD" clId="Web-{1D3FF88A-A1C1-D68D-B47B-F932C1F0012D}" dt="2018-10-17T01:33:23.923" v="337" actId="20577"/>
        <pc:sldMkLst>
          <pc:docMk/>
          <pc:sldMk cId="270763179" sldId="1052"/>
        </pc:sldMkLst>
        <pc:spChg chg="mod">
          <ac:chgData name="Frank Pavelski" userId="S::frank.pavelski@hcl.com::0a9c3705-7f8f-411a-a556-5b7dee47edf8" providerId="AD" clId="Web-{1D3FF88A-A1C1-D68D-B47B-F932C1F0012D}" dt="2018-10-17T01:33:23.923" v="337" actId="20577"/>
          <ac:spMkLst>
            <pc:docMk/>
            <pc:sldMk cId="270763179" sldId="1052"/>
            <ac:spMk id="13" creationId="{F6A801E3-6584-3E42-AA21-AF658E832C50}"/>
          </ac:spMkLst>
        </pc:spChg>
      </pc:sldChg>
      <pc:sldChg chg="modSp">
        <pc:chgData name="Frank Pavelski" userId="S::frank.pavelski@hcl.com::0a9c3705-7f8f-411a-a556-5b7dee47edf8" providerId="AD" clId="Web-{1D3FF88A-A1C1-D68D-B47B-F932C1F0012D}" dt="2018-10-17T01:33:27.502" v="338" actId="20577"/>
        <pc:sldMkLst>
          <pc:docMk/>
          <pc:sldMk cId="834856725" sldId="1056"/>
        </pc:sldMkLst>
        <pc:spChg chg="mod">
          <ac:chgData name="Frank Pavelski" userId="S::frank.pavelski@hcl.com::0a9c3705-7f8f-411a-a556-5b7dee47edf8" providerId="AD" clId="Web-{1D3FF88A-A1C1-D68D-B47B-F932C1F0012D}" dt="2018-10-17T01:33:27.502" v="338" actId="20577"/>
          <ac:spMkLst>
            <pc:docMk/>
            <pc:sldMk cId="834856725" sldId="1056"/>
            <ac:spMk id="13" creationId="{F6A801E3-6584-3E42-AA21-AF658E832C50}"/>
          </ac:spMkLst>
        </pc:spChg>
      </pc:sldChg>
      <pc:sldChg chg="modSp add replId">
        <pc:chgData name="Frank Pavelski" userId="S::frank.pavelski@hcl.com::0a9c3705-7f8f-411a-a556-5b7dee47edf8" providerId="AD" clId="Web-{1D3FF88A-A1C1-D68D-B47B-F932C1F0012D}" dt="2018-10-17T01:33:33.018" v="340" actId="20577"/>
        <pc:sldMkLst>
          <pc:docMk/>
          <pc:sldMk cId="1422099234" sldId="1059"/>
        </pc:sldMkLst>
        <pc:spChg chg="mod">
          <ac:chgData name="Frank Pavelski" userId="S::frank.pavelski@hcl.com::0a9c3705-7f8f-411a-a556-5b7dee47edf8" providerId="AD" clId="Web-{1D3FF88A-A1C1-D68D-B47B-F932C1F0012D}" dt="2018-10-17T01:25:25.165" v="263" actId="20577"/>
          <ac:spMkLst>
            <pc:docMk/>
            <pc:sldMk cId="1422099234" sldId="1059"/>
            <ac:spMk id="3" creationId="{D428654D-AE9C-462A-AF58-BE4B7E4D012F}"/>
          </ac:spMkLst>
        </pc:spChg>
        <pc:spChg chg="mod">
          <ac:chgData name="Frank Pavelski" userId="S::frank.pavelski@hcl.com::0a9c3705-7f8f-411a-a556-5b7dee47edf8" providerId="AD" clId="Web-{1D3FF88A-A1C1-D68D-B47B-F932C1F0012D}" dt="2018-10-17T01:33:33.018" v="340" actId="20577"/>
          <ac:spMkLst>
            <pc:docMk/>
            <pc:sldMk cId="1422099234" sldId="1059"/>
            <ac:spMk id="13" creationId="{F6A801E3-6584-3E42-AA21-AF658E832C50}"/>
          </ac:spMkLst>
        </pc:spChg>
      </pc:sldChg>
      <pc:sldChg chg="modSp add replId">
        <pc:chgData name="Frank Pavelski" userId="S::frank.pavelski@hcl.com::0a9c3705-7f8f-411a-a556-5b7dee47edf8" providerId="AD" clId="Web-{1D3FF88A-A1C1-D68D-B47B-F932C1F0012D}" dt="2018-10-17T01:33:39.067" v="342" actId="20577"/>
        <pc:sldMkLst>
          <pc:docMk/>
          <pc:sldMk cId="2689660909" sldId="1060"/>
        </pc:sldMkLst>
        <pc:spChg chg="mod">
          <ac:chgData name="Frank Pavelski" userId="S::frank.pavelski@hcl.com::0a9c3705-7f8f-411a-a556-5b7dee47edf8" providerId="AD" clId="Web-{1D3FF88A-A1C1-D68D-B47B-F932C1F0012D}" dt="2018-10-17T01:31:46.855" v="326" actId="20577"/>
          <ac:spMkLst>
            <pc:docMk/>
            <pc:sldMk cId="2689660909" sldId="1060"/>
            <ac:spMk id="3" creationId="{D428654D-AE9C-462A-AF58-BE4B7E4D012F}"/>
          </ac:spMkLst>
        </pc:spChg>
        <pc:spChg chg="mod">
          <ac:chgData name="Frank Pavelski" userId="S::frank.pavelski@hcl.com::0a9c3705-7f8f-411a-a556-5b7dee47edf8" providerId="AD" clId="Web-{1D3FF88A-A1C1-D68D-B47B-F932C1F0012D}" dt="2018-10-17T01:33:39.067" v="342" actId="20577"/>
          <ac:spMkLst>
            <pc:docMk/>
            <pc:sldMk cId="2689660909" sldId="1060"/>
            <ac:spMk id="13" creationId="{F6A801E3-6584-3E42-AA21-AF658E832C50}"/>
          </ac:spMkLst>
        </pc:spChg>
      </pc:sldChg>
    </pc:docChg>
  </pc:docChgLst>
  <pc:docChgLst>
    <pc:chgData name="Douglas MacDonald" userId="S::douglas.macdonald@hcl.com::87ef0ca1-b673-4b66-8ca2-e6d551d62fb8" providerId="AD" clId="Web-{F17E679B-6689-4099-8803-41F4831027F3}"/>
    <pc:docChg chg="modSld sldOrd">
      <pc:chgData name="Douglas MacDonald" userId="S::douglas.macdonald@hcl.com::87ef0ca1-b673-4b66-8ca2-e6d551d62fb8" providerId="AD" clId="Web-{F17E679B-6689-4099-8803-41F4831027F3}" dt="2018-07-10T13:53:17.022" v="23" actId="20577"/>
      <pc:docMkLst>
        <pc:docMk/>
      </pc:docMkLst>
      <pc:sldChg chg="ord">
        <pc:chgData name="Douglas MacDonald" userId="S::douglas.macdonald@hcl.com::87ef0ca1-b673-4b66-8ca2-e6d551d62fb8" providerId="AD" clId="Web-{F17E679B-6689-4099-8803-41F4831027F3}" dt="2018-07-10T13:51:40.186" v="0" actId="20577"/>
        <pc:sldMkLst>
          <pc:docMk/>
          <pc:sldMk cId="2097134390" sldId="1022"/>
        </pc:sldMkLst>
      </pc:sldChg>
      <pc:sldChg chg="modSp">
        <pc:chgData name="Douglas MacDonald" userId="S::douglas.macdonald@hcl.com::87ef0ca1-b673-4b66-8ca2-e6d551d62fb8" providerId="AD" clId="Web-{F17E679B-6689-4099-8803-41F4831027F3}" dt="2018-07-10T13:53:17.022" v="23" actId="20577"/>
        <pc:sldMkLst>
          <pc:docMk/>
          <pc:sldMk cId="1452772963" sldId="1026"/>
        </pc:sldMkLst>
        <pc:spChg chg="mod">
          <ac:chgData name="Douglas MacDonald" userId="S::douglas.macdonald@hcl.com::87ef0ca1-b673-4b66-8ca2-e6d551d62fb8" providerId="AD" clId="Web-{F17E679B-6689-4099-8803-41F4831027F3}" dt="2018-07-10T13:52:00.846" v="5" actId="20577"/>
          <ac:spMkLst>
            <pc:docMk/>
            <pc:sldMk cId="1452772963" sldId="1026"/>
            <ac:spMk id="2" creationId="{1E370FB8-DF69-4312-A864-2E5C5E1EACE8}"/>
          </ac:spMkLst>
        </pc:spChg>
        <pc:spChg chg="mod">
          <ac:chgData name="Douglas MacDonald" userId="S::douglas.macdonald@hcl.com::87ef0ca1-b673-4b66-8ca2-e6d551d62fb8" providerId="AD" clId="Web-{F17E679B-6689-4099-8803-41F4831027F3}" dt="2018-07-10T13:53:17.022" v="23" actId="20577"/>
          <ac:spMkLst>
            <pc:docMk/>
            <pc:sldMk cId="1452772963" sldId="1026"/>
            <ac:spMk id="3" creationId="{A6BDC8CC-79C0-40E0-938D-362AA550045B}"/>
          </ac:spMkLst>
        </pc:spChg>
      </pc:sldChg>
      <pc:sldChg chg="ord">
        <pc:chgData name="Douglas MacDonald" userId="S::douglas.macdonald@hcl.com::87ef0ca1-b673-4b66-8ca2-e6d551d62fb8" providerId="AD" clId="Web-{F17E679B-6689-4099-8803-41F4831027F3}" dt="2018-07-10T13:51:53.190" v="1" actId="20577"/>
        <pc:sldMkLst>
          <pc:docMk/>
          <pc:sldMk cId="2166913756" sldId="10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9A04E-D95B-4D93-8118-AB57F955C03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93B92-8366-466F-A572-027CD9B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4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94D0-8FDB-47CC-86F7-E8E595A3A2F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79B48-A1E7-42FE-A31F-53085B5C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79B48-A1E7-42FE-A31F-53085B5C0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3566065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68" y="255352"/>
            <a:ext cx="8488633" cy="567103"/>
          </a:xfrm>
        </p:spPr>
        <p:txBody>
          <a:bodyPr anchor="ctr" anchorCtr="0"/>
          <a:lstStyle>
            <a:lvl1pPr marL="129779" indent="0"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0B834-D109-4B5B-99BE-B2160D76E810}"/>
              </a:ext>
            </a:extLst>
          </p:cNvPr>
          <p:cNvGrpSpPr/>
          <p:nvPr/>
        </p:nvGrpSpPr>
        <p:grpSpPr>
          <a:xfrm>
            <a:off x="0" y="0"/>
            <a:ext cx="9144000" cy="121892"/>
            <a:chOff x="0" y="0"/>
            <a:chExt cx="11888583" cy="238760"/>
          </a:xfrm>
        </p:grpSpPr>
        <p:sp>
          <p:nvSpPr>
            <p:cNvPr id="6" name="bk object 33">
              <a:extLst>
                <a:ext uri="{FF2B5EF4-FFF2-40B4-BE49-F238E27FC236}">
                  <a16:creationId xmlns:a16="http://schemas.microsoft.com/office/drawing/2014/main" id="{D0CC9D89-8A56-4F45-B5C3-CDF32CA4A5A3}"/>
                </a:ext>
              </a:extLst>
            </p:cNvPr>
            <p:cNvSpPr/>
            <p:nvPr userDrawn="1"/>
          </p:nvSpPr>
          <p:spPr>
            <a:xfrm>
              <a:off x="0" y="0"/>
              <a:ext cx="4729480" cy="238760"/>
            </a:xfrm>
            <a:custGeom>
              <a:avLst/>
              <a:gdLst/>
              <a:ahLst/>
              <a:cxnLst/>
              <a:rect l="l" t="t" r="r" b="b"/>
              <a:pathLst>
                <a:path w="4729480" h="238760">
                  <a:moveTo>
                    <a:pt x="4642142" y="0"/>
                  </a:moveTo>
                  <a:lnTo>
                    <a:pt x="0" y="0"/>
                  </a:lnTo>
                  <a:lnTo>
                    <a:pt x="0" y="238721"/>
                  </a:lnTo>
                  <a:lnTo>
                    <a:pt x="4728857" y="238721"/>
                  </a:lnTo>
                  <a:lnTo>
                    <a:pt x="4642142" y="0"/>
                  </a:lnTo>
                  <a:close/>
                </a:path>
              </a:pathLst>
            </a:custGeom>
            <a:solidFill>
              <a:srgbClr val="F7A838"/>
            </a:solidFill>
          </p:spPr>
          <p:txBody>
            <a:bodyPr wrap="square" lIns="0" tIns="0" rIns="0" bIns="0" rtlCol="0"/>
            <a:lstStyle/>
            <a:p>
              <a:endParaRPr sz="1013"/>
            </a:p>
          </p:txBody>
        </p:sp>
        <p:sp>
          <p:nvSpPr>
            <p:cNvPr id="7" name="bk object 34">
              <a:extLst>
                <a:ext uri="{FF2B5EF4-FFF2-40B4-BE49-F238E27FC236}">
                  <a16:creationId xmlns:a16="http://schemas.microsoft.com/office/drawing/2014/main" id="{E0982CD6-0CF5-407A-9BCB-CA3963323470}"/>
                </a:ext>
              </a:extLst>
            </p:cNvPr>
            <p:cNvSpPr/>
            <p:nvPr userDrawn="1"/>
          </p:nvSpPr>
          <p:spPr>
            <a:xfrm>
              <a:off x="1155191" y="0"/>
              <a:ext cx="4335780" cy="238760"/>
            </a:xfrm>
            <a:custGeom>
              <a:avLst/>
              <a:gdLst/>
              <a:ahLst/>
              <a:cxnLst/>
              <a:rect l="l" t="t" r="r" b="b"/>
              <a:pathLst>
                <a:path w="4335780" h="238760">
                  <a:moveTo>
                    <a:pt x="4248442" y="0"/>
                  </a:moveTo>
                  <a:lnTo>
                    <a:pt x="0" y="0"/>
                  </a:lnTo>
                  <a:lnTo>
                    <a:pt x="0" y="238721"/>
                  </a:lnTo>
                  <a:lnTo>
                    <a:pt x="4335157" y="238721"/>
                  </a:lnTo>
                  <a:lnTo>
                    <a:pt x="4248442" y="0"/>
                  </a:lnTo>
                  <a:close/>
                </a:path>
              </a:pathLst>
            </a:custGeom>
            <a:solidFill>
              <a:srgbClr val="36B8CA"/>
            </a:solidFill>
          </p:spPr>
          <p:txBody>
            <a:bodyPr wrap="square" lIns="0" tIns="0" rIns="0" bIns="0" rtlCol="0"/>
            <a:lstStyle/>
            <a:p>
              <a:endParaRPr sz="1013"/>
            </a:p>
          </p:txBody>
        </p:sp>
        <p:sp>
          <p:nvSpPr>
            <p:cNvPr id="8" name="bk object 35">
              <a:extLst>
                <a:ext uri="{FF2B5EF4-FFF2-40B4-BE49-F238E27FC236}">
                  <a16:creationId xmlns:a16="http://schemas.microsoft.com/office/drawing/2014/main" id="{602B995A-5E0D-46D5-8CAD-CC6EB7B80A9D}"/>
                </a:ext>
              </a:extLst>
            </p:cNvPr>
            <p:cNvSpPr/>
            <p:nvPr userDrawn="1"/>
          </p:nvSpPr>
          <p:spPr>
            <a:xfrm>
              <a:off x="5461863" y="0"/>
              <a:ext cx="3236595" cy="238760"/>
            </a:xfrm>
            <a:custGeom>
              <a:avLst/>
              <a:gdLst/>
              <a:ahLst/>
              <a:cxnLst/>
              <a:rect l="l" t="t" r="r" b="b"/>
              <a:pathLst>
                <a:path w="3236595" h="238760">
                  <a:moveTo>
                    <a:pt x="3236175" y="0"/>
                  </a:moveTo>
                  <a:lnTo>
                    <a:pt x="0" y="0"/>
                  </a:lnTo>
                  <a:lnTo>
                    <a:pt x="86715" y="238721"/>
                  </a:lnTo>
                  <a:lnTo>
                    <a:pt x="3184143" y="238721"/>
                  </a:lnTo>
                  <a:lnTo>
                    <a:pt x="3236175" y="0"/>
                  </a:lnTo>
                  <a:close/>
                </a:path>
              </a:pathLst>
            </a:custGeom>
            <a:solidFill>
              <a:srgbClr val="006A9E"/>
            </a:solidFill>
          </p:spPr>
          <p:txBody>
            <a:bodyPr wrap="square" lIns="0" tIns="0" rIns="0" bIns="0" rtlCol="0"/>
            <a:lstStyle/>
            <a:p>
              <a:endParaRPr sz="1013"/>
            </a:p>
          </p:txBody>
        </p:sp>
        <p:sp>
          <p:nvSpPr>
            <p:cNvPr id="9" name="bk object 36">
              <a:extLst>
                <a:ext uri="{FF2B5EF4-FFF2-40B4-BE49-F238E27FC236}">
                  <a16:creationId xmlns:a16="http://schemas.microsoft.com/office/drawing/2014/main" id="{44D485C2-4261-4D25-B7B1-3616FA63EBD3}"/>
                </a:ext>
              </a:extLst>
            </p:cNvPr>
            <p:cNvSpPr/>
            <p:nvPr userDrawn="1"/>
          </p:nvSpPr>
          <p:spPr>
            <a:xfrm>
              <a:off x="8699613" y="0"/>
              <a:ext cx="3188970" cy="238760"/>
            </a:xfrm>
            <a:custGeom>
              <a:avLst/>
              <a:gdLst/>
              <a:ahLst/>
              <a:cxnLst/>
              <a:rect l="l" t="t" r="r" b="b"/>
              <a:pathLst>
                <a:path w="3188970" h="238760">
                  <a:moveTo>
                    <a:pt x="3188411" y="0"/>
                  </a:moveTo>
                  <a:lnTo>
                    <a:pt x="52031" y="0"/>
                  </a:lnTo>
                  <a:lnTo>
                    <a:pt x="0" y="238721"/>
                  </a:lnTo>
                  <a:lnTo>
                    <a:pt x="3188411" y="238721"/>
                  </a:lnTo>
                  <a:lnTo>
                    <a:pt x="3188411" y="0"/>
                  </a:lnTo>
                  <a:close/>
                </a:path>
              </a:pathLst>
            </a:custGeom>
            <a:solidFill>
              <a:srgbClr val="3E4853"/>
            </a:solidFill>
          </p:spPr>
          <p:txBody>
            <a:bodyPr wrap="square" lIns="0" tIns="0" rIns="0" bIns="0" rtlCol="0"/>
            <a:lstStyle/>
            <a:p>
              <a:endParaRPr sz="1013"/>
            </a:p>
          </p:txBody>
        </p:sp>
      </p:grpSp>
      <p:sp>
        <p:nvSpPr>
          <p:cNvPr id="10" name="bk object 40">
            <a:extLst>
              <a:ext uri="{FF2B5EF4-FFF2-40B4-BE49-F238E27FC236}">
                <a16:creationId xmlns:a16="http://schemas.microsoft.com/office/drawing/2014/main" id="{687CE8BC-4911-4AC3-9014-BBCC1E8235F3}"/>
              </a:ext>
            </a:extLst>
          </p:cNvPr>
          <p:cNvSpPr/>
          <p:nvPr/>
        </p:nvSpPr>
        <p:spPr>
          <a:xfrm>
            <a:off x="9071115" y="460581"/>
            <a:ext cx="72885" cy="789623"/>
          </a:xfrm>
          <a:custGeom>
            <a:avLst/>
            <a:gdLst/>
            <a:ahLst/>
            <a:cxnLst/>
            <a:rect l="l" t="t" r="r" b="b"/>
            <a:pathLst>
              <a:path w="97154" h="1052830">
                <a:moveTo>
                  <a:pt x="0" y="1052664"/>
                </a:moveTo>
                <a:lnTo>
                  <a:pt x="96774" y="1052664"/>
                </a:lnTo>
                <a:lnTo>
                  <a:pt x="96774" y="0"/>
                </a:lnTo>
                <a:lnTo>
                  <a:pt x="0" y="0"/>
                </a:lnTo>
                <a:lnTo>
                  <a:pt x="0" y="1052664"/>
                </a:lnTo>
                <a:close/>
              </a:path>
            </a:pathLst>
          </a:custGeom>
          <a:solidFill>
            <a:srgbClr val="36B8CA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1" name="bk object 41">
            <a:extLst>
              <a:ext uri="{FF2B5EF4-FFF2-40B4-BE49-F238E27FC236}">
                <a16:creationId xmlns:a16="http://schemas.microsoft.com/office/drawing/2014/main" id="{291ADDC7-D735-4700-97B2-4FD4457CFD1B}"/>
              </a:ext>
            </a:extLst>
          </p:cNvPr>
          <p:cNvSpPr/>
          <p:nvPr/>
        </p:nvSpPr>
        <p:spPr>
          <a:xfrm>
            <a:off x="9071115" y="1250080"/>
            <a:ext cx="72885" cy="210026"/>
          </a:xfrm>
          <a:custGeom>
            <a:avLst/>
            <a:gdLst/>
            <a:ahLst/>
            <a:cxnLst/>
            <a:rect l="l" t="t" r="r" b="b"/>
            <a:pathLst>
              <a:path w="97154" h="280035">
                <a:moveTo>
                  <a:pt x="0" y="279806"/>
                </a:moveTo>
                <a:lnTo>
                  <a:pt x="96774" y="279806"/>
                </a:lnTo>
                <a:lnTo>
                  <a:pt x="96774" y="0"/>
                </a:lnTo>
                <a:lnTo>
                  <a:pt x="0" y="0"/>
                </a:lnTo>
                <a:lnTo>
                  <a:pt x="0" y="279806"/>
                </a:lnTo>
                <a:close/>
              </a:path>
            </a:pathLst>
          </a:custGeom>
          <a:solidFill>
            <a:srgbClr val="F7A838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7" name="bk object 37">
            <a:extLst>
              <a:ext uri="{FF2B5EF4-FFF2-40B4-BE49-F238E27FC236}">
                <a16:creationId xmlns:a16="http://schemas.microsoft.com/office/drawing/2014/main" id="{917544BA-865F-4BBB-ABF2-795B8622A8BE}"/>
              </a:ext>
            </a:extLst>
          </p:cNvPr>
          <p:cNvSpPr/>
          <p:nvPr/>
        </p:nvSpPr>
        <p:spPr>
          <a:xfrm>
            <a:off x="316269" y="255352"/>
            <a:ext cx="34298" cy="567103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0"/>
                </a:moveTo>
                <a:lnTo>
                  <a:pt x="0" y="1146416"/>
                </a:lnTo>
              </a:path>
            </a:pathLst>
          </a:custGeom>
          <a:ln w="58775">
            <a:solidFill>
              <a:srgbClr val="36B8C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086533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928673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96454"/>
      </p:ext>
    </p:extLst>
  </p:cSld>
  <p:clrMapOvr>
    <a:masterClrMapping/>
  </p:clrMapOvr>
  <p:transition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3"/>
          <p:cNvGrpSpPr>
            <a:grpSpLocks/>
          </p:cNvGrpSpPr>
          <p:nvPr/>
        </p:nvGrpSpPr>
        <p:grpSpPr bwMode="auto">
          <a:xfrm>
            <a:off x="3766833" y="4394755"/>
            <a:ext cx="1610337" cy="328981"/>
            <a:chOff x="3533775" y="5853113"/>
            <a:chExt cx="2144713" cy="438150"/>
          </a:xfrm>
        </p:grpSpPr>
        <p:sp>
          <p:nvSpPr>
            <p:cNvPr id="54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6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8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3683992" y="4370916"/>
            <a:ext cx="1776019" cy="3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3599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674456" y="617436"/>
            <a:ext cx="1795091" cy="274151"/>
            <a:chOff x="3712598" y="617435"/>
            <a:chExt cx="1795091" cy="274151"/>
          </a:xfrm>
        </p:grpSpPr>
        <p:sp>
          <p:nvSpPr>
            <p:cNvPr id="70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1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2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12545" y="1983422"/>
            <a:ext cx="3718913" cy="796229"/>
            <a:chOff x="2697049" y="1983421"/>
            <a:chExt cx="3718913" cy="796229"/>
          </a:xfrm>
        </p:grpSpPr>
        <p:sp>
          <p:nvSpPr>
            <p:cNvPr id="74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5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6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7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4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8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0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3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8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sp>
        <p:nvSpPr>
          <p:cNvPr id="99" name="TextBox 48"/>
          <p:cNvSpPr txBox="1">
            <a:spLocks noChangeArrowheads="1"/>
          </p:cNvSpPr>
          <p:nvPr/>
        </p:nvSpPr>
        <p:spPr bwMode="auto">
          <a:xfrm>
            <a:off x="2062820" y="3039349"/>
            <a:ext cx="50183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350" b="1">
                <a:solidFill>
                  <a:srgbClr val="FFFFFF"/>
                </a:solidFill>
                <a:latin typeface="Calibri" panose="020F0502020204030204"/>
              </a:rPr>
              <a:t>$7.3 </a:t>
            </a:r>
            <a:r>
              <a:rPr lang="en-US" sz="1350">
                <a:solidFill>
                  <a:srgbClr val="FFFFFF"/>
                </a:solidFill>
                <a:latin typeface="Calibri" panose="020F0502020204030204"/>
              </a:rPr>
              <a:t>BILLION ENTERPRISE | </a:t>
            </a:r>
            <a:r>
              <a:rPr lang="en-US" sz="1350" b="1">
                <a:solidFill>
                  <a:srgbClr val="FFFFFF"/>
                </a:solidFill>
                <a:latin typeface="Calibri" panose="020F0502020204030204"/>
              </a:rPr>
              <a:t>119,000</a:t>
            </a:r>
            <a:r>
              <a:rPr lang="en-US" sz="1350">
                <a:solidFill>
                  <a:srgbClr val="FFFFFF"/>
                </a:solidFill>
                <a:latin typeface="Calibri" panose="020F0502020204030204"/>
              </a:rPr>
              <a:t> IDEAPRENEURS | </a:t>
            </a:r>
            <a:r>
              <a:rPr lang="en-US" sz="1350" b="1">
                <a:solidFill>
                  <a:srgbClr val="FFFFFF"/>
                </a:solidFill>
                <a:latin typeface="Calibri" panose="020F0502020204030204"/>
              </a:rPr>
              <a:t>32</a:t>
            </a:r>
            <a:r>
              <a:rPr lang="en-US" sz="1350">
                <a:solidFill>
                  <a:srgbClr val="FFFFFF"/>
                </a:solidFill>
                <a:latin typeface="Calibri" panose="020F0502020204030204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437097333"/>
      </p:ext>
    </p:extLst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8E833C-F0B7-1546-8963-37FD06C4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24644"/>
            <a:ext cx="9144000" cy="4262870"/>
          </a:xfrm>
          <a:prstGeom prst="rect">
            <a:avLst/>
          </a:prstGeom>
        </p:spPr>
      </p:pic>
      <p:pic>
        <p:nvPicPr>
          <p:cNvPr id="4" name="Picture 6" descr="HCL logo-0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08" t="28162" r="16434" b="25386"/>
          <a:stretch>
            <a:fillRect/>
          </a:stretch>
        </p:blipFill>
        <p:spPr bwMode="auto">
          <a:xfrm>
            <a:off x="7980760" y="4716067"/>
            <a:ext cx="1012032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/>
          <p:nvPr/>
        </p:nvCxnSpPr>
        <p:spPr bwMode="auto">
          <a:xfrm flipH="1">
            <a:off x="0" y="4541044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" name="Rectangle 8"/>
          <p:cNvSpPr/>
          <p:nvPr/>
        </p:nvSpPr>
        <p:spPr>
          <a:xfrm>
            <a:off x="6432888" y="4924463"/>
            <a:ext cx="2550378" cy="11541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Copyright © 2018 HCL Products &amp; Platforms |  www.hcltech.com</a:t>
            </a:r>
          </a:p>
        </p:txBody>
      </p:sp>
      <p:sp>
        <p:nvSpPr>
          <p:cNvPr id="8" name="Isosceles Triangle 11"/>
          <p:cNvSpPr/>
          <p:nvPr/>
        </p:nvSpPr>
        <p:spPr bwMode="auto">
          <a:xfrm>
            <a:off x="-9525" y="9526"/>
            <a:ext cx="7323535" cy="4531519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99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9" name="Isosceles Triangle 12"/>
          <p:cNvSpPr/>
          <p:nvPr/>
        </p:nvSpPr>
        <p:spPr bwMode="auto">
          <a:xfrm>
            <a:off x="0" y="239317"/>
            <a:ext cx="7013973" cy="430172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99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10" name="Isosceles Triangle 13"/>
          <p:cNvSpPr/>
          <p:nvPr/>
        </p:nvSpPr>
        <p:spPr bwMode="auto">
          <a:xfrm rot="5400000">
            <a:off x="-216097" y="444699"/>
            <a:ext cx="2263378" cy="1833563"/>
          </a:xfrm>
          <a:prstGeom prst="triangle">
            <a:avLst>
              <a:gd name="adj" fmla="val 49949"/>
            </a:avLst>
          </a:prstGeom>
          <a:solidFill>
            <a:srgbClr val="0066B3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75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796">
              <a:solidFill>
                <a:srgbClr val="FFFFFF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1752" y="2867598"/>
            <a:ext cx="3267074" cy="1038746"/>
          </a:xfrm>
        </p:spPr>
        <p:txBody>
          <a:bodyPr lIns="0" tIns="0" rIns="0" bIns="0"/>
          <a:lstStyle>
            <a:lvl1pPr>
              <a:lnSpc>
                <a:spcPct val="125000"/>
              </a:lnSpc>
              <a:defRPr sz="2699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1752" y="4079766"/>
            <a:ext cx="3267074" cy="207749"/>
          </a:xfrm>
        </p:spPr>
        <p:txBody>
          <a:bodyPr lIns="0" tIns="0" rIns="0" bIns="0">
            <a:spAutoFit/>
          </a:bodyPr>
          <a:lstStyle>
            <a:lvl1pPr marL="0" indent="0">
              <a:buFont typeface="Wingdings 2" pitchFamily="18" charset="2"/>
              <a:buNone/>
              <a:defRPr sz="1349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bk object 32">
            <a:extLst>
              <a:ext uri="{FF2B5EF4-FFF2-40B4-BE49-F238E27FC236}">
                <a16:creationId xmlns:a16="http://schemas.microsoft.com/office/drawing/2014/main" id="{758B45E2-3BF7-3248-B54D-8ADAFDF29361}"/>
              </a:ext>
            </a:extLst>
          </p:cNvPr>
          <p:cNvSpPr/>
          <p:nvPr/>
        </p:nvSpPr>
        <p:spPr>
          <a:xfrm>
            <a:off x="7314010" y="4644113"/>
            <a:ext cx="569524" cy="268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102072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0" y="533156"/>
            <a:ext cx="8509969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2" y="1636776"/>
            <a:ext cx="8509969" cy="323188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3089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Content and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0" y="533155"/>
            <a:ext cx="2585381" cy="13123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2" y="1907709"/>
            <a:ext cx="2585381" cy="28674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3622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1" y="533155"/>
            <a:ext cx="1969008" cy="13123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3" y="1907709"/>
            <a:ext cx="1969008" cy="28674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5236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1"/>
            <a:ext cx="8534400" cy="373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9333" y="255352"/>
            <a:ext cx="8099868" cy="5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5" name="Group 5"/>
          <p:cNvGrpSpPr>
            <a:grpSpLocks noChangeAspect="1"/>
          </p:cNvGrpSpPr>
          <p:nvPr/>
        </p:nvGrpSpPr>
        <p:grpSpPr bwMode="auto">
          <a:xfrm>
            <a:off x="7891931" y="4779013"/>
            <a:ext cx="943221" cy="160337"/>
            <a:chOff x="5094" y="3939"/>
            <a:chExt cx="1488" cy="255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800">
                <a:latin typeface="+mj-lt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800">
                <a:latin typeface="+mj-lt"/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800">
                <a:latin typeface="+mj-lt"/>
              </a:endParaRPr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800">
                <a:latin typeface="+mj-lt"/>
              </a:endParaRPr>
            </a:p>
          </p:txBody>
        </p:sp>
      </p:grpSp>
      <p:sp>
        <p:nvSpPr>
          <p:cNvPr id="22" name="bk object 21">
            <a:extLst>
              <a:ext uri="{FF2B5EF4-FFF2-40B4-BE49-F238E27FC236}">
                <a16:creationId xmlns:a16="http://schemas.microsoft.com/office/drawing/2014/main" id="{8C0F1F11-3621-4AD2-8AF3-6379898E4F5F}"/>
              </a:ext>
            </a:extLst>
          </p:cNvPr>
          <p:cNvSpPr/>
          <p:nvPr/>
        </p:nvSpPr>
        <p:spPr>
          <a:xfrm>
            <a:off x="6436795" y="4856731"/>
            <a:ext cx="581176" cy="128588"/>
          </a:xfrm>
          <a:custGeom>
            <a:avLst/>
            <a:gdLst/>
            <a:ahLst/>
            <a:cxnLst/>
            <a:rect l="l" t="t" r="r" b="b"/>
            <a:pathLst>
              <a:path w="774700" h="171450">
                <a:moveTo>
                  <a:pt x="0" y="171132"/>
                </a:moveTo>
                <a:lnTo>
                  <a:pt x="774700" y="171132"/>
                </a:lnTo>
                <a:lnTo>
                  <a:pt x="774700" y="0"/>
                </a:lnTo>
                <a:lnTo>
                  <a:pt x="0" y="0"/>
                </a:lnTo>
                <a:lnTo>
                  <a:pt x="0" y="171132"/>
                </a:lnTo>
                <a:close/>
              </a:path>
            </a:pathLst>
          </a:custGeom>
          <a:solidFill>
            <a:srgbClr val="F7A838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bk object 22">
            <a:extLst>
              <a:ext uri="{FF2B5EF4-FFF2-40B4-BE49-F238E27FC236}">
                <a16:creationId xmlns:a16="http://schemas.microsoft.com/office/drawing/2014/main" id="{66A27DAE-EDCD-40A4-A92C-DB5DA6154E95}"/>
              </a:ext>
            </a:extLst>
          </p:cNvPr>
          <p:cNvSpPr>
            <a:spLocks/>
          </p:cNvSpPr>
          <p:nvPr/>
        </p:nvSpPr>
        <p:spPr>
          <a:xfrm>
            <a:off x="0" y="4856731"/>
            <a:ext cx="6437243" cy="128588"/>
          </a:xfrm>
          <a:custGeom>
            <a:avLst/>
            <a:gdLst/>
            <a:ahLst/>
            <a:cxnLst/>
            <a:rect l="l" t="t" r="r" b="b"/>
            <a:pathLst>
              <a:path w="8580755" h="171450">
                <a:moveTo>
                  <a:pt x="0" y="171132"/>
                </a:moveTo>
                <a:lnTo>
                  <a:pt x="8580158" y="171132"/>
                </a:lnTo>
                <a:lnTo>
                  <a:pt x="8580158" y="0"/>
                </a:lnTo>
                <a:lnTo>
                  <a:pt x="0" y="0"/>
                </a:lnTo>
                <a:lnTo>
                  <a:pt x="0" y="171132"/>
                </a:lnTo>
                <a:close/>
              </a:path>
            </a:pathLst>
          </a:custGeom>
          <a:solidFill>
            <a:srgbClr val="006A9E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4" name="bk object 32">
            <a:extLst>
              <a:ext uri="{FF2B5EF4-FFF2-40B4-BE49-F238E27FC236}">
                <a16:creationId xmlns:a16="http://schemas.microsoft.com/office/drawing/2014/main" id="{FBFE13ED-6AE9-456D-BD91-523D38FF2A84}"/>
              </a:ext>
            </a:extLst>
          </p:cNvPr>
          <p:cNvSpPr/>
          <p:nvPr/>
        </p:nvSpPr>
        <p:spPr>
          <a:xfrm>
            <a:off x="7075165" y="4734903"/>
            <a:ext cx="569524" cy="268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D83D07-5153-4219-9BF2-FF7C1E7102E7}"/>
              </a:ext>
            </a:extLst>
          </p:cNvPr>
          <p:cNvSpPr>
            <a:spLocks/>
          </p:cNvSpPr>
          <p:nvPr/>
        </p:nvSpPr>
        <p:spPr>
          <a:xfrm>
            <a:off x="280108" y="4856731"/>
            <a:ext cx="2269793" cy="1285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Autofit/>
          </a:bodyPr>
          <a:lstStyle/>
          <a:p>
            <a:pPr lvl="0" algn="l" defTabSz="913210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Technologies Limited  |  www.hcltech.com |  HCL Confidential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842C0C-6B6B-4CF7-AE3E-51467FE82D98}"/>
              </a:ext>
            </a:extLst>
          </p:cNvPr>
          <p:cNvSpPr>
            <a:spLocks/>
          </p:cNvSpPr>
          <p:nvPr/>
        </p:nvSpPr>
        <p:spPr bwMode="auto">
          <a:xfrm>
            <a:off x="145162" y="4868285"/>
            <a:ext cx="105276" cy="105248"/>
          </a:xfrm>
          <a:prstGeom prst="ellipse">
            <a:avLst/>
          </a:prstGeom>
          <a:solidFill>
            <a:srgbClr val="000000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45488" y="4899436"/>
            <a:ext cx="104624" cy="46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fld id="{533B120D-C22C-43C1-97A5-1D247EFB43E2}" type="slidenum">
              <a:rPr lang="en-US" sz="300" smtClean="0">
                <a:solidFill>
                  <a:schemeClr val="bg1"/>
                </a:solidFill>
                <a:latin typeface="+mj-lt"/>
              </a:rPr>
              <a:pPr algn="ctr">
                <a:defRPr/>
              </a:pPr>
              <a:t>‹#›</a:t>
            </a:fld>
            <a:endParaRPr lang="en-US" sz="3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04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72" r:id="rId7"/>
    <p:sldLayoutId id="2147483680" r:id="rId8"/>
    <p:sldLayoutId id="2147483681" r:id="rId9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529B"/>
          </a:solidFill>
          <a:latin typeface="Novecento Book" pitchFamily="50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9pPr>
    </p:titleStyle>
    <p:bodyStyle>
      <a:lvl1pPr marL="259556" indent="-259556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15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26244" indent="-17145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350">
          <a:solidFill>
            <a:schemeClr val="tx1"/>
          </a:solidFill>
          <a:latin typeface="Calibri" panose="020F0502020204030204" pitchFamily="34" charset="0"/>
        </a:defRPr>
      </a:lvl2pPr>
      <a:lvl3pPr marL="598885" indent="-17145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350">
          <a:solidFill>
            <a:schemeClr val="tx1"/>
          </a:solidFill>
          <a:latin typeface="Calibri" panose="020F0502020204030204" pitchFamily="34" charset="0"/>
        </a:defRPr>
      </a:lvl3pPr>
      <a:lvl4pPr marL="67865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4pPr>
      <a:lvl5pPr marL="85010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5pPr>
      <a:lvl6pPr marL="119300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6pPr>
      <a:lvl7pPr marL="153590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7pPr>
      <a:lvl8pPr marL="187880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8pPr>
      <a:lvl9pPr marL="2221706" indent="-16430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3">
          <p15:clr>
            <a:srgbClr val="F26B43"/>
          </p15:clr>
        </p15:guide>
        <p15:guide id="3" pos="7443">
          <p15:clr>
            <a:srgbClr val="F26B43"/>
          </p15:clr>
        </p15:guide>
        <p15:guide id="4" orient="horz" pos="710">
          <p15:clr>
            <a:srgbClr val="F26B43"/>
          </p15:clr>
        </p15:guide>
        <p15:guide id="5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6A801E3-6584-3E42-AA21-AF658E8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4" y="274643"/>
            <a:ext cx="7886700" cy="566315"/>
          </a:xfrm>
        </p:spPr>
        <p:txBody>
          <a:bodyPr/>
          <a:lstStyle/>
          <a:p>
            <a:pPr marL="129540"/>
            <a:r>
              <a:rPr lang="en-US" altLang="zh-CN" dirty="0"/>
              <a:t>Welcome Page</a:t>
            </a:r>
            <a:endParaRPr lang="en-US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997" y="1202788"/>
            <a:ext cx="79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1800" dirty="0"/>
              <a:t>This is sample pptx file.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1800" dirty="0"/>
              <a:t>Next slide has Artistic effect image which is not rendering,</a:t>
            </a:r>
          </a:p>
        </p:txBody>
      </p:sp>
    </p:spTree>
    <p:extLst>
      <p:ext uri="{BB962C8B-B14F-4D97-AF65-F5344CB8AC3E}">
        <p14:creationId xmlns:p14="http://schemas.microsoft.com/office/powerpoint/2010/main" val="37463493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" y="2269722"/>
            <a:ext cx="3267074" cy="1038746"/>
          </a:xfrm>
        </p:spPr>
        <p:txBody>
          <a:bodyPr/>
          <a:lstStyle/>
          <a:p>
            <a:r>
              <a:rPr lang="en-US" altLang="zh-CN" dirty="0"/>
              <a:t>Text 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1752" y="3439682"/>
            <a:ext cx="3267074" cy="207621"/>
          </a:xfrm>
        </p:spPr>
        <p:txBody>
          <a:bodyPr/>
          <a:lstStyle/>
          <a:p>
            <a:r>
              <a:rPr lang="en-US" dirty="0"/>
              <a:t>Rohit kharya</a:t>
            </a:r>
          </a:p>
        </p:txBody>
      </p:sp>
    </p:spTree>
    <p:extLst>
      <p:ext uri="{BB962C8B-B14F-4D97-AF65-F5344CB8AC3E}">
        <p14:creationId xmlns:p14="http://schemas.microsoft.com/office/powerpoint/2010/main" val="2097134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CDD73E1405544A85E12751C00D960" ma:contentTypeVersion="4" ma:contentTypeDescription="Create a new document." ma:contentTypeScope="" ma:versionID="05a222e14fc865302818afdd9db92774">
  <xsd:schema xmlns:xsd="http://www.w3.org/2001/XMLSchema" xmlns:xs="http://www.w3.org/2001/XMLSchema" xmlns:p="http://schemas.microsoft.com/office/2006/metadata/properties" xmlns:ns2="59407899-9244-4790-9570-35077c46c77f" xmlns:ns3="2763645b-702a-4e9c-a6d3-134c9a864b1b" targetNamespace="http://schemas.microsoft.com/office/2006/metadata/properties" ma:root="true" ma:fieldsID="97d4b3327ae2748d1b2d76bc803fe0ea" ns2:_="" ns3:_="">
    <xsd:import namespace="59407899-9244-4790-9570-35077c46c77f"/>
    <xsd:import namespace="2763645b-702a-4e9c-a6d3-134c9a864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07899-9244-4790-9570-35077c46c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3645b-702a-4e9c-a6d3-134c9a864b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9C396-70CE-45C0-8B3A-C2CCB6927640}">
  <ds:schemaRefs>
    <ds:schemaRef ds:uri="http://www.w3.org/XML/1998/namespace"/>
    <ds:schemaRef ds:uri="59407899-9244-4790-9570-35077c46c77f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763645b-702a-4e9c-a6d3-134c9a864b1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6C0B56-FA1B-4021-88D4-7C290DBCB8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B73B0-9893-4160-9846-67EEE7F1704D}">
  <ds:schemaRefs>
    <ds:schemaRef ds:uri="2763645b-702a-4e9c-a6d3-134c9a864b1b"/>
    <ds:schemaRef ds:uri="59407899-9244-4790-9570-35077c46c7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24</Words>
  <Application>Microsoft Office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宋体</vt:lpstr>
      <vt:lpstr>Arial</vt:lpstr>
      <vt:lpstr>Calibri</vt:lpstr>
      <vt:lpstr>Novecento Book</vt:lpstr>
      <vt:lpstr>Segoe UI</vt:lpstr>
      <vt:lpstr>Symbol</vt:lpstr>
      <vt:lpstr>Verdana</vt:lpstr>
      <vt:lpstr>Webdings</vt:lpstr>
      <vt:lpstr>Wingdings</vt:lpstr>
      <vt:lpstr>Wingdings 2</vt:lpstr>
      <vt:lpstr>HCL Template</vt:lpstr>
      <vt:lpstr>Welcome Page</vt:lpstr>
      <vt:lpstr>Text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Verse on Premises Deep Dive</dc:title>
  <dc:creator>QIAN.LIANG</dc:creator>
  <cp:lastModifiedBy>Rohit Kharya</cp:lastModifiedBy>
  <cp:revision>197</cp:revision>
  <dcterms:modified xsi:type="dcterms:W3CDTF">2022-09-29T08:37:28Z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0x010100FC7CDD73E1405544A85E12751C00D960</vt:lpwstr>
  </property>
</Properties>
</file>