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0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3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7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5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1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9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30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3A62-AC4C-4546-85F5-B13E8B58EC6A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76D1-86D5-428B-BFC5-F67EF2C81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475472" y="3075057"/>
            <a:ext cx="924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lang="de-DE" sz="4000" dirty="0" err="1" smtClean="0">
                <a:solidFill>
                  <a:srgbClr val="FF0000"/>
                </a:solidFill>
              </a:defRPr>
            </a:pPr>
            <a:r>
              <a:t>DefaultRunProperties </a:t>
            </a:r>
            <a:r>
              <a:rPr lang="de-DE" sz="4000" dirty="0" err="1" smtClean="0">
                <a:solidFill>
                  <a:srgbClr val="00FF00"/>
                </a:solidFill>
              </a:rPr>
              <a:t>ExplicitRunProperties</a:t>
            </a:r>
          </a:p>
        </p:txBody>
      </p:sp>
    </p:spTree>
    <p:extLst>
      <p:ext uri="{BB962C8B-B14F-4D97-AF65-F5344CB8AC3E}">
        <p14:creationId xmlns:p14="http://schemas.microsoft.com/office/powerpoint/2010/main" val="179452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TUEV NORD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Richter, Axel</dc:creator>
  <cp:lastModifiedBy>Richter, Axel</cp:lastModifiedBy>
  <cp:revision>10</cp:revision>
  <dcterms:created xsi:type="dcterms:W3CDTF">2020-05-20T11:16:23Z</dcterms:created>
  <dcterms:modified xsi:type="dcterms:W3CDTF">2020-05-20T11:58:33Z</dcterms:modified>
</cp:coreProperties>
</file>