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6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67" y="67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=""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 smtClean="0"/>
              <a:t>Gdfafsdafafa</a:t>
            </a:r>
            <a:endParaRPr lang="en-US" dirty="0" smtClean="0"/>
          </a:p>
          <a:p>
            <a:r>
              <a:rPr lang="zh-CN" altLang="en-US" dirty="0" smtClean="0"/>
              <a:t>嘿嘿</a:t>
            </a:r>
            <a:endParaRPr lang="en-US" altLang="zh-CN" dirty="0" smtClean="0"/>
          </a:p>
          <a:p>
            <a:r>
              <a:rPr lang="zh-CN" altLang="en-US" dirty="0">
                <a:latin typeface="+mn-ea"/>
                <a:ea typeface="+mn-ea"/>
              </a:rPr>
              <a:t>哈哈</a:t>
            </a:r>
            <a:r>
              <a:rPr lang="zh-CN" altLang="en-US" dirty="0" smtClean="0">
                <a:latin typeface="+mn-ea"/>
                <a:ea typeface="+mn-ea"/>
              </a:rPr>
              <a:t>哈哈哈</a:t>
            </a:r>
            <a:endParaRPr lang="en-US" altLang="zh-CN" dirty="0">
              <a:latin typeface="+mn-ea"/>
              <a:ea typeface="+mn-ea"/>
            </a:endParaRPr>
          </a:p>
          <a:p>
            <a:endParaRPr lang="en-US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  <a:ea typeface="+mj-ea"/>
              </a:rPr>
              <a:t>呵呵</a:t>
            </a:r>
            <a:r>
              <a:rPr lang="zh-CN" altLang="en-US" dirty="0" smtClean="0">
                <a:latin typeface="+mj-ea"/>
                <a:ea typeface="+mj-ea"/>
              </a:rPr>
              <a:t>呵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37827"/>
              </p:ext>
            </p:extLst>
          </p:nvPr>
        </p:nvGraphicFramePr>
        <p:xfrm>
          <a:off x="5640388" y="3032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装程序外壳对象" showAsIcon="1" r:id="rId3" imgW="914400" imgH="792360" progId="Package">
                  <p:embed/>
                </p:oleObj>
              </mc:Choice>
              <mc:Fallback>
                <p:oleObj name="包装程序外壳对象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0388" y="30321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77E3B732-DDF7-4011-B681-28F511DF8898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自定义1">
      <a:majorFont>
        <a:latin typeface="Arial"/>
        <a:ea typeface="黑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002891D3-441F-4843-9EAC-D44E0F2301F5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AFFA82CF-250F-4604-B0DF-1F7FF8D5115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</TotalTime>
  <Words>7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Calibri</vt:lpstr>
      <vt:lpstr>封面页_图片版 </vt:lpstr>
      <vt:lpstr>目录页</vt:lpstr>
      <vt:lpstr>章节页</vt:lpstr>
      <vt:lpstr>结束页</vt:lpstr>
      <vt:lpstr>包装程序外壳对象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Liyinsheng (Leon)</dc:creator>
  <cp:lastModifiedBy>Liyinsheng (Leon)</cp:lastModifiedBy>
  <cp:revision>9</cp:revision>
  <dcterms:created xsi:type="dcterms:W3CDTF">2019-07-19T03:09:05Z</dcterms:created>
  <dcterms:modified xsi:type="dcterms:W3CDTF">2020-08-28T08:11:20Z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(3)gECL2bsVj0u6AF3T/i18ed68bLM9tSG/rT5QBv5cCDGgUxRSiGhCd0ZR40hX0R8IiMmIjH4f
K41IZLgla+tD6w4AvtVCE2UmCbvz5anD9aWQZNnGLPtolzaZNlMtoAUzKf2yL1tEIKhxoGDw
Uu0BAdPKQ8aBhvAAJ7MtoMfkbeig/xrTPEzQPLJzDlQectd5/UbA8RDcc+wqh7BU5ip/DA3K
6TYc56MJDJXC7Ndl+6</vt:lpwstr>
  </property>
  <property fmtid="{D5CDD505-2E9C-101B-9397-08002B2CF9AE}" pid="3" name="_2015_ms_pID_7253431">
    <vt:lpwstr>o0WL2FbMTaza6DCMfFUDH18toGDA1SJvffOlYTz7R/QJLBtrdLBjpK
JbJgCqX6QixRlULcgKGNJOj1XX1LgDuHouHd6B3V4cTlbHkbknnmz+tt5j1AfvMovgLDIu+o
MZMYDNxGXOdISkeARW/T2Wl96zpSpGwSExwt6p0HWO9pDTAq+GSicujwCGUj75unPX4T82Yb
a+nUEaTuWr+puorRO0kaUoRiw7ezQKasOsXK</vt:lpwstr>
  </property>
  <property fmtid="{D5CDD505-2E9C-101B-9397-08002B2CF9AE}" pid="4" name="_2015_ms_pID_7253432">
    <vt:lpwstr>SQ==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1598146220</vt:lpwstr>
  </property>
</Properties>
</file>