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84" r:id="rId5"/>
  </p:sldIdLst>
  <p:sldSz cx="24384000" cy="13716000"/>
  <p:notesSz cx="6888163" cy="10021888"/>
  <p:custDataLst>
    <p:tags r:id="rId7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468" userDrawn="1">
          <p15:clr>
            <a:srgbClr val="A4A3A4"/>
          </p15:clr>
        </p15:guide>
        <p15:guide id="4" pos="14892" userDrawn="1">
          <p15:clr>
            <a:srgbClr val="A4A3A4"/>
          </p15:clr>
        </p15:guide>
        <p15:guide id="5" orient="horz" pos="464" userDrawn="1">
          <p15:clr>
            <a:srgbClr val="A4A3A4"/>
          </p15:clr>
        </p15:guide>
        <p15:guide id="6" orient="horz" pos="81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D9D"/>
    <a:srgbClr val="FFFFFF"/>
    <a:srgbClr val="8F4DCA"/>
    <a:srgbClr val="E40615"/>
    <a:srgbClr val="4F9A9B"/>
    <a:srgbClr val="D09840"/>
    <a:srgbClr val="6912B8"/>
    <a:srgbClr val="509BD7"/>
    <a:srgbClr val="32A2DC"/>
    <a:srgbClr val="B0B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945C1-30DA-4EF0-8E93-3C25C1544688}" v="99" dt="2021-03-26T22:49:29.505"/>
    <p1510:client id="{75DDB586-FC55-454F-AA51-AA45E6EC9C63}" v="258" dt="2021-03-26T22:48:16.13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6327" autoAdjust="0"/>
  </p:normalViewPr>
  <p:slideViewPr>
    <p:cSldViewPr snapToGrid="0">
      <p:cViewPr varScale="1">
        <p:scale>
          <a:sx n="57" d="100"/>
          <a:sy n="57" d="100"/>
        </p:scale>
        <p:origin x="270" y="84"/>
      </p:cViewPr>
      <p:guideLst>
        <p:guide orient="horz" pos="4320"/>
        <p:guide pos="7680"/>
        <p:guide pos="468"/>
        <p:guide pos="14892"/>
        <p:guide orient="horz" pos="464"/>
        <p:guide orient="horz" pos="81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93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81787" cy="3759200"/>
          </a:xfrm>
          <a:prstGeom prst="rect">
            <a:avLst/>
          </a:prstGeom>
        </p:spPr>
        <p:txBody>
          <a:bodyPr lIns="96625" tIns="48312" rIns="96625" bIns="48312"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xfrm>
            <a:off x="918422" y="4760397"/>
            <a:ext cx="5051320" cy="4509850"/>
          </a:xfrm>
          <a:prstGeom prst="rect">
            <a:avLst/>
          </a:prstGeom>
        </p:spPr>
        <p:txBody>
          <a:bodyPr lIns="96625" tIns="48312" rIns="96625" bIns="48312"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955385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81787" cy="3759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841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eetings + Greater Than L">
    <p:bg>
      <p:bgPr>
        <a:solidFill>
          <a:srgbClr val="1A1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Graphic 3" descr="Graphic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0" y="0"/>
            <a:ext cx="143764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Welcome"/>
          <p:cNvSpPr txBox="1">
            <a:spLocks noGrp="1"/>
          </p:cNvSpPr>
          <p:nvPr>
            <p:ph type="title" hasCustomPrompt="1"/>
          </p:nvPr>
        </p:nvSpPr>
        <p:spPr>
          <a:xfrm>
            <a:off x="761998" y="4636546"/>
            <a:ext cx="14081507" cy="4442908"/>
          </a:xfrm>
          <a:prstGeom prst="rect">
            <a:avLst/>
          </a:prstGeom>
        </p:spPr>
        <p:txBody>
          <a:bodyPr anchor="ctr"/>
          <a:lstStyle>
            <a:lvl1pPr>
              <a:defRPr sz="14400">
                <a:solidFill>
                  <a:srgbClr val="FFFFFF"/>
                </a:solidFill>
              </a:defRPr>
            </a:lvl1pPr>
          </a:lstStyle>
          <a:p>
            <a:r>
              <a:rPr lang="de-AT"/>
              <a:t>Welcome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231544" y="12589590"/>
            <a:ext cx="243656" cy="246221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86CB4B4D-7CA3-9044-876B-883B54F8677D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"/>
          <p:cNvSpPr/>
          <p:nvPr/>
        </p:nvSpPr>
        <p:spPr>
          <a:xfrm>
            <a:off x="0" y="12618719"/>
            <a:ext cx="24384000" cy="1097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82879" tIns="182879" rIns="182879" bIns="182879" anchor="ctr"/>
          <a:lstStyle/>
          <a:p>
            <a:pPr defTabSz="1828800">
              <a:defRPr sz="36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lang="de-AT"/>
          </a:p>
        </p:txBody>
      </p:sp>
      <p:pic>
        <p:nvPicPr>
          <p:cNvPr id="92" name="Image" descr="Imag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341" y="12975605"/>
            <a:ext cx="379366" cy="404657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extBox 24"/>
          <p:cNvSpPr txBox="1"/>
          <p:nvPr/>
        </p:nvSpPr>
        <p:spPr>
          <a:xfrm>
            <a:off x="16635779" y="13044250"/>
            <a:ext cx="622422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457200">
              <a:spcBef>
                <a:spcPts val="2400"/>
              </a:spcBef>
              <a:defRPr sz="1600">
                <a:solidFill>
                  <a:srgbClr val="FFFFFF">
                    <a:alpha val="75000"/>
                  </a:srgbClr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de-AT"/>
              <a:t>Copyright © 2021 Accenture. All rights reserved.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86CB4B4D-7CA3-9044-876B-883B54F8677D}" type="slidenum">
              <a:rPr lang="de-AT" smtClean="0"/>
              <a:t>‹#›</a:t>
            </a:fld>
            <a:endParaRPr lang="de-AT"/>
          </a:p>
        </p:txBody>
      </p:sp>
      <p:sp>
        <p:nvSpPr>
          <p:cNvPr id="95" name="Picture Placeholder 35"/>
          <p:cNvSpPr>
            <a:spLocks noGrp="1"/>
          </p:cNvSpPr>
          <p:nvPr>
            <p:ph type="pic" idx="21"/>
          </p:nvPr>
        </p:nvSpPr>
        <p:spPr>
          <a:xfrm>
            <a:off x="0" y="-3"/>
            <a:ext cx="12192049" cy="126187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Place headline here (36pt, min 30pt)"/>
          <p:cNvSpPr txBox="1">
            <a:spLocks noGrp="1"/>
          </p:cNvSpPr>
          <p:nvPr>
            <p:ph type="title" hasCustomPrompt="1"/>
          </p:nvPr>
        </p:nvSpPr>
        <p:spPr>
          <a:xfrm>
            <a:off x="12953997" y="762000"/>
            <a:ext cx="10668001" cy="5334000"/>
          </a:xfrm>
          <a:prstGeom prst="rect">
            <a:avLst/>
          </a:prstGeom>
        </p:spPr>
        <p:txBody>
          <a:bodyPr anchor="b"/>
          <a:lstStyle/>
          <a:p>
            <a:r>
              <a:rPr lang="de-AT"/>
              <a:t>Place </a:t>
            </a:r>
            <a:r>
              <a:rPr lang="de-AT" err="1"/>
              <a:t>headline</a:t>
            </a:r>
            <a:r>
              <a:rPr lang="de-AT"/>
              <a:t> here (36pt, min 30pt)</a:t>
            </a:r>
          </a:p>
        </p:txBody>
      </p:sp>
      <p:sp>
        <p:nvSpPr>
          <p:cNvPr id="97" name="TextBox 12"/>
          <p:cNvSpPr txBox="1"/>
          <p:nvPr/>
        </p:nvSpPr>
        <p:spPr>
          <a:xfrm>
            <a:off x="13057564" y="13046790"/>
            <a:ext cx="622422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457200">
              <a:spcBef>
                <a:spcPts val="2400"/>
              </a:spcBef>
              <a:defRPr sz="1600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de-AT"/>
              <a:t>Copyright © 2021 Accenture. All rights reserved.</a:t>
            </a:r>
          </a:p>
        </p:txBody>
      </p:sp>
      <p:sp>
        <p:nvSpPr>
          <p:cNvPr id="98" name="TextBox 13"/>
          <p:cNvSpPr txBox="1"/>
          <p:nvPr/>
        </p:nvSpPr>
        <p:spPr>
          <a:xfrm>
            <a:off x="19562081" y="13046790"/>
            <a:ext cx="405992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457200">
              <a:spcBef>
                <a:spcPts val="2400"/>
              </a:spcBef>
              <a:defRPr sz="1600" b="1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de-AT"/>
              <a:t>Streng vertraulich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953997" y="6535270"/>
            <a:ext cx="10668001" cy="533400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GT Sectra Fine Rg"/>
                <a:ea typeface="GT Sectra Fine Rg"/>
                <a:cs typeface="GT Sectra Fine Rg"/>
                <a:sym typeface="GT Sectra Fine Rg"/>
              </a:defRPr>
            </a:lvl1pPr>
            <a:lvl2pPr marL="0" indent="0">
              <a:buSzTx/>
              <a:buNone/>
              <a:defRPr sz="4800">
                <a:latin typeface="GT Sectra Fine Rg"/>
                <a:ea typeface="GT Sectra Fine Rg"/>
                <a:cs typeface="GT Sectra Fine Rg"/>
                <a:sym typeface="GT Sectra Fine Rg"/>
              </a:defRPr>
            </a:lvl2pPr>
            <a:lvl3pPr marL="609600" indent="-609600">
              <a:buChar char="•"/>
              <a:defRPr sz="4800">
                <a:latin typeface="GT Sectra Fine Rg"/>
                <a:ea typeface="GT Sectra Fine Rg"/>
                <a:cs typeface="GT Sectra Fine Rg"/>
                <a:sym typeface="GT Sectra Fine Rg"/>
              </a:defRPr>
            </a:lvl3pPr>
            <a:lvl4pPr marL="914400" indent="-685800">
              <a:buChar char="–"/>
              <a:defRPr sz="4800">
                <a:latin typeface="GT Sectra Fine Rg"/>
                <a:ea typeface="GT Sectra Fine Rg"/>
                <a:cs typeface="GT Sectra Fine Rg"/>
                <a:sym typeface="GT Sectra Fine Rg"/>
              </a:defRPr>
            </a:lvl4pPr>
            <a:lvl5pPr marL="1143000" indent="-685800">
              <a:buChar char="•"/>
              <a:defRPr sz="4800">
                <a:latin typeface="GT Sectra Fine Rg"/>
                <a:ea typeface="GT Sectra Fine Rg"/>
                <a:cs typeface="GT Sectra Fine Rg"/>
                <a:sym typeface="GT Sectra Fine Rg"/>
              </a:defRPr>
            </a:lvl5pPr>
          </a:lstStyle>
          <a:p>
            <a:r>
              <a:rPr lang="de-AT"/>
              <a:t>Place sub-headline here in GT </a:t>
            </a:r>
            <a:r>
              <a:rPr lang="de-AT" err="1"/>
              <a:t>Sectra</a:t>
            </a:r>
            <a:r>
              <a:rPr lang="de-AT"/>
              <a:t> Fine, </a:t>
            </a:r>
            <a:r>
              <a:rPr lang="de-AT" err="1"/>
              <a:t>indent</a:t>
            </a:r>
            <a:r>
              <a:rPr lang="de-AT"/>
              <a:t> for </a:t>
            </a:r>
            <a:r>
              <a:rPr lang="de-AT" err="1"/>
              <a:t>other</a:t>
            </a:r>
            <a:r>
              <a:rPr lang="de-AT"/>
              <a:t> </a:t>
            </a:r>
            <a:r>
              <a:rPr lang="de-AT" err="1"/>
              <a:t>levels</a:t>
            </a:r>
            <a:endParaRPr lang="de-AT"/>
          </a:p>
          <a:p>
            <a:pPr lvl="1"/>
            <a:endParaRPr lang="de-AT"/>
          </a:p>
          <a:p>
            <a:pPr lvl="2"/>
            <a:endParaRPr lang="de-AT"/>
          </a:p>
          <a:p>
            <a:pPr lvl="3"/>
            <a:endParaRPr lang="de-AT"/>
          </a:p>
          <a:p>
            <a:pPr lvl="4"/>
            <a:endParaRPr lang="de-AT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Divider with Image - Gradient Dark">
    <p:bg>
      <p:bgPr>
        <a:solidFill>
          <a:srgbClr val="2B9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3" descr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69" y="2468"/>
            <a:ext cx="24379262" cy="13713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286000" y="9220197"/>
            <a:ext cx="9906000" cy="294843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defRPr sz="4800">
                <a:solidFill>
                  <a:srgbClr val="FFFFFF"/>
                </a:solidFill>
                <a:latin typeface="GT Sectra Fine Rg"/>
                <a:ea typeface="GT Sectra Fine Rg"/>
                <a:cs typeface="GT Sectra Fine Rg"/>
                <a:sym typeface="GT Sectra Fine Rg"/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buSzTx/>
              <a:buNone/>
              <a:defRPr sz="4800">
                <a:solidFill>
                  <a:srgbClr val="FFFFFF"/>
                </a:solidFill>
                <a:latin typeface="GT Sectra Fine Rg"/>
                <a:ea typeface="GT Sectra Fine Rg"/>
                <a:cs typeface="GT Sectra Fine Rg"/>
                <a:sym typeface="GT Sectra Fine Rg"/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buSzTx/>
              <a:buNone/>
              <a:defRPr sz="4800">
                <a:solidFill>
                  <a:srgbClr val="FFFFFF"/>
                </a:solidFill>
                <a:latin typeface="GT Sectra Fine Rg"/>
                <a:ea typeface="GT Sectra Fine Rg"/>
                <a:cs typeface="GT Sectra Fine Rg"/>
                <a:sym typeface="GT Sectra Fine Rg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buSzTx/>
              <a:buNone/>
              <a:defRPr sz="4800">
                <a:solidFill>
                  <a:srgbClr val="FFFFFF"/>
                </a:solidFill>
                <a:latin typeface="GT Sectra Fine Rg"/>
                <a:ea typeface="GT Sectra Fine Rg"/>
                <a:cs typeface="GT Sectra Fine Rg"/>
                <a:sym typeface="GT Sectra Fine Rg"/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buSzTx/>
              <a:buNone/>
              <a:defRPr sz="4800">
                <a:solidFill>
                  <a:srgbClr val="FFFFFF"/>
                </a:solidFill>
                <a:latin typeface="GT Sectra Fine Rg"/>
                <a:ea typeface="GT Sectra Fine Rg"/>
                <a:cs typeface="GT Sectra Fine Rg"/>
                <a:sym typeface="GT Sectra Fine Rg"/>
              </a:defRPr>
            </a:lvl5pPr>
          </a:lstStyle>
          <a:p>
            <a:r>
              <a:rPr lang="de-AT"/>
              <a:t>Place </a:t>
            </a:r>
            <a:r>
              <a:rPr lang="de-AT" err="1"/>
              <a:t>subtitle</a:t>
            </a:r>
            <a:r>
              <a:rPr lang="de-AT"/>
              <a:t> here in GT </a:t>
            </a:r>
            <a:r>
              <a:rPr lang="de-AT" err="1"/>
              <a:t>Sectra</a:t>
            </a:r>
            <a:r>
              <a:rPr lang="de-AT"/>
              <a:t> Fine 24pt</a:t>
            </a:r>
          </a:p>
          <a:p>
            <a:pPr lvl="1"/>
            <a:endParaRPr lang="de-AT"/>
          </a:p>
          <a:p>
            <a:pPr lvl="2"/>
            <a:endParaRPr lang="de-AT"/>
          </a:p>
          <a:p>
            <a:pPr lvl="3"/>
            <a:endParaRPr lang="de-AT"/>
          </a:p>
          <a:p>
            <a:pPr lvl="4"/>
            <a:endParaRPr lang="de-AT"/>
          </a:p>
        </p:txBody>
      </p:sp>
      <p:sp>
        <p:nvSpPr>
          <p:cNvPr id="108" name="Picture Placeholder 18"/>
          <p:cNvSpPr>
            <a:spLocks noGrp="1"/>
          </p:cNvSpPr>
          <p:nvPr>
            <p:ph type="pic" sz="half" idx="21"/>
          </p:nvPr>
        </p:nvSpPr>
        <p:spPr>
          <a:xfrm>
            <a:off x="13716000" y="762000"/>
            <a:ext cx="9906000" cy="1140663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9" name="Section title 54pt"/>
          <p:cNvSpPr txBox="1">
            <a:spLocks noGrp="1"/>
          </p:cNvSpPr>
          <p:nvPr>
            <p:ph type="title" hasCustomPrompt="1"/>
          </p:nvPr>
        </p:nvSpPr>
        <p:spPr>
          <a:xfrm>
            <a:off x="2286001" y="762000"/>
            <a:ext cx="9905999" cy="7830185"/>
          </a:xfrm>
          <a:prstGeom prst="rect">
            <a:avLst/>
          </a:prstGeom>
        </p:spPr>
        <p:txBody>
          <a:bodyPr anchor="b"/>
          <a:lstStyle>
            <a:lvl1pPr>
              <a:defRPr sz="10800">
                <a:solidFill>
                  <a:srgbClr val="FFFFFF"/>
                </a:solidFill>
              </a:defRPr>
            </a:lvl1pPr>
          </a:lstStyle>
          <a:p>
            <a:r>
              <a:rPr lang="de-AT" err="1"/>
              <a:t>Section</a:t>
            </a:r>
            <a:r>
              <a:rPr lang="de-AT"/>
              <a:t> title 54pt</a:t>
            </a:r>
          </a:p>
        </p:txBody>
      </p:sp>
      <p:pic>
        <p:nvPicPr>
          <p:cNvPr id="110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5" y="12965031"/>
            <a:ext cx="382175" cy="404657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Box 4"/>
          <p:cNvSpPr txBox="1"/>
          <p:nvPr/>
        </p:nvSpPr>
        <p:spPr>
          <a:xfrm>
            <a:off x="13429786" y="13046790"/>
            <a:ext cx="943021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 defTabSz="457200">
              <a:spcBef>
                <a:spcPts val="2400"/>
              </a:spcBef>
              <a:defRPr sz="1600">
                <a:solidFill>
                  <a:srgbClr val="FFFFFF">
                    <a:alpha val="75000"/>
                  </a:srgbClr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de-AT"/>
              <a:t>Copyright © 2021 Accenture. All rights reserved. Streng vertraulich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78344" y="13046790"/>
            <a:ext cx="243657" cy="2462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86CB4B4D-7CA3-9044-876B-883B54F8677D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49491" y="13086190"/>
            <a:ext cx="272510" cy="276999"/>
          </a:xfrm>
          <a:prstGeom prst="rect">
            <a:avLst/>
          </a:prstGeom>
        </p:spPr>
        <p:txBody>
          <a:bodyPr anchor="t"/>
          <a:lstStyle>
            <a:lvl1pPr defTabSz="2437974">
              <a:spcBef>
                <a:spcPts val="0"/>
              </a:spcBef>
              <a:defRPr sz="18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rPr lang="de-AT" smtClean="0"/>
              <a:t>‹#›</a:t>
            </a:fld>
            <a:endParaRPr lang="de-AT"/>
          </a:p>
        </p:txBody>
      </p:sp>
      <p:sp>
        <p:nvSpPr>
          <p:cNvPr id="121" name="TextBox 2"/>
          <p:cNvSpPr txBox="1"/>
          <p:nvPr/>
        </p:nvSpPr>
        <p:spPr>
          <a:xfrm>
            <a:off x="290286" y="203200"/>
            <a:ext cx="4820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828800">
              <a:defRPr sz="2000" i="1">
                <a:solidFill>
                  <a:srgbClr val="FF0000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de-AT"/>
              <a:t>Diskussionsentwurf – Streng vertraulich</a:t>
            </a:r>
          </a:p>
        </p:txBody>
      </p:sp>
      <p:sp>
        <p:nvSpPr>
          <p:cNvPr id="1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000" y="1491985"/>
            <a:ext cx="22860000" cy="443199"/>
          </a:xfrm>
          <a:prstGeom prst="rect">
            <a:avLst/>
          </a:prstGeom>
        </p:spPr>
        <p:txBody>
          <a:bodyPr/>
          <a:lstStyle>
            <a:lvl1pPr defTabSz="1828754">
              <a:lnSpc>
                <a:spcPct val="90000"/>
              </a:lnSpc>
              <a:spcBef>
                <a:spcPts val="0"/>
              </a:spcBef>
              <a:defRPr sz="3200">
                <a:solidFill>
                  <a:srgbClr val="969696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defTabSz="1828754">
              <a:lnSpc>
                <a:spcPct val="90000"/>
              </a:lnSpc>
              <a:spcBef>
                <a:spcPts val="0"/>
              </a:spcBef>
              <a:buSzTx/>
              <a:buNone/>
              <a:defRPr sz="3200">
                <a:solidFill>
                  <a:srgbClr val="969696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591065" indent="-306909" defTabSz="1828754">
              <a:lnSpc>
                <a:spcPct val="90000"/>
              </a:lnSpc>
              <a:spcBef>
                <a:spcPts val="0"/>
              </a:spcBef>
              <a:defRPr sz="3200">
                <a:solidFill>
                  <a:srgbClr val="969696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857228" indent="-342891" defTabSz="1828754">
              <a:lnSpc>
                <a:spcPct val="90000"/>
              </a:lnSpc>
              <a:spcBef>
                <a:spcPts val="0"/>
              </a:spcBef>
              <a:defRPr sz="3200">
                <a:solidFill>
                  <a:srgbClr val="969696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1085823" indent="-406390" defTabSz="1828754">
              <a:lnSpc>
                <a:spcPct val="90000"/>
              </a:lnSpc>
              <a:spcBef>
                <a:spcPts val="0"/>
              </a:spcBef>
              <a:defRPr sz="3200">
                <a:solidFill>
                  <a:srgbClr val="969696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r>
              <a:rPr lang="de-AT"/>
              <a:t>Body Level One</a:t>
            </a:r>
          </a:p>
          <a:p>
            <a:pPr lvl="1"/>
            <a:r>
              <a:rPr lang="de-AT"/>
              <a:t>Body Level </a:t>
            </a:r>
            <a:r>
              <a:rPr lang="de-AT" err="1"/>
              <a:t>Two</a:t>
            </a:r>
            <a:endParaRPr lang="de-AT"/>
          </a:p>
          <a:p>
            <a:pPr lvl="2"/>
            <a:r>
              <a:rPr lang="de-AT"/>
              <a:t>Body Level </a:t>
            </a:r>
            <a:r>
              <a:rPr lang="de-AT" err="1"/>
              <a:t>Three</a:t>
            </a:r>
            <a:endParaRPr lang="de-AT"/>
          </a:p>
          <a:p>
            <a:pPr lvl="3"/>
            <a:r>
              <a:rPr lang="de-AT"/>
              <a:t>Body Level </a:t>
            </a:r>
            <a:r>
              <a:rPr lang="de-AT" err="1"/>
              <a:t>Four</a:t>
            </a:r>
            <a:endParaRPr lang="de-AT"/>
          </a:p>
          <a:p>
            <a:pPr lvl="4"/>
            <a:r>
              <a:rPr lang="de-AT"/>
              <a:t>Body Level Five</a:t>
            </a:r>
          </a:p>
        </p:txBody>
      </p:sp>
      <p:sp>
        <p:nvSpPr>
          <p:cNvPr id="123" name="Click to edit master title style Click to edit master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738000"/>
            <a:ext cx="22860000" cy="590933"/>
          </a:xfrm>
          <a:prstGeom prst="rect">
            <a:avLst/>
          </a:prstGeom>
        </p:spPr>
        <p:txBody>
          <a:bodyPr/>
          <a:lstStyle>
            <a:lvl1pPr defTabSz="1828754">
              <a:defRPr sz="4800" b="0" cap="all">
                <a:solidFill>
                  <a:srgbClr val="32A2DC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rPr lang="de-AT"/>
              <a:t>Click to </a:t>
            </a:r>
            <a:r>
              <a:rPr lang="de-AT" err="1"/>
              <a:t>edit</a:t>
            </a:r>
            <a:r>
              <a:rPr lang="de-AT"/>
              <a:t> </a:t>
            </a:r>
            <a:r>
              <a:rPr lang="de-AT" err="1"/>
              <a:t>master</a:t>
            </a:r>
            <a:r>
              <a:rPr lang="de-AT"/>
              <a:t> title style Click to </a:t>
            </a:r>
            <a:r>
              <a:rPr lang="de-AT" err="1"/>
              <a:t>edit</a:t>
            </a:r>
            <a:r>
              <a:rPr lang="de-AT"/>
              <a:t> </a:t>
            </a:r>
            <a:r>
              <a:rPr lang="de-AT" err="1"/>
              <a:t>master</a:t>
            </a:r>
            <a:r>
              <a:rPr lang="de-AT"/>
              <a:t> title</a:t>
            </a: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xmlns="" id="{DA050FE9-90EE-4F36-B438-CB4F3827B9B4}"/>
              </a:ext>
            </a:extLst>
          </p:cNvPr>
          <p:cNvSpPr txBox="1"/>
          <p:nvPr userDrawn="1"/>
        </p:nvSpPr>
        <p:spPr>
          <a:xfrm>
            <a:off x="13733929" y="13044251"/>
            <a:ext cx="912607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 defTabSz="457200">
              <a:spcBef>
                <a:spcPts val="2400"/>
              </a:spcBef>
              <a:defRPr sz="1600">
                <a:solidFill>
                  <a:srgbClr val="000000">
                    <a:alpha val="75000"/>
                  </a:srgbClr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de-AT"/>
              <a:t>Copyright © 2021 Accenture. All rights reserved. Streng vertraulich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de-AT" smtClean="0"/>
              <a:t>‹#›</a:t>
            </a:fld>
            <a:endParaRPr lang="de-AT"/>
          </a:p>
        </p:txBody>
      </p:sp>
      <p:sp>
        <p:nvSpPr>
          <p:cNvPr id="173" name="Place headline here (36pt, min 30pt)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AT"/>
              <a:t>Place </a:t>
            </a:r>
            <a:r>
              <a:rPr lang="de-AT" err="1"/>
              <a:t>headline</a:t>
            </a:r>
            <a:r>
              <a:rPr lang="de-AT"/>
              <a:t> here (36pt, min 30pt)</a:t>
            </a:r>
          </a:p>
        </p:txBody>
      </p:sp>
      <p:sp>
        <p:nvSpPr>
          <p:cNvPr id="17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AT"/>
              <a:t>Place </a:t>
            </a:r>
            <a:r>
              <a:rPr lang="de-AT" err="1"/>
              <a:t>text</a:t>
            </a:r>
            <a:r>
              <a:rPr lang="de-AT"/>
              <a:t> here</a:t>
            </a:r>
          </a:p>
          <a:p>
            <a:pPr lvl="1"/>
            <a:endParaRPr lang="de-AT"/>
          </a:p>
          <a:p>
            <a:pPr lvl="2"/>
            <a:endParaRPr lang="de-AT"/>
          </a:p>
          <a:p>
            <a:pPr lvl="3"/>
            <a:endParaRPr lang="de-AT"/>
          </a:p>
          <a:p>
            <a:pPr lvl="4"/>
            <a:endParaRPr lang="de-AT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49491" y="13086190"/>
            <a:ext cx="272510" cy="276999"/>
          </a:xfrm>
          <a:prstGeom prst="rect">
            <a:avLst/>
          </a:prstGeom>
        </p:spPr>
        <p:txBody>
          <a:bodyPr anchor="t"/>
          <a:lstStyle>
            <a:lvl1pPr defTabSz="2437974">
              <a:spcBef>
                <a:spcPts val="0"/>
              </a:spcBef>
              <a:defRPr sz="18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rPr lang="de-AT" smtClean="0"/>
              <a:t>‹#›</a:t>
            </a:fld>
            <a:endParaRPr lang="de-AT"/>
          </a:p>
        </p:txBody>
      </p:sp>
      <p:sp>
        <p:nvSpPr>
          <p:cNvPr id="183" name="TextBox 2"/>
          <p:cNvSpPr txBox="1"/>
          <p:nvPr/>
        </p:nvSpPr>
        <p:spPr>
          <a:xfrm>
            <a:off x="290286" y="203200"/>
            <a:ext cx="48202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1828800">
              <a:defRPr sz="2000" i="1">
                <a:solidFill>
                  <a:srgbClr val="FF0000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de-AT"/>
              <a:t>Diskussionsentwurf – Streng vertraulich</a:t>
            </a:r>
          </a:p>
        </p:txBody>
      </p:sp>
      <p:sp>
        <p:nvSpPr>
          <p:cNvPr id="184" name="Click to edit master title style Click to edit master title"/>
          <p:cNvSpPr txBox="1">
            <a:spLocks noGrp="1"/>
          </p:cNvSpPr>
          <p:nvPr>
            <p:ph type="title" hasCustomPrompt="1"/>
          </p:nvPr>
        </p:nvSpPr>
        <p:spPr>
          <a:xfrm>
            <a:off x="762000" y="738000"/>
            <a:ext cx="22860000" cy="590933"/>
          </a:xfrm>
          <a:prstGeom prst="rect">
            <a:avLst/>
          </a:prstGeom>
        </p:spPr>
        <p:txBody>
          <a:bodyPr/>
          <a:lstStyle>
            <a:lvl1pPr defTabSz="1828754">
              <a:defRPr sz="4800" b="0" cap="all">
                <a:solidFill>
                  <a:srgbClr val="32A2DC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rPr lang="de-AT"/>
              <a:t>Click to </a:t>
            </a:r>
            <a:r>
              <a:rPr lang="de-AT" err="1"/>
              <a:t>edit</a:t>
            </a:r>
            <a:r>
              <a:rPr lang="de-AT"/>
              <a:t> </a:t>
            </a:r>
            <a:r>
              <a:rPr lang="de-AT" err="1"/>
              <a:t>master</a:t>
            </a:r>
            <a:r>
              <a:rPr lang="de-AT"/>
              <a:t> title style Click to </a:t>
            </a:r>
            <a:r>
              <a:rPr lang="de-AT" err="1"/>
              <a:t>edit</a:t>
            </a:r>
            <a:r>
              <a:rPr lang="de-AT"/>
              <a:t> </a:t>
            </a:r>
            <a:r>
              <a:rPr lang="de-AT" err="1"/>
              <a:t>master</a:t>
            </a:r>
            <a:r>
              <a:rPr lang="de-AT"/>
              <a:t> title 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xmlns="" id="{3DDA4A2A-1854-493B-8823-16490A3190F5}"/>
              </a:ext>
            </a:extLst>
          </p:cNvPr>
          <p:cNvSpPr txBox="1"/>
          <p:nvPr userDrawn="1"/>
        </p:nvSpPr>
        <p:spPr>
          <a:xfrm>
            <a:off x="13733929" y="13044251"/>
            <a:ext cx="912607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 defTabSz="457200">
              <a:spcBef>
                <a:spcPts val="2400"/>
              </a:spcBef>
              <a:defRPr sz="1600">
                <a:solidFill>
                  <a:srgbClr val="000000">
                    <a:alpha val="75000"/>
                  </a:srgbClr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de-AT"/>
              <a:t>Copyright © 2021 Accenture. All rights reserved. Streng vertraulich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Greetings + Greater Than L">
    <p:bg>
      <p:bgPr>
        <a:solidFill>
          <a:srgbClr val="1A1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Graphic 3" descr="Graphic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0" y="0"/>
            <a:ext cx="143764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hank you"/>
          <p:cNvSpPr txBox="1">
            <a:spLocks noGrp="1"/>
          </p:cNvSpPr>
          <p:nvPr>
            <p:ph type="title" hasCustomPrompt="1"/>
          </p:nvPr>
        </p:nvSpPr>
        <p:spPr>
          <a:xfrm>
            <a:off x="761998" y="4636546"/>
            <a:ext cx="14081507" cy="4442908"/>
          </a:xfrm>
          <a:prstGeom prst="rect">
            <a:avLst/>
          </a:prstGeom>
        </p:spPr>
        <p:txBody>
          <a:bodyPr anchor="ctr"/>
          <a:lstStyle>
            <a:lvl1pPr>
              <a:defRPr sz="14400">
                <a:solidFill>
                  <a:srgbClr val="FFFFFF"/>
                </a:solidFill>
              </a:defRPr>
            </a:lvl1pPr>
          </a:lstStyle>
          <a:p>
            <a:r>
              <a:rPr lang="de-AT" err="1"/>
              <a:t>Thank</a:t>
            </a:r>
            <a:r>
              <a:rPr lang="de-AT"/>
              <a:t> </a:t>
            </a:r>
            <a:r>
              <a:rPr lang="de-AT" err="1"/>
              <a:t>you</a:t>
            </a:r>
            <a:endParaRPr lang="de-AT"/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231544" y="12589590"/>
            <a:ext cx="243656" cy="246221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86CB4B4D-7CA3-9044-876B-883B54F8677D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EA2C5130-DAFA-44BD-AAF5-44A356607D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384169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1" imgW="592" imgH="595" progId="TCLayout.ActiveDocument.1">
                  <p:embed/>
                </p:oleObj>
              </mc:Choice>
              <mc:Fallback>
                <p:oleObj name="think-cell Slide" r:id="rId11" imgW="592" imgH="595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xmlns="" id="{EA2C5130-DAFA-44BD-AAF5-44A356607D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78344" y="13044251"/>
            <a:ext cx="243657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457200">
              <a:spcBef>
                <a:spcPts val="2400"/>
              </a:spcBef>
              <a:defRPr sz="1600">
                <a:solidFill>
                  <a:srgbClr val="000000">
                    <a:alpha val="75000"/>
                  </a:srgbClr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rPr lang="de-AT" smtClean="0"/>
              <a:t>‹#›</a:t>
            </a:fld>
            <a:endParaRPr lang="de-AT"/>
          </a:p>
        </p:txBody>
      </p:sp>
      <p:grpSp>
        <p:nvGrpSpPr>
          <p:cNvPr id="5" name="Picture 5"/>
          <p:cNvGrpSpPr/>
          <p:nvPr/>
        </p:nvGrpSpPr>
        <p:grpSpPr>
          <a:xfrm>
            <a:off x="762000" y="12965031"/>
            <a:ext cx="384048" cy="404657"/>
            <a:chOff x="0" y="0"/>
            <a:chExt cx="384047" cy="404655"/>
          </a:xfrm>
        </p:grpSpPr>
        <p:sp>
          <p:nvSpPr>
            <p:cNvPr id="3" name="Rectangle"/>
            <p:cNvSpPr/>
            <p:nvPr/>
          </p:nvSpPr>
          <p:spPr>
            <a:xfrm>
              <a:off x="0" y="0"/>
              <a:ext cx="384048" cy="4046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82879" tIns="182879" rIns="182879" bIns="182879" numCol="1" anchor="ctr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/>
            </a:p>
          </p:txBody>
        </p:sp>
        <p:pic>
          <p:nvPicPr>
            <p:cNvPr id="4" name="image1.png" descr="image1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384048" cy="404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Place headline here (36pt, min 30pt)"/>
          <p:cNvSpPr txBox="1">
            <a:spLocks noGrp="1"/>
          </p:cNvSpPr>
          <p:nvPr>
            <p:ph type="title" hasCustomPrompt="1"/>
          </p:nvPr>
        </p:nvSpPr>
        <p:spPr>
          <a:xfrm>
            <a:off x="762000" y="762000"/>
            <a:ext cx="228600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de-AT"/>
              <a:t>Place </a:t>
            </a:r>
            <a:r>
              <a:rPr lang="de-AT" err="1"/>
              <a:t>headline</a:t>
            </a:r>
            <a:r>
              <a:rPr lang="de-AT"/>
              <a:t> here (36pt, min 30pt)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762001" y="2743201"/>
            <a:ext cx="22860001" cy="988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de-AT"/>
              <a:t>Place </a:t>
            </a:r>
            <a:r>
              <a:rPr lang="de-AT" err="1"/>
              <a:t>text</a:t>
            </a:r>
            <a:r>
              <a:rPr lang="de-AT"/>
              <a:t> here</a:t>
            </a:r>
          </a:p>
          <a:p>
            <a:pPr lvl="1"/>
            <a:endParaRPr lang="de-AT"/>
          </a:p>
          <a:p>
            <a:pPr lvl="2"/>
            <a:endParaRPr lang="de-AT"/>
          </a:p>
          <a:p>
            <a:pPr lvl="3"/>
            <a:endParaRPr lang="de-AT"/>
          </a:p>
          <a:p>
            <a:pPr lvl="4"/>
            <a:endParaRPr lang="de-AT"/>
          </a:p>
        </p:txBody>
      </p:sp>
      <p:sp>
        <p:nvSpPr>
          <p:cNvPr id="8" name="TextBox 24"/>
          <p:cNvSpPr txBox="1"/>
          <p:nvPr/>
        </p:nvSpPr>
        <p:spPr>
          <a:xfrm>
            <a:off x="13733929" y="13044251"/>
            <a:ext cx="9126071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r" defTabSz="457200">
              <a:spcBef>
                <a:spcPts val="2400"/>
              </a:spcBef>
              <a:defRPr sz="1600">
                <a:solidFill>
                  <a:srgbClr val="000000">
                    <a:alpha val="75000"/>
                  </a:srgbClr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de-AT"/>
              <a:t>Copyright © 2021 Accenture. All rights reserved. Streng vertraulich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9" r:id="rId5"/>
    <p:sldLayoutId id="2147483660" r:id="rId6"/>
    <p:sldLayoutId id="2147483661" r:id="rId7"/>
  </p:sldLayoutIdLst>
  <p:transition spd="med"/>
  <p:txStyles>
    <p:titleStyle>
      <a:lvl1pPr marL="0" marR="0" indent="0" algn="l" defTabSz="18288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0" marR="0" indent="0" algn="l" defTabSz="18288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0" marR="0" indent="0" algn="l" defTabSz="18288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0" marR="0" indent="0" algn="l" defTabSz="18288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0" marR="0" indent="0" algn="l" defTabSz="18288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0" marR="0" indent="0" algn="l" defTabSz="18288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0" marR="0" indent="0" algn="l" defTabSz="18288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0" marR="0" indent="0" algn="l" defTabSz="18288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0" marR="0" indent="0" algn="l" defTabSz="18288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1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titleStyle>
    <p:bodyStyle>
      <a:lvl1pPr marL="0" marR="0" indent="0" algn="l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457200" marR="0" indent="-457200" algn="l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685800" marR="0" indent="-457200" algn="l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Tx/>
        <a:buChar char="–"/>
        <a:tabLst/>
        <a:defRPr sz="40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965200" marR="0" indent="-508000" algn="l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1193800" marR="0" indent="-508000" algn="l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Tx/>
        <a:buChar char="–"/>
        <a:tabLst/>
        <a:defRPr sz="40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0" marR="0" indent="11113" algn="l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0" marR="0" indent="0" algn="l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0" marR="0" indent="0" algn="l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0" marR="0" indent="0" algn="l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457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95977" y="13044251"/>
            <a:ext cx="226023" cy="2462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de-AT" smtClean="0"/>
              <a:t>1</a:t>
            </a:fld>
            <a:endParaRPr lang="de-AT"/>
          </a:p>
        </p:txBody>
      </p:sp>
      <p:sp>
        <p:nvSpPr>
          <p:cNvPr id="1244" name="März 2021…"/>
          <p:cNvSpPr/>
          <p:nvPr/>
        </p:nvSpPr>
        <p:spPr>
          <a:xfrm>
            <a:off x="721136" y="3774142"/>
            <a:ext cx="6622774" cy="1931287"/>
          </a:xfrm>
          <a:prstGeom prst="homePlate">
            <a:avLst/>
          </a:prstGeom>
          <a:solidFill>
            <a:srgbClr val="7300B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/>
          <a:lstStyle/>
          <a:p>
            <a:pPr marL="635000" algn="l" defTabSz="1828800">
              <a:spcBef>
                <a:spcPts val="1500"/>
              </a:spcBef>
              <a:defRPr b="1" cap="all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de-AT" sz="2800"/>
              <a:t>März 2021</a:t>
            </a:r>
          </a:p>
          <a:p>
            <a:pPr marL="635000" algn="l" defTabSz="1828800">
              <a:spcBef>
                <a:spcPts val="1500"/>
              </a:spcBef>
              <a:defRPr b="1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rPr lang="de-AT" sz="2800"/>
              <a:t>Go/NoGo Entscheidung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1_BasicWhite">
  <a:themeElements>
    <a:clrScheme name="ARZ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E40615"/>
      </a:accent1>
      <a:accent2>
        <a:srgbClr val="1A1C18"/>
      </a:accent2>
      <a:accent3>
        <a:srgbClr val="2B9DDC"/>
      </a:accent3>
      <a:accent4>
        <a:srgbClr val="7300BF"/>
      </a:accent4>
      <a:accent5>
        <a:srgbClr val="F0A429"/>
      </a:accent5>
      <a:accent6>
        <a:srgbClr val="2B9C9C"/>
      </a:accent6>
      <a:hlink>
        <a:srgbClr val="2B9BDB"/>
      </a:hlink>
      <a:folHlink>
        <a:srgbClr val="7200BE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378D8FF385DF41A3715AACB3E74BC0" ma:contentTypeVersion="5" ma:contentTypeDescription="Create a new document." ma:contentTypeScope="" ma:versionID="1161180341e93470bc2e2b9e3d86fedc">
  <xsd:schema xmlns:xsd="http://www.w3.org/2001/XMLSchema" xmlns:xs="http://www.w3.org/2001/XMLSchema" xmlns:p="http://schemas.microsoft.com/office/2006/metadata/properties" xmlns:ns2="29e5223f-d8ad-4f6a-a9c5-6bdc1fa5717c" xmlns:ns3="1471c057-02ce-4a92-8620-74082a165168" targetNamespace="http://schemas.microsoft.com/office/2006/metadata/properties" ma:root="true" ma:fieldsID="ae218dab50b3ff7b1a71b31af5341ebc" ns2:_="" ns3:_="">
    <xsd:import namespace="29e5223f-d8ad-4f6a-a9c5-6bdc1fa5717c"/>
    <xsd:import namespace="1471c057-02ce-4a92-8620-74082a1651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5223f-d8ad-4f6a-a9c5-6bdc1fa571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1c057-02ce-4a92-8620-74082a1651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870E54-E1BA-4B95-AD89-71C4A3A17B9C}">
  <ds:schemaRefs>
    <ds:schemaRef ds:uri="1471c057-02ce-4a92-8620-74082a165168"/>
    <ds:schemaRef ds:uri="29e5223f-d8ad-4f6a-a9c5-6bdc1fa571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01F879-9287-4A32-AB46-9C6E6933A3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8E5243-BA2E-47E2-B308-9E7BE9B1D682}">
  <ds:schemaRefs>
    <ds:schemaRef ds:uri="1471c057-02ce-4a92-8620-74082a165168"/>
    <ds:schemaRef ds:uri="29e5223f-d8ad-4f6a-a9c5-6bdc1fa5717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</Words>
  <Application>Microsoft Office PowerPoint</Application>
  <PresentationFormat>Произвольный</PresentationFormat>
  <Paragraphs>3</Paragraphs>
  <Slides>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Graphik</vt:lpstr>
      <vt:lpstr>Graphik Semibold</vt:lpstr>
      <vt:lpstr>GT Sectra Fine Rg</vt:lpstr>
      <vt:lpstr>Helvetica Neue</vt:lpstr>
      <vt:lpstr>21_BasicWhite</vt:lpstr>
      <vt:lpstr>think-cell Slide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Große Veränderungen eröffnen neue Chancen</dc:title>
  <dc:creator>Sanabria Sagel, Marisol</dc:creator>
  <cp:lastModifiedBy>RePack by Diakov</cp:lastModifiedBy>
  <cp:revision>3</cp:revision>
  <cp:lastPrinted>2021-03-23T11:51:09Z</cp:lastPrinted>
  <dcterms:modified xsi:type="dcterms:W3CDTF">2021-04-09T07:20:02Z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0x01010042378D8FF385DF41A3715AACB3E74BC0</vt:lpwstr>
  </property>
</Properties>
</file>