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23C8-6311-499F-987E-1D61642E42D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F9A-832C-4F72-8EFF-A93D8E17A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23C8-6311-499F-987E-1D61642E42D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F9A-832C-4F72-8EFF-A93D8E17A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1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23C8-6311-499F-987E-1D61642E42D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F9A-832C-4F72-8EFF-A93D8E17A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23C8-6311-499F-987E-1D61642E42D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F9A-832C-4F72-8EFF-A93D8E17A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2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23C8-6311-499F-987E-1D61642E42D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F9A-832C-4F72-8EFF-A93D8E17A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5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23C8-6311-499F-987E-1D61642E42D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F9A-832C-4F72-8EFF-A93D8E17A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4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23C8-6311-499F-987E-1D61642E42D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F9A-832C-4F72-8EFF-A93D8E17A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8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23C8-6311-499F-987E-1D61642E42D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F9A-832C-4F72-8EFF-A93D8E17A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48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23C8-6311-499F-987E-1D61642E42D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F9A-832C-4F72-8EFF-A93D8E17A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8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23C8-6311-499F-987E-1D61642E42D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F9A-832C-4F72-8EFF-A93D8E17A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2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23C8-6311-499F-987E-1D61642E42D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F9A-832C-4F72-8EFF-A93D8E17A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3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23C8-6311-499F-987E-1D61642E42D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D0F9A-832C-4F72-8EFF-A93D8E17A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Copy slide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17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Rodger xu</dc:creator>
  <cp:lastModifiedBy>Rodger xu</cp:lastModifiedBy>
  <cp:revision>4</cp:revision>
  <dcterms:created xsi:type="dcterms:W3CDTF">2021-06-25T08:36:53Z</dcterms:created>
  <dcterms:modified xsi:type="dcterms:W3CDTF">2021-07-29T08:02:29Z</dcterms:modified>
</cp:coreProperties>
</file>