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64" r:id="rId2"/>
    <p:sldId id="293" r:id="rId3"/>
    <p:sldId id="303" r:id="rId4"/>
    <p:sldId id="306" r:id="rId5"/>
    <p:sldId id="295" r:id="rId6"/>
    <p:sldId id="269" r:id="rId7"/>
    <p:sldId id="359" r:id="rId8"/>
    <p:sldId id="363" r:id="rId9"/>
    <p:sldId id="364" r:id="rId10"/>
    <p:sldId id="365" r:id="rId11"/>
    <p:sldId id="366" r:id="rId12"/>
    <p:sldId id="368" r:id="rId13"/>
    <p:sldId id="265" r:id="rId14"/>
    <p:sldId id="370" r:id="rId15"/>
    <p:sldId id="270" r:id="rId16"/>
    <p:sldId id="375" r:id="rId17"/>
    <p:sldId id="376" r:id="rId18"/>
    <p:sldId id="377" r:id="rId19"/>
    <p:sldId id="267" r:id="rId20"/>
    <p:sldId id="348" r:id="rId21"/>
    <p:sldId id="355" r:id="rId22"/>
    <p:sldId id="356" r:id="rId23"/>
    <p:sldId id="312" r:id="rId24"/>
    <p:sldId id="314" r:id="rId25"/>
    <p:sldId id="316" r:id="rId26"/>
    <p:sldId id="384" r:id="rId27"/>
    <p:sldId id="307" r:id="rId28"/>
    <p:sldId id="385" r:id="rId29"/>
    <p:sldId id="378" r:id="rId30"/>
    <p:sldId id="386" r:id="rId31"/>
    <p:sldId id="387" r:id="rId32"/>
    <p:sldId id="388" r:id="rId33"/>
    <p:sldId id="273" r:id="rId34"/>
    <p:sldId id="371" r:id="rId35"/>
    <p:sldId id="372" r:id="rId36"/>
    <p:sldId id="313" r:id="rId37"/>
    <p:sldId id="379" r:id="rId38"/>
    <p:sldId id="302" r:id="rId39"/>
    <p:sldId id="380" r:id="rId40"/>
    <p:sldId id="288" r:id="rId41"/>
    <p:sldId id="391" r:id="rId42"/>
    <p:sldId id="392" r:id="rId43"/>
    <p:sldId id="393" r:id="rId44"/>
    <p:sldId id="394" r:id="rId45"/>
    <p:sldId id="373" r:id="rId46"/>
    <p:sldId id="304" r:id="rId47"/>
    <p:sldId id="290" r:id="rId48"/>
    <p:sldId id="383" r:id="rId49"/>
  </p:sldIdLst>
  <p:sldSz cx="9144000" cy="6858000" type="screen4x3"/>
  <p:notesSz cx="7019925" cy="9305925"/>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CC"/>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82" autoAdjust="0"/>
    <p:restoredTop sz="92796" autoAdjust="0"/>
  </p:normalViewPr>
  <p:slideViewPr>
    <p:cSldViewPr>
      <p:cViewPr>
        <p:scale>
          <a:sx n="108" d="100"/>
          <a:sy n="108" d="100"/>
        </p:scale>
        <p:origin x="293" y="701"/>
      </p:cViewPr>
      <p:guideLst>
        <p:guide orient="horz" pos="1152"/>
        <p:guide pos="2880"/>
      </p:guideLst>
    </p:cSldViewPr>
  </p:slideViewPr>
  <p:outlineViewPr>
    <p:cViewPr>
      <p:scale>
        <a:sx n="33" d="100"/>
        <a:sy n="33" d="100"/>
      </p:scale>
      <p:origin x="0" y="672"/>
    </p:cViewPr>
  </p:outlineViewPr>
  <p:notesTextViewPr>
    <p:cViewPr>
      <p:scale>
        <a:sx n="100" d="100"/>
        <a:sy n="100" d="100"/>
      </p:scale>
      <p:origin x="0" y="0"/>
    </p:cViewPr>
  </p:notesTextViewPr>
  <p:sorterViewPr>
    <p:cViewPr>
      <p:scale>
        <a:sx n="66" d="100"/>
        <a:sy n="66" d="100"/>
      </p:scale>
      <p:origin x="0" y="946"/>
    </p:cViewPr>
  </p:sorterViewPr>
  <p:notesViewPr>
    <p:cSldViewPr>
      <p:cViewPr>
        <p:scale>
          <a:sx n="150" d="100"/>
          <a:sy n="150" d="100"/>
        </p:scale>
        <p:origin x="-72" y="-84"/>
      </p:cViewPr>
      <p:guideLst>
        <p:guide orient="horz" pos="2931"/>
        <p:guide pos="221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72356A-296F-45FB-BCBB-D28353BA414B}"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US"/>
        </a:p>
      </dgm:t>
    </dgm:pt>
    <dgm:pt modelId="{D97871E7-FB1E-431D-B502-211EF05EBB18}">
      <dgm:prSet phldrT="[Text]" custT="1"/>
      <dgm:spPr>
        <a:effectLst>
          <a:outerShdw blurRad="50800" dist="38100" dir="2700000" algn="tl" rotWithShape="0">
            <a:prstClr val="black">
              <a:alpha val="40000"/>
            </a:prstClr>
          </a:outerShdw>
        </a:effectLst>
      </dgm:spPr>
      <dgm:t>
        <a:bodyPr/>
        <a:lstStyle/>
        <a:p>
          <a:pPr>
            <a:lnSpc>
              <a:spcPct val="100000"/>
            </a:lnSpc>
            <a:spcAft>
              <a:spcPts val="0"/>
            </a:spcAft>
          </a:pPr>
          <a:r>
            <a:rPr lang="en-US" sz="3600" dirty="0" smtClean="0"/>
            <a:t>Ohio’s New Learning Standards for English Language Arts </a:t>
          </a:r>
        </a:p>
      </dgm:t>
    </dgm:pt>
    <dgm:pt modelId="{1E85EC2C-F32E-4976-A43B-622A7018E20E}" type="parTrans" cxnId="{70D47306-F1FD-4AC8-A1B2-82427FC8D5CF}">
      <dgm:prSet/>
      <dgm:spPr/>
      <dgm:t>
        <a:bodyPr/>
        <a:lstStyle/>
        <a:p>
          <a:endParaRPr lang="en-US"/>
        </a:p>
      </dgm:t>
    </dgm:pt>
    <dgm:pt modelId="{8FE55A04-EB9D-457F-83EF-27B9E1284713}" type="sibTrans" cxnId="{70D47306-F1FD-4AC8-A1B2-82427FC8D5CF}">
      <dgm:prSet/>
      <dgm:spPr/>
      <dgm:t>
        <a:bodyPr/>
        <a:lstStyle/>
        <a:p>
          <a:endParaRPr lang="en-US"/>
        </a:p>
      </dgm:t>
    </dgm:pt>
    <dgm:pt modelId="{1840BA64-A844-4D4B-8518-C071C48CA8AC}">
      <dgm:prSet phldrT="[Text]">
        <dgm:style>
          <a:lnRef idx="3">
            <a:schemeClr val="lt1"/>
          </a:lnRef>
          <a:fillRef idx="1">
            <a:schemeClr val="accent4"/>
          </a:fillRef>
          <a:effectRef idx="1">
            <a:schemeClr val="accent4"/>
          </a:effectRef>
          <a:fontRef idx="minor">
            <a:schemeClr val="lt1"/>
          </a:fontRef>
        </dgm:style>
      </dgm:prSet>
      <dgm:spPr/>
      <dgm:t>
        <a:bodyPr/>
        <a:lstStyle/>
        <a:p>
          <a:r>
            <a:rPr lang="en-US" dirty="0" smtClean="0"/>
            <a:t>Reading Strand</a:t>
          </a:r>
          <a:endParaRPr lang="en-US" dirty="0"/>
        </a:p>
      </dgm:t>
    </dgm:pt>
    <dgm:pt modelId="{C6097639-6B2E-426C-BCAA-AA998F89E4C5}" type="parTrans" cxnId="{2D140F5B-3129-483C-82BB-61B156F1AB0C}">
      <dgm:prSet/>
      <dgm:spPr/>
      <dgm:t>
        <a:bodyPr/>
        <a:lstStyle/>
        <a:p>
          <a:endParaRPr lang="en-US"/>
        </a:p>
      </dgm:t>
    </dgm:pt>
    <dgm:pt modelId="{9CA4FDE9-A4D2-4F17-91B4-42A3350419C2}" type="sibTrans" cxnId="{2D140F5B-3129-483C-82BB-61B156F1AB0C}">
      <dgm:prSet/>
      <dgm:spPr/>
      <dgm:t>
        <a:bodyPr/>
        <a:lstStyle/>
        <a:p>
          <a:endParaRPr lang="en-US"/>
        </a:p>
      </dgm:t>
    </dgm:pt>
    <dgm:pt modelId="{63C66FFD-D9B6-44F2-9797-E6A37CE416F8}">
      <dgm:prSet phldrT="[Text]">
        <dgm:style>
          <a:lnRef idx="3">
            <a:schemeClr val="lt1"/>
          </a:lnRef>
          <a:fillRef idx="1">
            <a:schemeClr val="accent2"/>
          </a:fillRef>
          <a:effectRef idx="1">
            <a:schemeClr val="accent2"/>
          </a:effectRef>
          <a:fontRef idx="minor">
            <a:schemeClr val="lt1"/>
          </a:fontRef>
        </dgm:style>
      </dgm:prSet>
      <dgm:spPr/>
      <dgm:t>
        <a:bodyPr/>
        <a:lstStyle/>
        <a:p>
          <a:r>
            <a:rPr lang="en-US" dirty="0" smtClean="0"/>
            <a:t>Writing Strand</a:t>
          </a:r>
          <a:endParaRPr lang="en-US" dirty="0"/>
        </a:p>
      </dgm:t>
    </dgm:pt>
    <dgm:pt modelId="{2BFE30F1-AE40-4C85-960D-CACD98912EC1}" type="parTrans" cxnId="{FB7BDF74-9BB2-4F02-A79E-00A3007965BB}">
      <dgm:prSet/>
      <dgm:spPr/>
      <dgm:t>
        <a:bodyPr/>
        <a:lstStyle/>
        <a:p>
          <a:endParaRPr lang="en-US"/>
        </a:p>
      </dgm:t>
    </dgm:pt>
    <dgm:pt modelId="{8D68ABBB-7559-4E3F-AE3E-27D504BC2E18}" type="sibTrans" cxnId="{FB7BDF74-9BB2-4F02-A79E-00A3007965BB}">
      <dgm:prSet/>
      <dgm:spPr/>
      <dgm:t>
        <a:bodyPr/>
        <a:lstStyle/>
        <a:p>
          <a:endParaRPr lang="en-US"/>
        </a:p>
      </dgm:t>
    </dgm:pt>
    <dgm:pt modelId="{C8B04966-D40C-4757-A7E2-DB5A9D2C1ACA}">
      <dgm:prSet>
        <dgm:style>
          <a:lnRef idx="3">
            <a:schemeClr val="lt1"/>
          </a:lnRef>
          <a:fillRef idx="1">
            <a:schemeClr val="accent6"/>
          </a:fillRef>
          <a:effectRef idx="1">
            <a:schemeClr val="accent6"/>
          </a:effectRef>
          <a:fontRef idx="minor">
            <a:schemeClr val="lt1"/>
          </a:fontRef>
        </dgm:style>
      </dgm:prSet>
      <dgm:spPr/>
      <dgm:t>
        <a:bodyPr/>
        <a:lstStyle/>
        <a:p>
          <a:r>
            <a:rPr lang="en-US" dirty="0" smtClean="0"/>
            <a:t>Speaking and Listening Strand</a:t>
          </a:r>
          <a:endParaRPr lang="en-US" dirty="0"/>
        </a:p>
      </dgm:t>
    </dgm:pt>
    <dgm:pt modelId="{5BB9B429-6DE3-472F-9C85-30A49948F5C5}" type="parTrans" cxnId="{81011093-F4F3-440C-9EFA-34FAB55170E0}">
      <dgm:prSet/>
      <dgm:spPr/>
      <dgm:t>
        <a:bodyPr/>
        <a:lstStyle/>
        <a:p>
          <a:endParaRPr lang="en-US"/>
        </a:p>
      </dgm:t>
    </dgm:pt>
    <dgm:pt modelId="{83C30933-4712-4626-81F2-8197F51D1FA4}" type="sibTrans" cxnId="{81011093-F4F3-440C-9EFA-34FAB55170E0}">
      <dgm:prSet/>
      <dgm:spPr/>
      <dgm:t>
        <a:bodyPr/>
        <a:lstStyle/>
        <a:p>
          <a:endParaRPr lang="en-US"/>
        </a:p>
      </dgm:t>
    </dgm:pt>
    <dgm:pt modelId="{809C06EC-5DF2-49DF-9559-E3945D16D67C}">
      <dgm:prSet>
        <dgm:style>
          <a:lnRef idx="3">
            <a:schemeClr val="lt1"/>
          </a:lnRef>
          <a:fillRef idx="1">
            <a:schemeClr val="accent3"/>
          </a:fillRef>
          <a:effectRef idx="1">
            <a:schemeClr val="accent3"/>
          </a:effectRef>
          <a:fontRef idx="minor">
            <a:schemeClr val="lt1"/>
          </a:fontRef>
        </dgm:style>
      </dgm:prSet>
      <dgm:spPr/>
      <dgm:t>
        <a:bodyPr/>
        <a:lstStyle/>
        <a:p>
          <a:r>
            <a:rPr lang="en-US" dirty="0" smtClean="0"/>
            <a:t>Language Strand</a:t>
          </a:r>
          <a:endParaRPr lang="en-US" dirty="0"/>
        </a:p>
      </dgm:t>
    </dgm:pt>
    <dgm:pt modelId="{D7A82C2F-0257-48EF-953E-117D70373892}" type="parTrans" cxnId="{E58518F6-0D3B-4F22-A7BF-2816431EAC8E}">
      <dgm:prSet/>
      <dgm:spPr/>
      <dgm:t>
        <a:bodyPr/>
        <a:lstStyle/>
        <a:p>
          <a:endParaRPr lang="en-US"/>
        </a:p>
      </dgm:t>
    </dgm:pt>
    <dgm:pt modelId="{2AE02742-F514-4DC3-A07F-1FDE718EFF3E}" type="sibTrans" cxnId="{E58518F6-0D3B-4F22-A7BF-2816431EAC8E}">
      <dgm:prSet/>
      <dgm:spPr/>
      <dgm:t>
        <a:bodyPr/>
        <a:lstStyle/>
        <a:p>
          <a:endParaRPr lang="en-US"/>
        </a:p>
      </dgm:t>
    </dgm:pt>
    <dgm:pt modelId="{3B62C05D-C8F6-4498-97B8-5872A80D0120}" type="pres">
      <dgm:prSet presAssocID="{AC72356A-296F-45FB-BCBB-D28353BA414B}" presName="Name0" presStyleCnt="0">
        <dgm:presLayoutVars>
          <dgm:chPref val="1"/>
          <dgm:dir/>
          <dgm:animOne val="branch"/>
          <dgm:animLvl val="lvl"/>
          <dgm:resizeHandles/>
        </dgm:presLayoutVars>
      </dgm:prSet>
      <dgm:spPr/>
      <dgm:t>
        <a:bodyPr/>
        <a:lstStyle/>
        <a:p>
          <a:endParaRPr lang="en-US"/>
        </a:p>
      </dgm:t>
    </dgm:pt>
    <dgm:pt modelId="{1CDDDCD3-2900-4595-9514-F8C660A432D7}" type="pres">
      <dgm:prSet presAssocID="{D97871E7-FB1E-431D-B502-211EF05EBB18}" presName="vertOne" presStyleCnt="0"/>
      <dgm:spPr/>
    </dgm:pt>
    <dgm:pt modelId="{03F06D8A-9C25-4373-8F92-75CFA56CA244}" type="pres">
      <dgm:prSet presAssocID="{D97871E7-FB1E-431D-B502-211EF05EBB18}" presName="txOne" presStyleLbl="node0" presStyleIdx="0" presStyleCnt="1" custScaleY="47262" custLinFactNeighborX="919" custLinFactNeighborY="-973">
        <dgm:presLayoutVars>
          <dgm:chPref val="3"/>
        </dgm:presLayoutVars>
      </dgm:prSet>
      <dgm:spPr/>
      <dgm:t>
        <a:bodyPr/>
        <a:lstStyle/>
        <a:p>
          <a:endParaRPr lang="en-US"/>
        </a:p>
      </dgm:t>
    </dgm:pt>
    <dgm:pt modelId="{DA9E141F-5FAD-4104-8698-D28C3B1BD9A0}" type="pres">
      <dgm:prSet presAssocID="{D97871E7-FB1E-431D-B502-211EF05EBB18}" presName="parTransOne" presStyleCnt="0"/>
      <dgm:spPr/>
    </dgm:pt>
    <dgm:pt modelId="{A70102B3-C2AA-46BA-A58E-5C6D551A3D56}" type="pres">
      <dgm:prSet presAssocID="{D97871E7-FB1E-431D-B502-211EF05EBB18}" presName="horzOne" presStyleCnt="0"/>
      <dgm:spPr/>
    </dgm:pt>
    <dgm:pt modelId="{5C4A5315-2711-4C9B-99DE-AB8AE31A3BA1}" type="pres">
      <dgm:prSet presAssocID="{1840BA64-A844-4D4B-8518-C071C48CA8AC}" presName="vertTwo" presStyleCnt="0"/>
      <dgm:spPr/>
    </dgm:pt>
    <dgm:pt modelId="{05CBB7E5-77CC-4674-AAA1-3A2FDA7F6BE3}" type="pres">
      <dgm:prSet presAssocID="{1840BA64-A844-4D4B-8518-C071C48CA8AC}" presName="txTwo" presStyleLbl="node2" presStyleIdx="0" presStyleCnt="4" custLinFactNeighborY="-5347">
        <dgm:presLayoutVars>
          <dgm:chPref val="3"/>
        </dgm:presLayoutVars>
      </dgm:prSet>
      <dgm:spPr/>
      <dgm:t>
        <a:bodyPr/>
        <a:lstStyle/>
        <a:p>
          <a:endParaRPr lang="en-US"/>
        </a:p>
      </dgm:t>
    </dgm:pt>
    <dgm:pt modelId="{F3816FB7-7EA2-4C59-A011-3A6415B4225D}" type="pres">
      <dgm:prSet presAssocID="{1840BA64-A844-4D4B-8518-C071C48CA8AC}" presName="horzTwo" presStyleCnt="0"/>
      <dgm:spPr/>
    </dgm:pt>
    <dgm:pt modelId="{3C076804-0D4E-4E51-8D21-58898C13C3FD}" type="pres">
      <dgm:prSet presAssocID="{9CA4FDE9-A4D2-4F17-91B4-42A3350419C2}" presName="sibSpaceTwo" presStyleCnt="0"/>
      <dgm:spPr/>
    </dgm:pt>
    <dgm:pt modelId="{7D4A4622-02A4-403C-B148-2BF6D4F9BE62}" type="pres">
      <dgm:prSet presAssocID="{63C66FFD-D9B6-44F2-9797-E6A37CE416F8}" presName="vertTwo" presStyleCnt="0"/>
      <dgm:spPr/>
    </dgm:pt>
    <dgm:pt modelId="{70EA43F9-D234-40B5-8264-2F55FED66630}" type="pres">
      <dgm:prSet presAssocID="{63C66FFD-D9B6-44F2-9797-E6A37CE416F8}" presName="txTwo" presStyleLbl="node2" presStyleIdx="1" presStyleCnt="4" custLinFactNeighborY="-5347">
        <dgm:presLayoutVars>
          <dgm:chPref val="3"/>
        </dgm:presLayoutVars>
      </dgm:prSet>
      <dgm:spPr/>
      <dgm:t>
        <a:bodyPr/>
        <a:lstStyle/>
        <a:p>
          <a:endParaRPr lang="en-US"/>
        </a:p>
      </dgm:t>
    </dgm:pt>
    <dgm:pt modelId="{EA6FA805-856A-4542-B061-66179027F289}" type="pres">
      <dgm:prSet presAssocID="{63C66FFD-D9B6-44F2-9797-E6A37CE416F8}" presName="horzTwo" presStyleCnt="0"/>
      <dgm:spPr/>
    </dgm:pt>
    <dgm:pt modelId="{C3CDF1FA-C52F-40F6-81D7-E9B75C1EE5B3}" type="pres">
      <dgm:prSet presAssocID="{8D68ABBB-7559-4E3F-AE3E-27D504BC2E18}" presName="sibSpaceTwo" presStyleCnt="0"/>
      <dgm:spPr/>
    </dgm:pt>
    <dgm:pt modelId="{5A0C33AB-ACC2-47DA-AC0B-83F8C9CB2424}" type="pres">
      <dgm:prSet presAssocID="{C8B04966-D40C-4757-A7E2-DB5A9D2C1ACA}" presName="vertTwo" presStyleCnt="0"/>
      <dgm:spPr/>
    </dgm:pt>
    <dgm:pt modelId="{9A2B51BC-AC7A-4925-87FF-1C3E394AF832}" type="pres">
      <dgm:prSet presAssocID="{C8B04966-D40C-4757-A7E2-DB5A9D2C1ACA}" presName="txTwo" presStyleLbl="node2" presStyleIdx="2" presStyleCnt="4" custLinFactNeighborY="-5347">
        <dgm:presLayoutVars>
          <dgm:chPref val="3"/>
        </dgm:presLayoutVars>
      </dgm:prSet>
      <dgm:spPr/>
      <dgm:t>
        <a:bodyPr/>
        <a:lstStyle/>
        <a:p>
          <a:endParaRPr lang="en-US"/>
        </a:p>
      </dgm:t>
    </dgm:pt>
    <dgm:pt modelId="{0EBF9EDE-6E65-4C3F-97DC-2AB010B6E2CF}" type="pres">
      <dgm:prSet presAssocID="{C8B04966-D40C-4757-A7E2-DB5A9D2C1ACA}" presName="horzTwo" presStyleCnt="0"/>
      <dgm:spPr/>
    </dgm:pt>
    <dgm:pt modelId="{3E450ADB-37DC-409B-A475-F47C59FBEF56}" type="pres">
      <dgm:prSet presAssocID="{83C30933-4712-4626-81F2-8197F51D1FA4}" presName="sibSpaceTwo" presStyleCnt="0"/>
      <dgm:spPr/>
    </dgm:pt>
    <dgm:pt modelId="{69C893AA-FDC9-4AC4-9432-1CAF20F1A96D}" type="pres">
      <dgm:prSet presAssocID="{809C06EC-5DF2-49DF-9559-E3945D16D67C}" presName="vertTwo" presStyleCnt="0"/>
      <dgm:spPr/>
    </dgm:pt>
    <dgm:pt modelId="{F66BFA2C-382C-4985-A018-D2625DEF8623}" type="pres">
      <dgm:prSet presAssocID="{809C06EC-5DF2-49DF-9559-E3945D16D67C}" presName="txTwo" presStyleLbl="node2" presStyleIdx="3" presStyleCnt="4" custLinFactNeighborY="-5347">
        <dgm:presLayoutVars>
          <dgm:chPref val="3"/>
        </dgm:presLayoutVars>
      </dgm:prSet>
      <dgm:spPr/>
      <dgm:t>
        <a:bodyPr/>
        <a:lstStyle/>
        <a:p>
          <a:endParaRPr lang="en-US"/>
        </a:p>
      </dgm:t>
    </dgm:pt>
    <dgm:pt modelId="{46C02458-452B-49F2-B4FE-9586BEE186AB}" type="pres">
      <dgm:prSet presAssocID="{809C06EC-5DF2-49DF-9559-E3945D16D67C}" presName="horzTwo" presStyleCnt="0"/>
      <dgm:spPr/>
    </dgm:pt>
  </dgm:ptLst>
  <dgm:cxnLst>
    <dgm:cxn modelId="{FB7BDF74-9BB2-4F02-A79E-00A3007965BB}" srcId="{D97871E7-FB1E-431D-B502-211EF05EBB18}" destId="{63C66FFD-D9B6-44F2-9797-E6A37CE416F8}" srcOrd="1" destOrd="0" parTransId="{2BFE30F1-AE40-4C85-960D-CACD98912EC1}" sibTransId="{8D68ABBB-7559-4E3F-AE3E-27D504BC2E18}"/>
    <dgm:cxn modelId="{96F65D43-AD1A-4C4D-8828-4D16859754B3}" type="presOf" srcId="{D97871E7-FB1E-431D-B502-211EF05EBB18}" destId="{03F06D8A-9C25-4373-8F92-75CFA56CA244}" srcOrd="0" destOrd="0" presId="urn:microsoft.com/office/officeart/2005/8/layout/hierarchy4"/>
    <dgm:cxn modelId="{AC2C37F6-1E00-436D-8B1E-7317D67C8246}" type="presOf" srcId="{63C66FFD-D9B6-44F2-9797-E6A37CE416F8}" destId="{70EA43F9-D234-40B5-8264-2F55FED66630}" srcOrd="0" destOrd="0" presId="urn:microsoft.com/office/officeart/2005/8/layout/hierarchy4"/>
    <dgm:cxn modelId="{56C95B7A-B134-45A1-AE09-433B10684197}" type="presOf" srcId="{1840BA64-A844-4D4B-8518-C071C48CA8AC}" destId="{05CBB7E5-77CC-4674-AAA1-3A2FDA7F6BE3}" srcOrd="0" destOrd="0" presId="urn:microsoft.com/office/officeart/2005/8/layout/hierarchy4"/>
    <dgm:cxn modelId="{E58518F6-0D3B-4F22-A7BF-2816431EAC8E}" srcId="{D97871E7-FB1E-431D-B502-211EF05EBB18}" destId="{809C06EC-5DF2-49DF-9559-E3945D16D67C}" srcOrd="3" destOrd="0" parTransId="{D7A82C2F-0257-48EF-953E-117D70373892}" sibTransId="{2AE02742-F514-4DC3-A07F-1FDE718EFF3E}"/>
    <dgm:cxn modelId="{F090BA6C-9285-49A3-B676-288F25F915C2}" type="presOf" srcId="{C8B04966-D40C-4757-A7E2-DB5A9D2C1ACA}" destId="{9A2B51BC-AC7A-4925-87FF-1C3E394AF832}" srcOrd="0" destOrd="0" presId="urn:microsoft.com/office/officeart/2005/8/layout/hierarchy4"/>
    <dgm:cxn modelId="{70D47306-F1FD-4AC8-A1B2-82427FC8D5CF}" srcId="{AC72356A-296F-45FB-BCBB-D28353BA414B}" destId="{D97871E7-FB1E-431D-B502-211EF05EBB18}" srcOrd="0" destOrd="0" parTransId="{1E85EC2C-F32E-4976-A43B-622A7018E20E}" sibTransId="{8FE55A04-EB9D-457F-83EF-27B9E1284713}"/>
    <dgm:cxn modelId="{81011093-F4F3-440C-9EFA-34FAB55170E0}" srcId="{D97871E7-FB1E-431D-B502-211EF05EBB18}" destId="{C8B04966-D40C-4757-A7E2-DB5A9D2C1ACA}" srcOrd="2" destOrd="0" parTransId="{5BB9B429-6DE3-472F-9C85-30A49948F5C5}" sibTransId="{83C30933-4712-4626-81F2-8197F51D1FA4}"/>
    <dgm:cxn modelId="{F994C46C-ED1E-4F6D-9F62-AB8B6ADF0AC3}" type="presOf" srcId="{AC72356A-296F-45FB-BCBB-D28353BA414B}" destId="{3B62C05D-C8F6-4498-97B8-5872A80D0120}" srcOrd="0" destOrd="0" presId="urn:microsoft.com/office/officeart/2005/8/layout/hierarchy4"/>
    <dgm:cxn modelId="{62E18A1B-B5EA-44E5-9421-9A8B8B95A333}" type="presOf" srcId="{809C06EC-5DF2-49DF-9559-E3945D16D67C}" destId="{F66BFA2C-382C-4985-A018-D2625DEF8623}" srcOrd="0" destOrd="0" presId="urn:microsoft.com/office/officeart/2005/8/layout/hierarchy4"/>
    <dgm:cxn modelId="{2D140F5B-3129-483C-82BB-61B156F1AB0C}" srcId="{D97871E7-FB1E-431D-B502-211EF05EBB18}" destId="{1840BA64-A844-4D4B-8518-C071C48CA8AC}" srcOrd="0" destOrd="0" parTransId="{C6097639-6B2E-426C-BCAA-AA998F89E4C5}" sibTransId="{9CA4FDE9-A4D2-4F17-91B4-42A3350419C2}"/>
    <dgm:cxn modelId="{C222908D-250A-404F-831A-7C3DAC2C10CF}" type="presParOf" srcId="{3B62C05D-C8F6-4498-97B8-5872A80D0120}" destId="{1CDDDCD3-2900-4595-9514-F8C660A432D7}" srcOrd="0" destOrd="0" presId="urn:microsoft.com/office/officeart/2005/8/layout/hierarchy4"/>
    <dgm:cxn modelId="{63E9C7C7-699D-4705-8B25-67CDA17C0E1B}" type="presParOf" srcId="{1CDDDCD3-2900-4595-9514-F8C660A432D7}" destId="{03F06D8A-9C25-4373-8F92-75CFA56CA244}" srcOrd="0" destOrd="0" presId="urn:microsoft.com/office/officeart/2005/8/layout/hierarchy4"/>
    <dgm:cxn modelId="{845794DD-B76F-4C3D-BD5C-D50E1B25BBEB}" type="presParOf" srcId="{1CDDDCD3-2900-4595-9514-F8C660A432D7}" destId="{DA9E141F-5FAD-4104-8698-D28C3B1BD9A0}" srcOrd="1" destOrd="0" presId="urn:microsoft.com/office/officeart/2005/8/layout/hierarchy4"/>
    <dgm:cxn modelId="{7689AF9B-8926-4E34-B9FD-1C2874C636FE}" type="presParOf" srcId="{1CDDDCD3-2900-4595-9514-F8C660A432D7}" destId="{A70102B3-C2AA-46BA-A58E-5C6D551A3D56}" srcOrd="2" destOrd="0" presId="urn:microsoft.com/office/officeart/2005/8/layout/hierarchy4"/>
    <dgm:cxn modelId="{988E700B-90AE-42A3-A125-1F840B93495D}" type="presParOf" srcId="{A70102B3-C2AA-46BA-A58E-5C6D551A3D56}" destId="{5C4A5315-2711-4C9B-99DE-AB8AE31A3BA1}" srcOrd="0" destOrd="0" presId="urn:microsoft.com/office/officeart/2005/8/layout/hierarchy4"/>
    <dgm:cxn modelId="{6143F6BC-9F0A-477C-A3C2-0E9B30762D4F}" type="presParOf" srcId="{5C4A5315-2711-4C9B-99DE-AB8AE31A3BA1}" destId="{05CBB7E5-77CC-4674-AAA1-3A2FDA7F6BE3}" srcOrd="0" destOrd="0" presId="urn:microsoft.com/office/officeart/2005/8/layout/hierarchy4"/>
    <dgm:cxn modelId="{A14B6C94-4432-4AF0-B212-4D2B9BED5D07}" type="presParOf" srcId="{5C4A5315-2711-4C9B-99DE-AB8AE31A3BA1}" destId="{F3816FB7-7EA2-4C59-A011-3A6415B4225D}" srcOrd="1" destOrd="0" presId="urn:microsoft.com/office/officeart/2005/8/layout/hierarchy4"/>
    <dgm:cxn modelId="{FCB6D150-0599-42E7-BE56-7F62B187D51C}" type="presParOf" srcId="{A70102B3-C2AA-46BA-A58E-5C6D551A3D56}" destId="{3C076804-0D4E-4E51-8D21-58898C13C3FD}" srcOrd="1" destOrd="0" presId="urn:microsoft.com/office/officeart/2005/8/layout/hierarchy4"/>
    <dgm:cxn modelId="{BF8E591B-C9D4-40AE-8E5E-1DAE4B2DD55B}" type="presParOf" srcId="{A70102B3-C2AA-46BA-A58E-5C6D551A3D56}" destId="{7D4A4622-02A4-403C-B148-2BF6D4F9BE62}" srcOrd="2" destOrd="0" presId="urn:microsoft.com/office/officeart/2005/8/layout/hierarchy4"/>
    <dgm:cxn modelId="{2A0D816A-EF57-4F23-8A7B-77A0B756EB9F}" type="presParOf" srcId="{7D4A4622-02A4-403C-B148-2BF6D4F9BE62}" destId="{70EA43F9-D234-40B5-8264-2F55FED66630}" srcOrd="0" destOrd="0" presId="urn:microsoft.com/office/officeart/2005/8/layout/hierarchy4"/>
    <dgm:cxn modelId="{580FDB6D-5518-486A-A406-21E623428C90}" type="presParOf" srcId="{7D4A4622-02A4-403C-B148-2BF6D4F9BE62}" destId="{EA6FA805-856A-4542-B061-66179027F289}" srcOrd="1" destOrd="0" presId="urn:microsoft.com/office/officeart/2005/8/layout/hierarchy4"/>
    <dgm:cxn modelId="{CC4EDFF9-449D-4DBC-BCCF-B2826744838E}" type="presParOf" srcId="{A70102B3-C2AA-46BA-A58E-5C6D551A3D56}" destId="{C3CDF1FA-C52F-40F6-81D7-E9B75C1EE5B3}" srcOrd="3" destOrd="0" presId="urn:microsoft.com/office/officeart/2005/8/layout/hierarchy4"/>
    <dgm:cxn modelId="{0037481A-7A5C-4ACC-B99D-1A6F885050EE}" type="presParOf" srcId="{A70102B3-C2AA-46BA-A58E-5C6D551A3D56}" destId="{5A0C33AB-ACC2-47DA-AC0B-83F8C9CB2424}" srcOrd="4" destOrd="0" presId="urn:microsoft.com/office/officeart/2005/8/layout/hierarchy4"/>
    <dgm:cxn modelId="{04110925-2169-491F-A016-2E7DCF8E7C01}" type="presParOf" srcId="{5A0C33AB-ACC2-47DA-AC0B-83F8C9CB2424}" destId="{9A2B51BC-AC7A-4925-87FF-1C3E394AF832}" srcOrd="0" destOrd="0" presId="urn:microsoft.com/office/officeart/2005/8/layout/hierarchy4"/>
    <dgm:cxn modelId="{2E8E9D7D-0486-4800-8BB6-88849FA74255}" type="presParOf" srcId="{5A0C33AB-ACC2-47DA-AC0B-83F8C9CB2424}" destId="{0EBF9EDE-6E65-4C3F-97DC-2AB010B6E2CF}" srcOrd="1" destOrd="0" presId="urn:microsoft.com/office/officeart/2005/8/layout/hierarchy4"/>
    <dgm:cxn modelId="{0CBBC226-25C5-4C38-9E6B-F88316F2EF0F}" type="presParOf" srcId="{A70102B3-C2AA-46BA-A58E-5C6D551A3D56}" destId="{3E450ADB-37DC-409B-A475-F47C59FBEF56}" srcOrd="5" destOrd="0" presId="urn:microsoft.com/office/officeart/2005/8/layout/hierarchy4"/>
    <dgm:cxn modelId="{326747BD-A64D-44EA-AE13-13F81C0C7AB3}" type="presParOf" srcId="{A70102B3-C2AA-46BA-A58E-5C6D551A3D56}" destId="{69C893AA-FDC9-4AC4-9432-1CAF20F1A96D}" srcOrd="6" destOrd="0" presId="urn:microsoft.com/office/officeart/2005/8/layout/hierarchy4"/>
    <dgm:cxn modelId="{F04F2625-B342-49C9-917F-0ACCD327F7BF}" type="presParOf" srcId="{69C893AA-FDC9-4AC4-9432-1CAF20F1A96D}" destId="{F66BFA2C-382C-4985-A018-D2625DEF8623}" srcOrd="0" destOrd="0" presId="urn:microsoft.com/office/officeart/2005/8/layout/hierarchy4"/>
    <dgm:cxn modelId="{7703DC7C-EB8C-4836-8A02-C50AACE02F4C}" type="presParOf" srcId="{69C893AA-FDC9-4AC4-9432-1CAF20F1A96D}" destId="{46C02458-452B-49F2-B4FE-9586BEE186AB}"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E6372C3-2422-4405-81CD-7A08EF4A22FB}" type="doc">
      <dgm:prSet loTypeId="urn:microsoft.com/office/officeart/2005/8/layout/hList1" loCatId="list" qsTypeId="urn:microsoft.com/office/officeart/2005/8/quickstyle/3d4" qsCatId="3D" csTypeId="urn:microsoft.com/office/officeart/2005/8/colors/colorful5" csCatId="colorful" phldr="1"/>
      <dgm:spPr/>
      <dgm:t>
        <a:bodyPr/>
        <a:lstStyle/>
        <a:p>
          <a:endParaRPr lang="en-US"/>
        </a:p>
      </dgm:t>
    </dgm:pt>
    <dgm:pt modelId="{4C5FFD07-12D8-40FB-99E4-7AE10C961857}">
      <dgm:prSet phldrT="[Text]"/>
      <dgm:spPr>
        <a:solidFill>
          <a:schemeClr val="accent1"/>
        </a:solidFill>
      </dgm:spPr>
      <dgm:t>
        <a:bodyPr/>
        <a:lstStyle/>
        <a:p>
          <a:r>
            <a:rPr lang="en-US" b="1" dirty="0" smtClean="0"/>
            <a:t>2010-2011</a:t>
          </a:r>
          <a:endParaRPr lang="en-US" b="1" dirty="0"/>
        </a:p>
      </dgm:t>
    </dgm:pt>
    <dgm:pt modelId="{66FE38FB-AA7D-4134-8056-6E32ACEB91F7}" type="parTrans" cxnId="{D5EEF1F2-6CB1-4CB4-A49E-209B9C80CF06}">
      <dgm:prSet/>
      <dgm:spPr/>
      <dgm:t>
        <a:bodyPr/>
        <a:lstStyle/>
        <a:p>
          <a:endParaRPr lang="en-US"/>
        </a:p>
      </dgm:t>
    </dgm:pt>
    <dgm:pt modelId="{C2BAC7D9-BCAA-413E-9728-BCBA86D797CD}" type="sibTrans" cxnId="{D5EEF1F2-6CB1-4CB4-A49E-209B9C80CF06}">
      <dgm:prSet/>
      <dgm:spPr/>
      <dgm:t>
        <a:bodyPr/>
        <a:lstStyle/>
        <a:p>
          <a:endParaRPr lang="en-US"/>
        </a:p>
      </dgm:t>
    </dgm:pt>
    <dgm:pt modelId="{BBB3A478-127B-4A29-B42F-824A450FA50D}">
      <dgm:prSet phldrT="[Text]"/>
      <dgm:spPr/>
      <dgm:t>
        <a:bodyPr/>
        <a:lstStyle/>
        <a:p>
          <a:r>
            <a:rPr lang="en-US" dirty="0" smtClean="0"/>
            <a:t>Introduce new standards</a:t>
          </a:r>
          <a:endParaRPr lang="en-US" dirty="0"/>
        </a:p>
      </dgm:t>
    </dgm:pt>
    <dgm:pt modelId="{EE8D43E8-A981-4428-843B-65FE9AE191A9}" type="parTrans" cxnId="{BCC427BF-C40D-43FC-B2F8-4F9C8E8D2B17}">
      <dgm:prSet/>
      <dgm:spPr/>
      <dgm:t>
        <a:bodyPr/>
        <a:lstStyle/>
        <a:p>
          <a:endParaRPr lang="en-US"/>
        </a:p>
      </dgm:t>
    </dgm:pt>
    <dgm:pt modelId="{38AC0F4E-081E-40B7-ABF4-806E1E5D3089}" type="sibTrans" cxnId="{BCC427BF-C40D-43FC-B2F8-4F9C8E8D2B17}">
      <dgm:prSet/>
      <dgm:spPr/>
      <dgm:t>
        <a:bodyPr/>
        <a:lstStyle/>
        <a:p>
          <a:endParaRPr lang="en-US"/>
        </a:p>
      </dgm:t>
    </dgm:pt>
    <dgm:pt modelId="{3EE796D4-228C-4A17-A93F-E24745218DA8}">
      <dgm:prSet phldrT="[Text]"/>
      <dgm:spPr>
        <a:solidFill>
          <a:srgbClr val="00B050"/>
        </a:solidFill>
      </dgm:spPr>
      <dgm:t>
        <a:bodyPr/>
        <a:lstStyle/>
        <a:p>
          <a:r>
            <a:rPr lang="en-US" b="1" dirty="0" smtClean="0"/>
            <a:t>2011-2012</a:t>
          </a:r>
          <a:endParaRPr lang="en-US" b="1" dirty="0"/>
        </a:p>
      </dgm:t>
    </dgm:pt>
    <dgm:pt modelId="{2754C864-993F-4598-AF66-8C09836B2006}" type="parTrans" cxnId="{8A39AE24-130F-4ACD-8A3E-B4623423AF5A}">
      <dgm:prSet/>
      <dgm:spPr/>
      <dgm:t>
        <a:bodyPr/>
        <a:lstStyle/>
        <a:p>
          <a:endParaRPr lang="en-US"/>
        </a:p>
      </dgm:t>
    </dgm:pt>
    <dgm:pt modelId="{35089D85-B912-45F5-9DEE-7A2BCB5E3817}" type="sibTrans" cxnId="{8A39AE24-130F-4ACD-8A3E-B4623423AF5A}">
      <dgm:prSet/>
      <dgm:spPr/>
      <dgm:t>
        <a:bodyPr/>
        <a:lstStyle/>
        <a:p>
          <a:endParaRPr lang="en-US"/>
        </a:p>
      </dgm:t>
    </dgm:pt>
    <dgm:pt modelId="{3B4F0935-67F6-4667-BF08-8BCD81D4F4A8}">
      <dgm:prSet phldrT="[Text]"/>
      <dgm:spPr>
        <a:solidFill>
          <a:srgbClr val="92D050"/>
        </a:solidFill>
      </dgm:spPr>
      <dgm:t>
        <a:bodyPr/>
        <a:lstStyle/>
        <a:p>
          <a:r>
            <a:rPr lang="en-US" b="1" dirty="0" smtClean="0"/>
            <a:t>2012-2013</a:t>
          </a:r>
          <a:endParaRPr lang="en-US" b="1" dirty="0"/>
        </a:p>
      </dgm:t>
    </dgm:pt>
    <dgm:pt modelId="{26DB731B-AA7D-4CA2-8385-05B8130DBC3A}" type="parTrans" cxnId="{1BD78587-335F-4C67-88F1-43A15B8C3011}">
      <dgm:prSet/>
      <dgm:spPr/>
      <dgm:t>
        <a:bodyPr/>
        <a:lstStyle/>
        <a:p>
          <a:endParaRPr lang="en-US"/>
        </a:p>
      </dgm:t>
    </dgm:pt>
    <dgm:pt modelId="{F238C428-8719-4943-9BD5-D4B15F0BA5DA}" type="sibTrans" cxnId="{1BD78587-335F-4C67-88F1-43A15B8C3011}">
      <dgm:prSet/>
      <dgm:spPr/>
      <dgm:t>
        <a:bodyPr/>
        <a:lstStyle/>
        <a:p>
          <a:endParaRPr lang="en-US"/>
        </a:p>
      </dgm:t>
    </dgm:pt>
    <dgm:pt modelId="{E36D0CE2-E2E0-4905-A43A-28BD80EDDA49}">
      <dgm:prSet phldrT="[Text]"/>
      <dgm:spPr/>
      <dgm:t>
        <a:bodyPr rIns="91440" bIns="91440"/>
        <a:lstStyle/>
        <a:p>
          <a:r>
            <a:rPr lang="en-US" dirty="0" smtClean="0"/>
            <a:t>Introduce performance tasks and scoring rubrics</a:t>
          </a:r>
          <a:endParaRPr lang="en-US" dirty="0"/>
        </a:p>
      </dgm:t>
    </dgm:pt>
    <dgm:pt modelId="{EA3A1B3F-88B4-41A7-A42E-05F983B2D6C6}" type="parTrans" cxnId="{5597DF1E-8B77-4267-8AFE-15EA2BB361FF}">
      <dgm:prSet/>
      <dgm:spPr/>
      <dgm:t>
        <a:bodyPr/>
        <a:lstStyle/>
        <a:p>
          <a:endParaRPr lang="en-US"/>
        </a:p>
      </dgm:t>
    </dgm:pt>
    <dgm:pt modelId="{8CF70D55-96CF-4EAF-8979-9FCFE640EF66}" type="sibTrans" cxnId="{5597DF1E-8B77-4267-8AFE-15EA2BB361FF}">
      <dgm:prSet/>
      <dgm:spPr/>
      <dgm:t>
        <a:bodyPr/>
        <a:lstStyle/>
        <a:p>
          <a:endParaRPr lang="en-US"/>
        </a:p>
      </dgm:t>
    </dgm:pt>
    <dgm:pt modelId="{95E9CA3C-1F2F-4CAF-98D9-BA2C05B7E215}">
      <dgm:prSet phldrT="[Text]"/>
      <dgm:spPr/>
      <dgm:t>
        <a:bodyPr rIns="91440" bIns="91440"/>
        <a:lstStyle/>
        <a:p>
          <a:r>
            <a:rPr lang="en-US" dirty="0" smtClean="0"/>
            <a:t>Practice online formative assessments</a:t>
          </a:r>
          <a:endParaRPr lang="en-US" dirty="0"/>
        </a:p>
      </dgm:t>
    </dgm:pt>
    <dgm:pt modelId="{93AE7909-ECEC-4D72-8045-534B8B877C5F}" type="parTrans" cxnId="{1A94254D-7096-44C8-BEFB-D406F8887457}">
      <dgm:prSet/>
      <dgm:spPr/>
      <dgm:t>
        <a:bodyPr/>
        <a:lstStyle/>
        <a:p>
          <a:endParaRPr lang="en-US"/>
        </a:p>
      </dgm:t>
    </dgm:pt>
    <dgm:pt modelId="{DB04BA0F-2893-4B4C-95E2-827A02C88D5B}" type="sibTrans" cxnId="{1A94254D-7096-44C8-BEFB-D406F8887457}">
      <dgm:prSet/>
      <dgm:spPr/>
      <dgm:t>
        <a:bodyPr/>
        <a:lstStyle/>
        <a:p>
          <a:endParaRPr lang="en-US"/>
        </a:p>
      </dgm:t>
    </dgm:pt>
    <dgm:pt modelId="{D5E0273F-AE99-403A-8663-204A3DAB8DA8}">
      <dgm:prSet phldrT="[Text]"/>
      <dgm:spPr>
        <a:solidFill>
          <a:srgbClr val="FF6600"/>
        </a:solidFill>
      </dgm:spPr>
      <dgm:t>
        <a:bodyPr/>
        <a:lstStyle/>
        <a:p>
          <a:r>
            <a:rPr lang="en-US" b="1" dirty="0" smtClean="0"/>
            <a:t>2013-2014</a:t>
          </a:r>
          <a:endParaRPr lang="en-US" b="1" dirty="0"/>
        </a:p>
      </dgm:t>
    </dgm:pt>
    <dgm:pt modelId="{37DB587E-64A7-4DA5-9BFA-D539C46E40E7}" type="parTrans" cxnId="{BCBFC961-99A2-4D81-BABD-578976F4A40C}">
      <dgm:prSet/>
      <dgm:spPr/>
      <dgm:t>
        <a:bodyPr/>
        <a:lstStyle/>
        <a:p>
          <a:endParaRPr lang="en-US"/>
        </a:p>
      </dgm:t>
    </dgm:pt>
    <dgm:pt modelId="{1F6D934B-9360-4078-84A9-76F4C93AE5B7}" type="sibTrans" cxnId="{BCBFC961-99A2-4D81-BABD-578976F4A40C}">
      <dgm:prSet/>
      <dgm:spPr/>
      <dgm:t>
        <a:bodyPr/>
        <a:lstStyle/>
        <a:p>
          <a:endParaRPr lang="en-US"/>
        </a:p>
      </dgm:t>
    </dgm:pt>
    <dgm:pt modelId="{AF008BE6-1AD8-42FD-87BF-8EA22B250E97}">
      <dgm:prSet phldrT="[Text]"/>
      <dgm:spPr/>
      <dgm:t>
        <a:bodyPr/>
        <a:lstStyle/>
        <a:p>
          <a:r>
            <a:rPr lang="en-US" dirty="0" smtClean="0"/>
            <a:t>Integrate standards and curricula into district curricula and teachers’ course planning</a:t>
          </a:r>
          <a:endParaRPr lang="en-US" dirty="0"/>
        </a:p>
      </dgm:t>
    </dgm:pt>
    <dgm:pt modelId="{DC4A4103-8DBD-4367-90FF-C969CC152374}" type="parTrans" cxnId="{8F722838-884A-4C50-9E7E-7BA0BDCF8B5C}">
      <dgm:prSet/>
      <dgm:spPr/>
      <dgm:t>
        <a:bodyPr/>
        <a:lstStyle/>
        <a:p>
          <a:endParaRPr lang="en-US"/>
        </a:p>
      </dgm:t>
    </dgm:pt>
    <dgm:pt modelId="{45B87ACF-7B4B-4AF1-BF44-9BE4D1D5C375}" type="sibTrans" cxnId="{8F722838-884A-4C50-9E7E-7BA0BDCF8B5C}">
      <dgm:prSet/>
      <dgm:spPr/>
      <dgm:t>
        <a:bodyPr/>
        <a:lstStyle/>
        <a:p>
          <a:endParaRPr lang="en-US"/>
        </a:p>
      </dgm:t>
    </dgm:pt>
    <dgm:pt modelId="{696151E1-2997-4E3C-A9D5-8B53896E29ED}">
      <dgm:prSet phldrT="[Text]"/>
      <dgm:spPr/>
      <dgm:t>
        <a:bodyPr/>
        <a:lstStyle/>
        <a:p>
          <a:r>
            <a:rPr lang="en-US" dirty="0" smtClean="0"/>
            <a:t>Integrate performance tasks in course activities</a:t>
          </a:r>
          <a:endParaRPr lang="en-US" dirty="0"/>
        </a:p>
      </dgm:t>
    </dgm:pt>
    <dgm:pt modelId="{BDC5DB9D-FCD3-40E9-87B6-37E0994D8B57}" type="parTrans" cxnId="{2E8C0FF8-76E8-4B85-9F65-6E391B42BBDA}">
      <dgm:prSet/>
      <dgm:spPr/>
      <dgm:t>
        <a:bodyPr/>
        <a:lstStyle/>
        <a:p>
          <a:endParaRPr lang="en-US"/>
        </a:p>
      </dgm:t>
    </dgm:pt>
    <dgm:pt modelId="{1743D30B-668A-4920-BC90-578C3BCC2BD8}" type="sibTrans" cxnId="{2E8C0FF8-76E8-4B85-9F65-6E391B42BBDA}">
      <dgm:prSet/>
      <dgm:spPr/>
      <dgm:t>
        <a:bodyPr/>
        <a:lstStyle/>
        <a:p>
          <a:endParaRPr lang="en-US"/>
        </a:p>
      </dgm:t>
    </dgm:pt>
    <dgm:pt modelId="{FECC5036-1CE4-49AA-8468-FD1C3E2FF0C5}">
      <dgm:prSet phldrT="[Text]"/>
      <dgm:spPr/>
      <dgm:t>
        <a:bodyPr/>
        <a:lstStyle/>
        <a:p>
          <a:r>
            <a:rPr lang="en-US" dirty="0" smtClean="0"/>
            <a:t>Participate in creating model curricula</a:t>
          </a:r>
          <a:endParaRPr lang="en-US" dirty="0"/>
        </a:p>
      </dgm:t>
    </dgm:pt>
    <dgm:pt modelId="{57914D5B-3550-476F-B638-EF9AB13C40E5}" type="parTrans" cxnId="{8AE534C3-0C73-4CF5-952A-AA0E8FCD346D}">
      <dgm:prSet/>
      <dgm:spPr/>
      <dgm:t>
        <a:bodyPr/>
        <a:lstStyle/>
        <a:p>
          <a:endParaRPr lang="en-US"/>
        </a:p>
      </dgm:t>
    </dgm:pt>
    <dgm:pt modelId="{0DD5656D-9B69-4A92-8523-339EFE084F03}" type="sibTrans" cxnId="{8AE534C3-0C73-4CF5-952A-AA0E8FCD346D}">
      <dgm:prSet/>
      <dgm:spPr/>
      <dgm:t>
        <a:bodyPr/>
        <a:lstStyle/>
        <a:p>
          <a:endParaRPr lang="en-US"/>
        </a:p>
      </dgm:t>
    </dgm:pt>
    <dgm:pt modelId="{88AD9517-03D8-4E4C-9CE0-8893224A08E9}">
      <dgm:prSet phldrT="[Text]"/>
      <dgm:spPr/>
      <dgm:t>
        <a:bodyPr/>
        <a:lstStyle/>
        <a:p>
          <a:r>
            <a:rPr lang="en-US" dirty="0" smtClean="0"/>
            <a:t>Build awareness of new standards</a:t>
          </a:r>
          <a:endParaRPr lang="en-US" dirty="0"/>
        </a:p>
      </dgm:t>
    </dgm:pt>
    <dgm:pt modelId="{3808C8FB-D589-4C34-86AC-9582893E642D}" type="parTrans" cxnId="{553B6500-1D53-43B9-9839-12C716DFBAFA}">
      <dgm:prSet/>
      <dgm:spPr/>
      <dgm:t>
        <a:bodyPr/>
        <a:lstStyle/>
        <a:p>
          <a:endParaRPr lang="en-US"/>
        </a:p>
      </dgm:t>
    </dgm:pt>
    <dgm:pt modelId="{54298A61-8D84-48A2-9643-D1AA5DD76F7B}" type="sibTrans" cxnId="{553B6500-1D53-43B9-9839-12C716DFBAFA}">
      <dgm:prSet/>
      <dgm:spPr/>
      <dgm:t>
        <a:bodyPr/>
        <a:lstStyle/>
        <a:p>
          <a:endParaRPr lang="en-US"/>
        </a:p>
      </dgm:t>
    </dgm:pt>
    <dgm:pt modelId="{423C5E5C-40E6-426D-90E3-4906CA7E7BF9}">
      <dgm:prSet phldrT="[Text]"/>
      <dgm:spPr/>
      <dgm:t>
        <a:bodyPr/>
        <a:lstStyle/>
        <a:p>
          <a:r>
            <a:rPr lang="en-US" dirty="0" smtClean="0"/>
            <a:t>Introduce model curricula</a:t>
          </a:r>
          <a:endParaRPr lang="en-US" dirty="0"/>
        </a:p>
      </dgm:t>
    </dgm:pt>
    <dgm:pt modelId="{1A92F7EF-8677-486F-8BA2-306B46ACF99C}" type="parTrans" cxnId="{2679F26B-5DB2-4DE1-B410-C3C59B7DC92F}">
      <dgm:prSet/>
      <dgm:spPr/>
      <dgm:t>
        <a:bodyPr/>
        <a:lstStyle/>
        <a:p>
          <a:endParaRPr lang="en-US"/>
        </a:p>
      </dgm:t>
    </dgm:pt>
    <dgm:pt modelId="{C4B48DA6-DD0E-4468-9DF1-93FD494528B2}" type="sibTrans" cxnId="{2679F26B-5DB2-4DE1-B410-C3C59B7DC92F}">
      <dgm:prSet/>
      <dgm:spPr/>
      <dgm:t>
        <a:bodyPr/>
        <a:lstStyle/>
        <a:p>
          <a:endParaRPr lang="en-US"/>
        </a:p>
      </dgm:t>
    </dgm:pt>
    <dgm:pt modelId="{7D64A088-979F-40EC-8453-2203E41DE644}">
      <dgm:prSet phldrT="[Text]"/>
      <dgm:spPr/>
      <dgm:t>
        <a:bodyPr/>
        <a:lstStyle/>
        <a:p>
          <a:r>
            <a:rPr lang="en-US" dirty="0" smtClean="0"/>
            <a:t>Conduct crosswalk activities</a:t>
          </a:r>
          <a:endParaRPr lang="en-US" dirty="0"/>
        </a:p>
      </dgm:t>
    </dgm:pt>
    <dgm:pt modelId="{23FEE699-F094-4D03-A100-9D448B446F31}" type="parTrans" cxnId="{4913654E-049E-421A-9BC7-2491C007E5B9}">
      <dgm:prSet/>
      <dgm:spPr/>
      <dgm:t>
        <a:bodyPr/>
        <a:lstStyle/>
        <a:p>
          <a:endParaRPr lang="en-US"/>
        </a:p>
      </dgm:t>
    </dgm:pt>
    <dgm:pt modelId="{D114C1AA-58DE-4DF2-B42B-5AF22B87E116}" type="sibTrans" cxnId="{4913654E-049E-421A-9BC7-2491C007E5B9}">
      <dgm:prSet/>
      <dgm:spPr/>
      <dgm:t>
        <a:bodyPr/>
        <a:lstStyle/>
        <a:p>
          <a:endParaRPr lang="en-US"/>
        </a:p>
      </dgm:t>
    </dgm:pt>
    <dgm:pt modelId="{8579679F-544F-4DFE-8C8E-7C3291FB305B}">
      <dgm:prSet phldrT="[Text]"/>
      <dgm:spPr/>
      <dgm:t>
        <a:bodyPr/>
        <a:lstStyle/>
        <a:p>
          <a:r>
            <a:rPr lang="en-US" dirty="0" smtClean="0"/>
            <a:t>Initiate formative instruction PD</a:t>
          </a:r>
          <a:endParaRPr lang="en-US" dirty="0"/>
        </a:p>
      </dgm:t>
    </dgm:pt>
    <dgm:pt modelId="{D07E339D-375B-422E-8B49-BC6E1528092E}" type="parTrans" cxnId="{0B8234C0-7BE3-409F-9BFA-0A6C4C817B1E}">
      <dgm:prSet/>
      <dgm:spPr/>
      <dgm:t>
        <a:bodyPr/>
        <a:lstStyle/>
        <a:p>
          <a:endParaRPr lang="en-US"/>
        </a:p>
      </dgm:t>
    </dgm:pt>
    <dgm:pt modelId="{5748A714-3405-4165-A652-DB63DDE016B6}" type="sibTrans" cxnId="{0B8234C0-7BE3-409F-9BFA-0A6C4C817B1E}">
      <dgm:prSet/>
      <dgm:spPr/>
      <dgm:t>
        <a:bodyPr/>
        <a:lstStyle/>
        <a:p>
          <a:endParaRPr lang="en-US"/>
        </a:p>
      </dgm:t>
    </dgm:pt>
    <dgm:pt modelId="{3062AF69-DCB7-4156-949C-51E5147D4353}">
      <dgm:prSet phldrT="[Text]"/>
      <dgm:spPr/>
      <dgm:t>
        <a:bodyPr/>
        <a:lstStyle/>
        <a:p>
          <a:r>
            <a:rPr lang="en-US" dirty="0" smtClean="0"/>
            <a:t>Continue formative instruction PD</a:t>
          </a:r>
          <a:endParaRPr lang="en-US" dirty="0"/>
        </a:p>
      </dgm:t>
    </dgm:pt>
    <dgm:pt modelId="{7B0CB19B-500F-4D07-82E4-E99EB83906ED}" type="parTrans" cxnId="{B833650A-42DA-4435-8249-B5F7C2F1C202}">
      <dgm:prSet/>
      <dgm:spPr/>
      <dgm:t>
        <a:bodyPr/>
        <a:lstStyle/>
        <a:p>
          <a:endParaRPr lang="en-US"/>
        </a:p>
      </dgm:t>
    </dgm:pt>
    <dgm:pt modelId="{495463BD-033D-406D-BD40-35FAE21BC51E}" type="sibTrans" cxnId="{B833650A-42DA-4435-8249-B5F7C2F1C202}">
      <dgm:prSet/>
      <dgm:spPr/>
      <dgm:t>
        <a:bodyPr/>
        <a:lstStyle/>
        <a:p>
          <a:endParaRPr lang="en-US"/>
        </a:p>
      </dgm:t>
    </dgm:pt>
    <dgm:pt modelId="{4952D7A9-E76C-4B4F-A4EB-B28B6FB7F0D8}">
      <dgm:prSet phldrT="[Text]"/>
      <dgm:spPr/>
      <dgm:t>
        <a:bodyPr rIns="91440" bIns="91440"/>
        <a:lstStyle/>
        <a:p>
          <a:r>
            <a:rPr lang="en-US" dirty="0" smtClean="0"/>
            <a:t>Introduce instructional improvement system</a:t>
          </a:r>
          <a:endParaRPr lang="en-US" dirty="0"/>
        </a:p>
      </dgm:t>
    </dgm:pt>
    <dgm:pt modelId="{89D724A7-9A9E-4985-8ABD-A0EB3BAD020E}" type="parTrans" cxnId="{79F47399-588F-4DCD-94DF-4C461D66ACDF}">
      <dgm:prSet/>
      <dgm:spPr/>
      <dgm:t>
        <a:bodyPr/>
        <a:lstStyle/>
        <a:p>
          <a:endParaRPr lang="en-US"/>
        </a:p>
      </dgm:t>
    </dgm:pt>
    <dgm:pt modelId="{F36903ED-684D-4B36-9F6E-779D1CDE17E8}" type="sibTrans" cxnId="{79F47399-588F-4DCD-94DF-4C461D66ACDF}">
      <dgm:prSet/>
      <dgm:spPr/>
      <dgm:t>
        <a:bodyPr/>
        <a:lstStyle/>
        <a:p>
          <a:endParaRPr lang="en-US"/>
        </a:p>
      </dgm:t>
    </dgm:pt>
    <dgm:pt modelId="{1E343FAA-F3EC-45BC-ADDF-BD60FB01C49B}">
      <dgm:prSet phldrT="[Text]"/>
      <dgm:spPr/>
      <dgm:t>
        <a:bodyPr/>
        <a:lstStyle/>
        <a:p>
          <a:r>
            <a:rPr lang="en-US" dirty="0" smtClean="0"/>
            <a:t>Prepare for online testing</a:t>
          </a:r>
          <a:endParaRPr lang="en-US" dirty="0"/>
        </a:p>
      </dgm:t>
    </dgm:pt>
    <dgm:pt modelId="{B83C8143-3247-42EB-81EE-1126B1A85CC4}" type="parTrans" cxnId="{83F1969A-EE7C-4FF5-BBDD-CE36D0DF25F7}">
      <dgm:prSet/>
      <dgm:spPr/>
      <dgm:t>
        <a:bodyPr/>
        <a:lstStyle/>
        <a:p>
          <a:endParaRPr lang="en-US"/>
        </a:p>
      </dgm:t>
    </dgm:pt>
    <dgm:pt modelId="{BE3569E0-79E6-45FD-BF63-E2C2C2B9E0F5}" type="sibTrans" cxnId="{83F1969A-EE7C-4FF5-BBDD-CE36D0DF25F7}">
      <dgm:prSet/>
      <dgm:spPr/>
      <dgm:t>
        <a:bodyPr/>
        <a:lstStyle/>
        <a:p>
          <a:endParaRPr lang="en-US"/>
        </a:p>
      </dgm:t>
    </dgm:pt>
    <dgm:pt modelId="{CF2551E0-2BA5-4917-9CCC-0A789E6DD014}">
      <dgm:prSet phldrT="[Text]"/>
      <dgm:spPr/>
      <dgm:t>
        <a:bodyPr/>
        <a:lstStyle/>
        <a:p>
          <a:r>
            <a:rPr lang="en-US" dirty="0" smtClean="0"/>
            <a:t>Complete formative instruction PD</a:t>
          </a:r>
          <a:endParaRPr lang="en-US" dirty="0"/>
        </a:p>
      </dgm:t>
    </dgm:pt>
    <dgm:pt modelId="{0FB1298E-4138-49CF-A281-DE0F72A1430D}" type="parTrans" cxnId="{7C9EDB8D-1747-4D94-8F4F-9FAEE9BD3D3D}">
      <dgm:prSet/>
      <dgm:spPr/>
      <dgm:t>
        <a:bodyPr/>
        <a:lstStyle/>
        <a:p>
          <a:endParaRPr lang="en-US"/>
        </a:p>
      </dgm:t>
    </dgm:pt>
    <dgm:pt modelId="{75EB90D5-EB82-49D4-85CF-243FFAA36A53}" type="sibTrans" cxnId="{7C9EDB8D-1747-4D94-8F4F-9FAEE9BD3D3D}">
      <dgm:prSet/>
      <dgm:spPr/>
      <dgm:t>
        <a:bodyPr/>
        <a:lstStyle/>
        <a:p>
          <a:endParaRPr lang="en-US"/>
        </a:p>
      </dgm:t>
    </dgm:pt>
    <dgm:pt modelId="{61E33DF4-14A6-4BD0-BFA1-523DA153D60C}">
      <dgm:prSet phldrT="[Text]"/>
      <dgm:spPr/>
      <dgm:t>
        <a:bodyPr/>
        <a:lstStyle/>
        <a:p>
          <a:endParaRPr lang="en-US" dirty="0"/>
        </a:p>
      </dgm:t>
    </dgm:pt>
    <dgm:pt modelId="{5BC90AE9-EBCC-4283-8A28-2AE6A83D638E}" type="parTrans" cxnId="{B6A81E66-0277-4EB4-8611-2813B49EF25F}">
      <dgm:prSet/>
      <dgm:spPr/>
      <dgm:t>
        <a:bodyPr/>
        <a:lstStyle/>
        <a:p>
          <a:endParaRPr lang="en-US"/>
        </a:p>
      </dgm:t>
    </dgm:pt>
    <dgm:pt modelId="{5A44A0F7-9629-4F3D-8EFA-76E887F37D80}" type="sibTrans" cxnId="{B6A81E66-0277-4EB4-8611-2813B49EF25F}">
      <dgm:prSet/>
      <dgm:spPr/>
      <dgm:t>
        <a:bodyPr/>
        <a:lstStyle/>
        <a:p>
          <a:endParaRPr lang="en-US"/>
        </a:p>
      </dgm:t>
    </dgm:pt>
    <dgm:pt modelId="{BFCE755E-B034-48AD-AF95-CADED0F092B6}">
      <dgm:prSet phldrT="[Text]"/>
      <dgm:spPr/>
      <dgm:t>
        <a:bodyPr/>
        <a:lstStyle/>
        <a:p>
          <a:r>
            <a:rPr lang="en-US" dirty="0" smtClean="0"/>
            <a:t>Begin using CCSS for K-2 and 11-12.</a:t>
          </a:r>
          <a:endParaRPr lang="en-US" dirty="0"/>
        </a:p>
      </dgm:t>
    </dgm:pt>
    <dgm:pt modelId="{D346D31E-3D03-4F6B-B173-9B1ABC91B297}" type="parTrans" cxnId="{5C39D1BC-D7AC-48ED-91F4-148CB15D5C7C}">
      <dgm:prSet/>
      <dgm:spPr/>
      <dgm:t>
        <a:bodyPr/>
        <a:lstStyle/>
        <a:p>
          <a:endParaRPr lang="en-US"/>
        </a:p>
      </dgm:t>
    </dgm:pt>
    <dgm:pt modelId="{E67C88C2-29AF-4B72-A85B-261F1A5B24B2}" type="sibTrans" cxnId="{5C39D1BC-D7AC-48ED-91F4-148CB15D5C7C}">
      <dgm:prSet/>
      <dgm:spPr/>
      <dgm:t>
        <a:bodyPr/>
        <a:lstStyle/>
        <a:p>
          <a:endParaRPr lang="en-US"/>
        </a:p>
      </dgm:t>
    </dgm:pt>
    <dgm:pt modelId="{5C51E6D0-3E64-4FCE-A85D-89F29CEFB4E0}" type="pres">
      <dgm:prSet presAssocID="{7E6372C3-2422-4405-81CD-7A08EF4A22FB}" presName="Name0" presStyleCnt="0">
        <dgm:presLayoutVars>
          <dgm:dir/>
          <dgm:animLvl val="lvl"/>
          <dgm:resizeHandles val="exact"/>
        </dgm:presLayoutVars>
      </dgm:prSet>
      <dgm:spPr/>
      <dgm:t>
        <a:bodyPr/>
        <a:lstStyle/>
        <a:p>
          <a:endParaRPr lang="en-US"/>
        </a:p>
      </dgm:t>
    </dgm:pt>
    <dgm:pt modelId="{16C05E3C-F04D-4901-94A3-6A7D51FEEF0F}" type="pres">
      <dgm:prSet presAssocID="{4C5FFD07-12D8-40FB-99E4-7AE10C961857}" presName="composite" presStyleCnt="0"/>
      <dgm:spPr/>
    </dgm:pt>
    <dgm:pt modelId="{BD10BEBF-051A-4416-9BA4-E0C852D9539D}" type="pres">
      <dgm:prSet presAssocID="{4C5FFD07-12D8-40FB-99E4-7AE10C961857}" presName="parTx" presStyleLbl="alignNode1" presStyleIdx="0" presStyleCnt="4" custScaleY="107986" custLinFactNeighborY="-86571">
        <dgm:presLayoutVars>
          <dgm:chMax val="0"/>
          <dgm:chPref val="0"/>
          <dgm:bulletEnabled val="1"/>
        </dgm:presLayoutVars>
      </dgm:prSet>
      <dgm:spPr/>
      <dgm:t>
        <a:bodyPr/>
        <a:lstStyle/>
        <a:p>
          <a:endParaRPr lang="en-US"/>
        </a:p>
      </dgm:t>
    </dgm:pt>
    <dgm:pt modelId="{568553A7-FEA6-4B2D-95C7-FEAC25A07F30}" type="pres">
      <dgm:prSet presAssocID="{4C5FFD07-12D8-40FB-99E4-7AE10C961857}" presName="desTx" presStyleLbl="alignAccFollowNode1" presStyleIdx="0" presStyleCnt="4" custLinFactNeighborY="255">
        <dgm:presLayoutVars>
          <dgm:bulletEnabled val="1"/>
        </dgm:presLayoutVars>
      </dgm:prSet>
      <dgm:spPr/>
      <dgm:t>
        <a:bodyPr/>
        <a:lstStyle/>
        <a:p>
          <a:endParaRPr lang="en-US"/>
        </a:p>
      </dgm:t>
    </dgm:pt>
    <dgm:pt modelId="{80B92A8B-87B4-4CF5-BB60-C5D30175AC83}" type="pres">
      <dgm:prSet presAssocID="{C2BAC7D9-BCAA-413E-9728-BCBA86D797CD}" presName="space" presStyleCnt="0"/>
      <dgm:spPr/>
    </dgm:pt>
    <dgm:pt modelId="{BB9BFCDD-6AF7-4CB0-8255-CCBE7084C6C3}" type="pres">
      <dgm:prSet presAssocID="{3EE796D4-228C-4A17-A93F-E24745218DA8}" presName="composite" presStyleCnt="0"/>
      <dgm:spPr/>
    </dgm:pt>
    <dgm:pt modelId="{A61A3B6A-69F6-4CDF-ABC3-FD7F7440713E}" type="pres">
      <dgm:prSet presAssocID="{3EE796D4-228C-4A17-A93F-E24745218DA8}" presName="parTx" presStyleLbl="alignNode1" presStyleIdx="1" presStyleCnt="4" custScaleY="110107" custLinFactNeighborX="-540" custLinFactNeighborY="-82398">
        <dgm:presLayoutVars>
          <dgm:chMax val="0"/>
          <dgm:chPref val="0"/>
          <dgm:bulletEnabled val="1"/>
        </dgm:presLayoutVars>
      </dgm:prSet>
      <dgm:spPr/>
      <dgm:t>
        <a:bodyPr/>
        <a:lstStyle/>
        <a:p>
          <a:endParaRPr lang="en-US"/>
        </a:p>
      </dgm:t>
    </dgm:pt>
    <dgm:pt modelId="{B28601FC-F714-4456-BBDB-6C42B2AC6025}" type="pres">
      <dgm:prSet presAssocID="{3EE796D4-228C-4A17-A93F-E24745218DA8}" presName="desTx" presStyleLbl="alignAccFollowNode1" presStyleIdx="1" presStyleCnt="4" custLinFactNeighborY="1919">
        <dgm:presLayoutVars>
          <dgm:bulletEnabled val="1"/>
        </dgm:presLayoutVars>
      </dgm:prSet>
      <dgm:spPr/>
      <dgm:t>
        <a:bodyPr/>
        <a:lstStyle/>
        <a:p>
          <a:endParaRPr lang="en-US"/>
        </a:p>
      </dgm:t>
    </dgm:pt>
    <dgm:pt modelId="{DCD66308-A42F-43F7-B89D-C34D6B070493}" type="pres">
      <dgm:prSet presAssocID="{35089D85-B912-45F5-9DEE-7A2BCB5E3817}" presName="space" presStyleCnt="0"/>
      <dgm:spPr/>
    </dgm:pt>
    <dgm:pt modelId="{457BC498-30CB-40C2-9EF4-DE5D451DFDE0}" type="pres">
      <dgm:prSet presAssocID="{3B4F0935-67F6-4667-BF08-8BCD81D4F4A8}" presName="composite" presStyleCnt="0"/>
      <dgm:spPr/>
    </dgm:pt>
    <dgm:pt modelId="{C4A89FB4-B90E-43EC-B5FA-1A04457BEFE0}" type="pres">
      <dgm:prSet presAssocID="{3B4F0935-67F6-4667-BF08-8BCD81D4F4A8}" presName="parTx" presStyleLbl="alignNode1" presStyleIdx="2" presStyleCnt="4" custScaleY="109887" custLinFactNeighborX="-440" custLinFactNeighborY="-1825">
        <dgm:presLayoutVars>
          <dgm:chMax val="0"/>
          <dgm:chPref val="0"/>
          <dgm:bulletEnabled val="1"/>
        </dgm:presLayoutVars>
      </dgm:prSet>
      <dgm:spPr/>
      <dgm:t>
        <a:bodyPr/>
        <a:lstStyle/>
        <a:p>
          <a:endParaRPr lang="en-US"/>
        </a:p>
      </dgm:t>
    </dgm:pt>
    <dgm:pt modelId="{F2277D6E-B0B2-4EB5-893D-880C7FD0133A}" type="pres">
      <dgm:prSet presAssocID="{3B4F0935-67F6-4667-BF08-8BCD81D4F4A8}" presName="desTx" presStyleLbl="alignAccFollowNode1" presStyleIdx="2" presStyleCnt="4" custLinFactNeighborY="1926">
        <dgm:presLayoutVars>
          <dgm:bulletEnabled val="1"/>
        </dgm:presLayoutVars>
      </dgm:prSet>
      <dgm:spPr/>
      <dgm:t>
        <a:bodyPr/>
        <a:lstStyle/>
        <a:p>
          <a:endParaRPr lang="en-US"/>
        </a:p>
      </dgm:t>
    </dgm:pt>
    <dgm:pt modelId="{7A0AA0C0-70FC-4E60-9F85-7D9903C05556}" type="pres">
      <dgm:prSet presAssocID="{F238C428-8719-4943-9BD5-D4B15F0BA5DA}" presName="space" presStyleCnt="0"/>
      <dgm:spPr/>
    </dgm:pt>
    <dgm:pt modelId="{BAC30CB8-7610-422A-8C3E-51BFDFC79BF2}" type="pres">
      <dgm:prSet presAssocID="{D5E0273F-AE99-403A-8663-204A3DAB8DA8}" presName="composite" presStyleCnt="0"/>
      <dgm:spPr/>
    </dgm:pt>
    <dgm:pt modelId="{A56524A7-3DFA-44BF-93F5-46DF965A00BA}" type="pres">
      <dgm:prSet presAssocID="{D5E0273F-AE99-403A-8663-204A3DAB8DA8}" presName="parTx" presStyleLbl="alignNode1" presStyleIdx="3" presStyleCnt="4" custScaleY="109982" custLinFactNeighborX="166" custLinFactNeighborY="-1801">
        <dgm:presLayoutVars>
          <dgm:chMax val="0"/>
          <dgm:chPref val="0"/>
          <dgm:bulletEnabled val="1"/>
        </dgm:presLayoutVars>
      </dgm:prSet>
      <dgm:spPr/>
      <dgm:t>
        <a:bodyPr/>
        <a:lstStyle/>
        <a:p>
          <a:endParaRPr lang="en-US"/>
        </a:p>
      </dgm:t>
    </dgm:pt>
    <dgm:pt modelId="{D60EF3DF-3C98-4713-B413-5FE7C4596934}" type="pres">
      <dgm:prSet presAssocID="{D5E0273F-AE99-403A-8663-204A3DAB8DA8}" presName="desTx" presStyleLbl="alignAccFollowNode1" presStyleIdx="3" presStyleCnt="4" custLinFactNeighborY="1923">
        <dgm:presLayoutVars>
          <dgm:bulletEnabled val="1"/>
        </dgm:presLayoutVars>
      </dgm:prSet>
      <dgm:spPr/>
      <dgm:t>
        <a:bodyPr/>
        <a:lstStyle/>
        <a:p>
          <a:endParaRPr lang="en-US"/>
        </a:p>
      </dgm:t>
    </dgm:pt>
  </dgm:ptLst>
  <dgm:cxnLst>
    <dgm:cxn modelId="{0B8234C0-7BE3-409F-9BFA-0A6C4C817B1E}" srcId="{3EE796D4-228C-4A17-A93F-E24745218DA8}" destId="{8579679F-544F-4DFE-8C8E-7C3291FB305B}" srcOrd="3" destOrd="0" parTransId="{D07E339D-375B-422E-8B49-BC6E1528092E}" sibTransId="{5748A714-3405-4165-A652-DB63DDE016B6}"/>
    <dgm:cxn modelId="{BCBFC961-99A2-4D81-BABD-578976F4A40C}" srcId="{7E6372C3-2422-4405-81CD-7A08EF4A22FB}" destId="{D5E0273F-AE99-403A-8663-204A3DAB8DA8}" srcOrd="3" destOrd="0" parTransId="{37DB587E-64A7-4DA5-9BFA-D539C46E40E7}" sibTransId="{1F6D934B-9360-4078-84A9-76F4C93AE5B7}"/>
    <dgm:cxn modelId="{09C42F39-3329-4792-91FA-807528C1561A}" type="presOf" srcId="{696151E1-2997-4E3C-A9D5-8B53896E29ED}" destId="{D60EF3DF-3C98-4713-B413-5FE7C4596934}" srcOrd="0" destOrd="1" presId="urn:microsoft.com/office/officeart/2005/8/layout/hList1"/>
    <dgm:cxn modelId="{83F1969A-EE7C-4FF5-BBDD-CE36D0DF25F7}" srcId="{D5E0273F-AE99-403A-8663-204A3DAB8DA8}" destId="{1E343FAA-F3EC-45BC-ADDF-BD60FB01C49B}" srcOrd="2" destOrd="0" parTransId="{B83C8143-3247-42EB-81EE-1126B1A85CC4}" sibTransId="{BE3569E0-79E6-45FD-BF63-E2C2C2B9E0F5}"/>
    <dgm:cxn modelId="{0323F8A2-956A-4833-8BD6-ACFB9613016B}" type="presOf" srcId="{8579679F-544F-4DFE-8C8E-7C3291FB305B}" destId="{B28601FC-F714-4456-BBDB-6C42B2AC6025}" srcOrd="0" destOrd="3" presId="urn:microsoft.com/office/officeart/2005/8/layout/hList1"/>
    <dgm:cxn modelId="{0E7F89B5-5ADA-4490-8DB1-701E96AD1C98}" type="presOf" srcId="{AF008BE6-1AD8-42FD-87BF-8EA22B250E97}" destId="{D60EF3DF-3C98-4713-B413-5FE7C4596934}" srcOrd="0" destOrd="0" presId="urn:microsoft.com/office/officeart/2005/8/layout/hList1"/>
    <dgm:cxn modelId="{BCC427BF-C40D-43FC-B2F8-4F9C8E8D2B17}" srcId="{4C5FFD07-12D8-40FB-99E4-7AE10C961857}" destId="{BBB3A478-127B-4A29-B42F-824A450FA50D}" srcOrd="0" destOrd="0" parTransId="{EE8D43E8-A981-4428-843B-65FE9AE191A9}" sibTransId="{38AC0F4E-081E-40B7-ABF4-806E1E5D3089}"/>
    <dgm:cxn modelId="{5412B513-43E9-49B5-A823-07AF7DBE00EE}" type="presOf" srcId="{3B4F0935-67F6-4667-BF08-8BCD81D4F4A8}" destId="{C4A89FB4-B90E-43EC-B5FA-1A04457BEFE0}" srcOrd="0" destOrd="0" presId="urn:microsoft.com/office/officeart/2005/8/layout/hList1"/>
    <dgm:cxn modelId="{79F47399-588F-4DCD-94DF-4C461D66ACDF}" srcId="{3B4F0935-67F6-4667-BF08-8BCD81D4F4A8}" destId="{4952D7A9-E76C-4B4F-A4EB-B28B6FB7F0D8}" srcOrd="3" destOrd="0" parTransId="{89D724A7-9A9E-4985-8ABD-A0EB3BAD020E}" sibTransId="{F36903ED-684D-4B36-9F6E-779D1CDE17E8}"/>
    <dgm:cxn modelId="{4913654E-049E-421A-9BC7-2491C007E5B9}" srcId="{3EE796D4-228C-4A17-A93F-E24745218DA8}" destId="{7D64A088-979F-40EC-8453-2203E41DE644}" srcOrd="2" destOrd="0" parTransId="{23FEE699-F094-4D03-A100-9D448B446F31}" sibTransId="{D114C1AA-58DE-4DF2-B42B-5AF22B87E116}"/>
    <dgm:cxn modelId="{5C90F6B5-CE2C-4631-BB8E-0429756C8E77}" type="presOf" srcId="{7E6372C3-2422-4405-81CD-7A08EF4A22FB}" destId="{5C51E6D0-3E64-4FCE-A85D-89F29CEFB4E0}" srcOrd="0" destOrd="0" presId="urn:microsoft.com/office/officeart/2005/8/layout/hList1"/>
    <dgm:cxn modelId="{5C7F05EC-AB67-4992-9DE9-FDA922233543}" type="presOf" srcId="{95E9CA3C-1F2F-4CAF-98D9-BA2C05B7E215}" destId="{F2277D6E-B0B2-4EB5-893D-880C7FD0133A}" srcOrd="0" destOrd="2" presId="urn:microsoft.com/office/officeart/2005/8/layout/hList1"/>
    <dgm:cxn modelId="{4E6FF810-9505-42B4-A002-E99DA2C49935}" type="presOf" srcId="{D5E0273F-AE99-403A-8663-204A3DAB8DA8}" destId="{A56524A7-3DFA-44BF-93F5-46DF965A00BA}" srcOrd="0" destOrd="0" presId="urn:microsoft.com/office/officeart/2005/8/layout/hList1"/>
    <dgm:cxn modelId="{8A39AE24-130F-4ACD-8A3E-B4623423AF5A}" srcId="{7E6372C3-2422-4405-81CD-7A08EF4A22FB}" destId="{3EE796D4-228C-4A17-A93F-E24745218DA8}" srcOrd="1" destOrd="0" parTransId="{2754C864-993F-4598-AF66-8C09836B2006}" sibTransId="{35089D85-B912-45F5-9DEE-7A2BCB5E3817}"/>
    <dgm:cxn modelId="{FF4D4BCE-A8B7-4D8D-A949-F417A9DE0A3D}" type="presOf" srcId="{3062AF69-DCB7-4156-949C-51E5147D4353}" destId="{F2277D6E-B0B2-4EB5-893D-880C7FD0133A}" srcOrd="0" destOrd="1" presId="urn:microsoft.com/office/officeart/2005/8/layout/hList1"/>
    <dgm:cxn modelId="{4556A1E1-70DB-401D-9EE4-359E444BF11C}" type="presOf" srcId="{4952D7A9-E76C-4B4F-A4EB-B28B6FB7F0D8}" destId="{F2277D6E-B0B2-4EB5-893D-880C7FD0133A}" srcOrd="0" destOrd="3" presId="urn:microsoft.com/office/officeart/2005/8/layout/hList1"/>
    <dgm:cxn modelId="{2E8C0FF8-76E8-4B85-9F65-6E391B42BBDA}" srcId="{D5E0273F-AE99-403A-8663-204A3DAB8DA8}" destId="{696151E1-2997-4E3C-A9D5-8B53896E29ED}" srcOrd="1" destOrd="0" parTransId="{BDC5DB9D-FCD3-40E9-87B6-37E0994D8B57}" sibTransId="{1743D30B-668A-4920-BC90-578C3BCC2BD8}"/>
    <dgm:cxn modelId="{36D68DA7-1F83-4C7C-9F30-C8FCC6C9A07A}" type="presOf" srcId="{FECC5036-1CE4-49AA-8468-FD1C3E2FF0C5}" destId="{568553A7-FEA6-4B2D-95C7-FEAC25A07F30}" srcOrd="0" destOrd="1" presId="urn:microsoft.com/office/officeart/2005/8/layout/hList1"/>
    <dgm:cxn modelId="{1BD78587-335F-4C67-88F1-43A15B8C3011}" srcId="{7E6372C3-2422-4405-81CD-7A08EF4A22FB}" destId="{3B4F0935-67F6-4667-BF08-8BCD81D4F4A8}" srcOrd="2" destOrd="0" parTransId="{26DB731B-AA7D-4CA2-8385-05B8130DBC3A}" sibTransId="{F238C428-8719-4943-9BD5-D4B15F0BA5DA}"/>
    <dgm:cxn modelId="{06459BE3-36B1-44DA-8AA2-18AE92704ADF}" type="presOf" srcId="{BBB3A478-127B-4A29-B42F-824A450FA50D}" destId="{568553A7-FEA6-4B2D-95C7-FEAC25A07F30}" srcOrd="0" destOrd="0" presId="urn:microsoft.com/office/officeart/2005/8/layout/hList1"/>
    <dgm:cxn modelId="{009DB6AE-9453-4121-BC6D-5E61930D5999}" type="presOf" srcId="{423C5E5C-40E6-426D-90E3-4906CA7E7BF9}" destId="{B28601FC-F714-4456-BBDB-6C42B2AC6025}" srcOrd="0" destOrd="1" presId="urn:microsoft.com/office/officeart/2005/8/layout/hList1"/>
    <dgm:cxn modelId="{7A12CD75-FCBB-4A2D-9324-67FA470A3EF3}" type="presOf" srcId="{7D64A088-979F-40EC-8453-2203E41DE644}" destId="{B28601FC-F714-4456-BBDB-6C42B2AC6025}" srcOrd="0" destOrd="2" presId="urn:microsoft.com/office/officeart/2005/8/layout/hList1"/>
    <dgm:cxn modelId="{6FEBA2B7-AA9C-4A3F-AFA4-03D5D75670C6}" type="presOf" srcId="{61E33DF4-14A6-4BD0-BFA1-523DA153D60C}" destId="{B28601FC-F714-4456-BBDB-6C42B2AC6025}" srcOrd="0" destOrd="5" presId="urn:microsoft.com/office/officeart/2005/8/layout/hList1"/>
    <dgm:cxn modelId="{7C9EDB8D-1747-4D94-8F4F-9FAEE9BD3D3D}" srcId="{D5E0273F-AE99-403A-8663-204A3DAB8DA8}" destId="{CF2551E0-2BA5-4917-9CCC-0A789E6DD014}" srcOrd="3" destOrd="0" parTransId="{0FB1298E-4138-49CF-A281-DE0F72A1430D}" sibTransId="{75EB90D5-EB82-49D4-85CF-243FFAA36A53}"/>
    <dgm:cxn modelId="{C8044331-68CC-46AD-90AE-DD8D20D8D80A}" type="presOf" srcId="{CF2551E0-2BA5-4917-9CCC-0A789E6DD014}" destId="{D60EF3DF-3C98-4713-B413-5FE7C4596934}" srcOrd="0" destOrd="3" presId="urn:microsoft.com/office/officeart/2005/8/layout/hList1"/>
    <dgm:cxn modelId="{1A94254D-7096-44C8-BEFB-D406F8887457}" srcId="{3B4F0935-67F6-4667-BF08-8BCD81D4F4A8}" destId="{95E9CA3C-1F2F-4CAF-98D9-BA2C05B7E215}" srcOrd="2" destOrd="0" parTransId="{93AE7909-ECEC-4D72-8045-534B8B877C5F}" sibTransId="{DB04BA0F-2893-4B4C-95E2-827A02C88D5B}"/>
    <dgm:cxn modelId="{6E787E24-3639-4455-9FA0-BFE252418B6C}" type="presOf" srcId="{BFCE755E-B034-48AD-AF95-CADED0F092B6}" destId="{B28601FC-F714-4456-BBDB-6C42B2AC6025}" srcOrd="0" destOrd="4" presId="urn:microsoft.com/office/officeart/2005/8/layout/hList1"/>
    <dgm:cxn modelId="{AE2A3DE4-FFC4-4AA7-82B0-E535BFF91198}" type="presOf" srcId="{E36D0CE2-E2E0-4905-A43A-28BD80EDDA49}" destId="{F2277D6E-B0B2-4EB5-893D-880C7FD0133A}" srcOrd="0" destOrd="0" presId="urn:microsoft.com/office/officeart/2005/8/layout/hList1"/>
    <dgm:cxn modelId="{0C7DDC3A-A1BF-4EE2-A74B-1BC88E4F6FE4}" type="presOf" srcId="{88AD9517-03D8-4E4C-9CE0-8893224A08E9}" destId="{B28601FC-F714-4456-BBDB-6C42B2AC6025}" srcOrd="0" destOrd="0" presId="urn:microsoft.com/office/officeart/2005/8/layout/hList1"/>
    <dgm:cxn modelId="{2679F26B-5DB2-4DE1-B410-C3C59B7DC92F}" srcId="{3EE796D4-228C-4A17-A93F-E24745218DA8}" destId="{423C5E5C-40E6-426D-90E3-4906CA7E7BF9}" srcOrd="1" destOrd="0" parTransId="{1A92F7EF-8677-486F-8BA2-306B46ACF99C}" sibTransId="{C4B48DA6-DD0E-4468-9DF1-93FD494528B2}"/>
    <dgm:cxn modelId="{5C39D1BC-D7AC-48ED-91F4-148CB15D5C7C}" srcId="{3EE796D4-228C-4A17-A93F-E24745218DA8}" destId="{BFCE755E-B034-48AD-AF95-CADED0F092B6}" srcOrd="4" destOrd="0" parTransId="{D346D31E-3D03-4F6B-B173-9B1ABC91B297}" sibTransId="{E67C88C2-29AF-4B72-A85B-261F1A5B24B2}"/>
    <dgm:cxn modelId="{553B6500-1D53-43B9-9839-12C716DFBAFA}" srcId="{3EE796D4-228C-4A17-A93F-E24745218DA8}" destId="{88AD9517-03D8-4E4C-9CE0-8893224A08E9}" srcOrd="0" destOrd="0" parTransId="{3808C8FB-D589-4C34-86AC-9582893E642D}" sibTransId="{54298A61-8D84-48A2-9643-D1AA5DD76F7B}"/>
    <dgm:cxn modelId="{D5EEF1F2-6CB1-4CB4-A49E-209B9C80CF06}" srcId="{7E6372C3-2422-4405-81CD-7A08EF4A22FB}" destId="{4C5FFD07-12D8-40FB-99E4-7AE10C961857}" srcOrd="0" destOrd="0" parTransId="{66FE38FB-AA7D-4134-8056-6E32ACEB91F7}" sibTransId="{C2BAC7D9-BCAA-413E-9728-BCBA86D797CD}"/>
    <dgm:cxn modelId="{B833650A-42DA-4435-8249-B5F7C2F1C202}" srcId="{3B4F0935-67F6-4667-BF08-8BCD81D4F4A8}" destId="{3062AF69-DCB7-4156-949C-51E5147D4353}" srcOrd="1" destOrd="0" parTransId="{7B0CB19B-500F-4D07-82E4-E99EB83906ED}" sibTransId="{495463BD-033D-406D-BD40-35FAE21BC51E}"/>
    <dgm:cxn modelId="{D8E00881-3FDB-4E43-8690-BEA84A68FD55}" type="presOf" srcId="{3EE796D4-228C-4A17-A93F-E24745218DA8}" destId="{A61A3B6A-69F6-4CDF-ABC3-FD7F7440713E}" srcOrd="0" destOrd="0" presId="urn:microsoft.com/office/officeart/2005/8/layout/hList1"/>
    <dgm:cxn modelId="{4122964C-0CAD-4CDC-A181-3BFA5F9CF570}" type="presOf" srcId="{4C5FFD07-12D8-40FB-99E4-7AE10C961857}" destId="{BD10BEBF-051A-4416-9BA4-E0C852D9539D}" srcOrd="0" destOrd="0" presId="urn:microsoft.com/office/officeart/2005/8/layout/hList1"/>
    <dgm:cxn modelId="{8F722838-884A-4C50-9E7E-7BA0BDCF8B5C}" srcId="{D5E0273F-AE99-403A-8663-204A3DAB8DA8}" destId="{AF008BE6-1AD8-42FD-87BF-8EA22B250E97}" srcOrd="0" destOrd="0" parTransId="{DC4A4103-8DBD-4367-90FF-C969CC152374}" sibTransId="{45B87ACF-7B4B-4AF1-BF44-9BE4D1D5C375}"/>
    <dgm:cxn modelId="{205FD78D-6346-4C33-8249-AF31C12C10E1}" type="presOf" srcId="{1E343FAA-F3EC-45BC-ADDF-BD60FB01C49B}" destId="{D60EF3DF-3C98-4713-B413-5FE7C4596934}" srcOrd="0" destOrd="2" presId="urn:microsoft.com/office/officeart/2005/8/layout/hList1"/>
    <dgm:cxn modelId="{B6A81E66-0277-4EB4-8611-2813B49EF25F}" srcId="{3EE796D4-228C-4A17-A93F-E24745218DA8}" destId="{61E33DF4-14A6-4BD0-BFA1-523DA153D60C}" srcOrd="5" destOrd="0" parTransId="{5BC90AE9-EBCC-4283-8A28-2AE6A83D638E}" sibTransId="{5A44A0F7-9629-4F3D-8EFA-76E887F37D80}"/>
    <dgm:cxn modelId="{5597DF1E-8B77-4267-8AFE-15EA2BB361FF}" srcId="{3B4F0935-67F6-4667-BF08-8BCD81D4F4A8}" destId="{E36D0CE2-E2E0-4905-A43A-28BD80EDDA49}" srcOrd="0" destOrd="0" parTransId="{EA3A1B3F-88B4-41A7-A42E-05F983B2D6C6}" sibTransId="{8CF70D55-96CF-4EAF-8979-9FCFE640EF66}"/>
    <dgm:cxn modelId="{8AE534C3-0C73-4CF5-952A-AA0E8FCD346D}" srcId="{4C5FFD07-12D8-40FB-99E4-7AE10C961857}" destId="{FECC5036-1CE4-49AA-8468-FD1C3E2FF0C5}" srcOrd="1" destOrd="0" parTransId="{57914D5B-3550-476F-B638-EF9AB13C40E5}" sibTransId="{0DD5656D-9B69-4A92-8523-339EFE084F03}"/>
    <dgm:cxn modelId="{B28EB958-7952-4277-AC1E-7A2FE971F975}" type="presParOf" srcId="{5C51E6D0-3E64-4FCE-A85D-89F29CEFB4E0}" destId="{16C05E3C-F04D-4901-94A3-6A7D51FEEF0F}" srcOrd="0" destOrd="0" presId="urn:microsoft.com/office/officeart/2005/8/layout/hList1"/>
    <dgm:cxn modelId="{38379BB0-F5E3-45E7-8776-1D0E280863C4}" type="presParOf" srcId="{16C05E3C-F04D-4901-94A3-6A7D51FEEF0F}" destId="{BD10BEBF-051A-4416-9BA4-E0C852D9539D}" srcOrd="0" destOrd="0" presId="urn:microsoft.com/office/officeart/2005/8/layout/hList1"/>
    <dgm:cxn modelId="{16EF54FC-03CC-41CF-AD23-7E77A532BAC6}" type="presParOf" srcId="{16C05E3C-F04D-4901-94A3-6A7D51FEEF0F}" destId="{568553A7-FEA6-4B2D-95C7-FEAC25A07F30}" srcOrd="1" destOrd="0" presId="urn:microsoft.com/office/officeart/2005/8/layout/hList1"/>
    <dgm:cxn modelId="{DA99ED2D-5F5A-458E-ACDA-B27D12884E55}" type="presParOf" srcId="{5C51E6D0-3E64-4FCE-A85D-89F29CEFB4E0}" destId="{80B92A8B-87B4-4CF5-BB60-C5D30175AC83}" srcOrd="1" destOrd="0" presId="urn:microsoft.com/office/officeart/2005/8/layout/hList1"/>
    <dgm:cxn modelId="{DD8C8385-89EA-433C-A9C5-92DACBF84289}" type="presParOf" srcId="{5C51E6D0-3E64-4FCE-A85D-89F29CEFB4E0}" destId="{BB9BFCDD-6AF7-4CB0-8255-CCBE7084C6C3}" srcOrd="2" destOrd="0" presId="urn:microsoft.com/office/officeart/2005/8/layout/hList1"/>
    <dgm:cxn modelId="{60D60A31-C965-4755-9F96-D9593FA4121C}" type="presParOf" srcId="{BB9BFCDD-6AF7-4CB0-8255-CCBE7084C6C3}" destId="{A61A3B6A-69F6-4CDF-ABC3-FD7F7440713E}" srcOrd="0" destOrd="0" presId="urn:microsoft.com/office/officeart/2005/8/layout/hList1"/>
    <dgm:cxn modelId="{F3FC9F54-D410-40EF-A879-CD6BEE82957C}" type="presParOf" srcId="{BB9BFCDD-6AF7-4CB0-8255-CCBE7084C6C3}" destId="{B28601FC-F714-4456-BBDB-6C42B2AC6025}" srcOrd="1" destOrd="0" presId="urn:microsoft.com/office/officeart/2005/8/layout/hList1"/>
    <dgm:cxn modelId="{7DC1FA65-23E8-4BCA-A92E-83D6FE0CFAB7}" type="presParOf" srcId="{5C51E6D0-3E64-4FCE-A85D-89F29CEFB4E0}" destId="{DCD66308-A42F-43F7-B89D-C34D6B070493}" srcOrd="3" destOrd="0" presId="urn:microsoft.com/office/officeart/2005/8/layout/hList1"/>
    <dgm:cxn modelId="{F114C146-6A05-4B09-823C-45FB73C45C7F}" type="presParOf" srcId="{5C51E6D0-3E64-4FCE-A85D-89F29CEFB4E0}" destId="{457BC498-30CB-40C2-9EF4-DE5D451DFDE0}" srcOrd="4" destOrd="0" presId="urn:microsoft.com/office/officeart/2005/8/layout/hList1"/>
    <dgm:cxn modelId="{61A590BB-35A9-4C5C-9D2E-10F59419698D}" type="presParOf" srcId="{457BC498-30CB-40C2-9EF4-DE5D451DFDE0}" destId="{C4A89FB4-B90E-43EC-B5FA-1A04457BEFE0}" srcOrd="0" destOrd="0" presId="urn:microsoft.com/office/officeart/2005/8/layout/hList1"/>
    <dgm:cxn modelId="{036F372F-A8AF-49A4-9AA0-F52401DEABEA}" type="presParOf" srcId="{457BC498-30CB-40C2-9EF4-DE5D451DFDE0}" destId="{F2277D6E-B0B2-4EB5-893D-880C7FD0133A}" srcOrd="1" destOrd="0" presId="urn:microsoft.com/office/officeart/2005/8/layout/hList1"/>
    <dgm:cxn modelId="{4F288A42-4837-4447-94D5-AC9CAAC05ED0}" type="presParOf" srcId="{5C51E6D0-3E64-4FCE-A85D-89F29CEFB4E0}" destId="{7A0AA0C0-70FC-4E60-9F85-7D9903C05556}" srcOrd="5" destOrd="0" presId="urn:microsoft.com/office/officeart/2005/8/layout/hList1"/>
    <dgm:cxn modelId="{7F0875D1-AFCB-4054-8D31-A589598E0ADB}" type="presParOf" srcId="{5C51E6D0-3E64-4FCE-A85D-89F29CEFB4E0}" destId="{BAC30CB8-7610-422A-8C3E-51BFDFC79BF2}" srcOrd="6" destOrd="0" presId="urn:microsoft.com/office/officeart/2005/8/layout/hList1"/>
    <dgm:cxn modelId="{22B4F301-20D8-40A7-88A3-431417DA30E9}" type="presParOf" srcId="{BAC30CB8-7610-422A-8C3E-51BFDFC79BF2}" destId="{A56524A7-3DFA-44BF-93F5-46DF965A00BA}" srcOrd="0" destOrd="0" presId="urn:microsoft.com/office/officeart/2005/8/layout/hList1"/>
    <dgm:cxn modelId="{B758E86C-DB06-400A-B2B5-8CE929C8715E}" type="presParOf" srcId="{BAC30CB8-7610-422A-8C3E-51BFDFC79BF2}" destId="{D60EF3DF-3C98-4713-B413-5FE7C459693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1E96BD-345F-4BB1-8241-C3DD2C5FDF78}"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US"/>
        </a:p>
      </dgm:t>
    </dgm:pt>
    <dgm:pt modelId="{BAE06AC0-7351-4CB6-9966-1DA46EE8F1B7}">
      <dgm:prSet phldrT="[Text]" custT="1"/>
      <dgm:spPr>
        <a:effectLst>
          <a:outerShdw blurRad="50800" dist="38100" dir="2700000" algn="tl" rotWithShape="0">
            <a:prstClr val="black">
              <a:alpha val="40000"/>
            </a:prstClr>
          </a:outerShdw>
        </a:effectLst>
      </dgm:spPr>
      <dgm:t>
        <a:bodyPr/>
        <a:lstStyle/>
        <a:p>
          <a:pPr>
            <a:lnSpc>
              <a:spcPct val="100000"/>
            </a:lnSpc>
            <a:spcAft>
              <a:spcPts val="0"/>
            </a:spcAft>
          </a:pPr>
          <a:r>
            <a:rPr lang="en-US" sz="3600" dirty="0" smtClean="0"/>
            <a:t>Ohio’s New Learning Standards for English Language Arts </a:t>
          </a:r>
          <a:endParaRPr lang="en-US" sz="3600" dirty="0"/>
        </a:p>
      </dgm:t>
    </dgm:pt>
    <dgm:pt modelId="{79D32B3E-9DD8-426F-AB0B-52BBC864EEFE}" type="parTrans" cxnId="{80CA4CD2-8A06-45D5-9F3C-AB37BABFFBF2}">
      <dgm:prSet/>
      <dgm:spPr/>
      <dgm:t>
        <a:bodyPr/>
        <a:lstStyle/>
        <a:p>
          <a:endParaRPr lang="en-US"/>
        </a:p>
      </dgm:t>
    </dgm:pt>
    <dgm:pt modelId="{096F35AF-9ACA-488B-89A4-6C8FD465E0F3}" type="sibTrans" cxnId="{80CA4CD2-8A06-45D5-9F3C-AB37BABFFBF2}">
      <dgm:prSet/>
      <dgm:spPr/>
      <dgm:t>
        <a:bodyPr/>
        <a:lstStyle/>
        <a:p>
          <a:endParaRPr lang="en-US"/>
        </a:p>
      </dgm:t>
    </dgm:pt>
    <dgm:pt modelId="{742C6E34-E33B-4A33-BC04-95625686B699}">
      <dgm:prSet phldrT="[Text]">
        <dgm:style>
          <a:lnRef idx="3">
            <a:schemeClr val="lt1"/>
          </a:lnRef>
          <a:fillRef idx="1">
            <a:schemeClr val="accent4"/>
          </a:fillRef>
          <a:effectRef idx="1">
            <a:schemeClr val="accent4"/>
          </a:effectRef>
          <a:fontRef idx="minor">
            <a:schemeClr val="lt1"/>
          </a:fontRef>
        </dgm:style>
      </dgm:prSet>
      <dgm:spPr/>
      <dgm:t>
        <a:bodyPr/>
        <a:lstStyle/>
        <a:p>
          <a:r>
            <a:rPr lang="en-US" dirty="0" smtClean="0"/>
            <a:t>Reading Strand</a:t>
          </a:r>
          <a:endParaRPr lang="en-US" dirty="0"/>
        </a:p>
      </dgm:t>
    </dgm:pt>
    <dgm:pt modelId="{98C4B04C-8A55-4E87-AD3F-03BEFB4D0241}" type="parTrans" cxnId="{B6A4DFC2-7B6B-44AE-97B5-E7C79CA72B86}">
      <dgm:prSet/>
      <dgm:spPr/>
      <dgm:t>
        <a:bodyPr/>
        <a:lstStyle/>
        <a:p>
          <a:endParaRPr lang="en-US"/>
        </a:p>
      </dgm:t>
    </dgm:pt>
    <dgm:pt modelId="{DF5E199B-0D42-414E-B4DC-64230C140269}" type="sibTrans" cxnId="{B6A4DFC2-7B6B-44AE-97B5-E7C79CA72B86}">
      <dgm:prSet/>
      <dgm:spPr/>
      <dgm:t>
        <a:bodyPr/>
        <a:lstStyle/>
        <a:p>
          <a:endParaRPr lang="en-US"/>
        </a:p>
      </dgm:t>
    </dgm:pt>
    <dgm:pt modelId="{842AAE02-0256-424E-9A29-D23F2D4EED0F}">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smtClean="0"/>
            <a:t>Topic</a:t>
          </a:r>
          <a:endParaRPr lang="en-US" dirty="0"/>
        </a:p>
      </dgm:t>
    </dgm:pt>
    <dgm:pt modelId="{7571D1CE-F33C-49BA-8FEF-A43D4CA3AEF0}" type="parTrans" cxnId="{B1C0E640-97F4-49C6-8D5F-3C3ECA9AF400}">
      <dgm:prSet/>
      <dgm:spPr/>
      <dgm:t>
        <a:bodyPr/>
        <a:lstStyle/>
        <a:p>
          <a:endParaRPr lang="en-US"/>
        </a:p>
      </dgm:t>
    </dgm:pt>
    <dgm:pt modelId="{08B19DA3-0B2B-408F-9FD5-075012D8A600}" type="sibTrans" cxnId="{B1C0E640-97F4-49C6-8D5F-3C3ECA9AF400}">
      <dgm:prSet/>
      <dgm:spPr/>
      <dgm:t>
        <a:bodyPr/>
        <a:lstStyle/>
        <a:p>
          <a:endParaRPr lang="en-US"/>
        </a:p>
      </dgm:t>
    </dgm:pt>
    <dgm:pt modelId="{7A2CA4EF-FC74-40FF-9FB9-CE23EB4BE964}">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smtClean="0"/>
            <a:t>Topic</a:t>
          </a:r>
          <a:endParaRPr lang="en-US" dirty="0"/>
        </a:p>
      </dgm:t>
    </dgm:pt>
    <dgm:pt modelId="{40E83AEE-159F-4DDC-A781-92E37E09792E}" type="parTrans" cxnId="{6CFCF0BC-13DD-4C4B-822C-32836DF77C83}">
      <dgm:prSet/>
      <dgm:spPr/>
      <dgm:t>
        <a:bodyPr/>
        <a:lstStyle/>
        <a:p>
          <a:endParaRPr lang="en-US"/>
        </a:p>
      </dgm:t>
    </dgm:pt>
    <dgm:pt modelId="{91EF8015-3875-443B-857F-1A2E97DE88A7}" type="sibTrans" cxnId="{6CFCF0BC-13DD-4C4B-822C-32836DF77C83}">
      <dgm:prSet/>
      <dgm:spPr/>
      <dgm:t>
        <a:bodyPr/>
        <a:lstStyle/>
        <a:p>
          <a:endParaRPr lang="en-US"/>
        </a:p>
      </dgm:t>
    </dgm:pt>
    <dgm:pt modelId="{26358317-3DED-423A-88DE-CEF28C73BE6D}">
      <dgm:prSet phldrT="[Text]">
        <dgm:style>
          <a:lnRef idx="3">
            <a:schemeClr val="lt1"/>
          </a:lnRef>
          <a:fillRef idx="1">
            <a:schemeClr val="accent2"/>
          </a:fillRef>
          <a:effectRef idx="1">
            <a:schemeClr val="accent2"/>
          </a:effectRef>
          <a:fontRef idx="minor">
            <a:schemeClr val="lt1"/>
          </a:fontRef>
        </dgm:style>
      </dgm:prSet>
      <dgm:spPr/>
      <dgm:t>
        <a:bodyPr/>
        <a:lstStyle/>
        <a:p>
          <a:r>
            <a:rPr lang="en-US" dirty="0" smtClean="0"/>
            <a:t>Writing Strand</a:t>
          </a:r>
          <a:endParaRPr lang="en-US" dirty="0"/>
        </a:p>
      </dgm:t>
    </dgm:pt>
    <dgm:pt modelId="{570329DF-C412-4F8D-8C75-21B636D1545E}" type="parTrans" cxnId="{84BD7A8A-D2FA-4027-8398-1F2E3C2AE077}">
      <dgm:prSet/>
      <dgm:spPr/>
      <dgm:t>
        <a:bodyPr/>
        <a:lstStyle/>
        <a:p>
          <a:endParaRPr lang="en-US"/>
        </a:p>
      </dgm:t>
    </dgm:pt>
    <dgm:pt modelId="{ED18E20D-7A8E-46CD-8D66-47E6C55EDC9E}" type="sibTrans" cxnId="{84BD7A8A-D2FA-4027-8398-1F2E3C2AE077}">
      <dgm:prSet/>
      <dgm:spPr/>
      <dgm:t>
        <a:bodyPr/>
        <a:lstStyle/>
        <a:p>
          <a:endParaRPr lang="en-US"/>
        </a:p>
      </dgm:t>
    </dgm:pt>
    <dgm:pt modelId="{A08A1183-BE2B-46F2-8639-349DAFA7B4B2}">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Topic</a:t>
          </a:r>
          <a:endParaRPr lang="en-US" dirty="0"/>
        </a:p>
      </dgm:t>
    </dgm:pt>
    <dgm:pt modelId="{CD45EE1E-16E4-4EE5-AC28-3981F30367C2}" type="parTrans" cxnId="{DA5FC237-4F4F-4751-BC01-55E39AF7F467}">
      <dgm:prSet/>
      <dgm:spPr/>
      <dgm:t>
        <a:bodyPr/>
        <a:lstStyle/>
        <a:p>
          <a:endParaRPr lang="en-US"/>
        </a:p>
      </dgm:t>
    </dgm:pt>
    <dgm:pt modelId="{55EF88A2-766F-4DC6-A233-6EB5321337B5}" type="sibTrans" cxnId="{DA5FC237-4F4F-4751-BC01-55E39AF7F467}">
      <dgm:prSet/>
      <dgm:spPr/>
      <dgm:t>
        <a:bodyPr/>
        <a:lstStyle/>
        <a:p>
          <a:endParaRPr lang="en-US"/>
        </a:p>
      </dgm:t>
    </dgm:pt>
    <dgm:pt modelId="{8D6EF211-8577-4B4B-9A79-28FFC6D2A72E}">
      <dgm:prSet>
        <dgm:style>
          <a:lnRef idx="3">
            <a:schemeClr val="lt1"/>
          </a:lnRef>
          <a:fillRef idx="1">
            <a:schemeClr val="accent6"/>
          </a:fillRef>
          <a:effectRef idx="1">
            <a:schemeClr val="accent6"/>
          </a:effectRef>
          <a:fontRef idx="minor">
            <a:schemeClr val="lt1"/>
          </a:fontRef>
        </dgm:style>
      </dgm:prSet>
      <dgm:spPr/>
      <dgm:t>
        <a:bodyPr/>
        <a:lstStyle/>
        <a:p>
          <a:r>
            <a:rPr lang="en-US" dirty="0" smtClean="0"/>
            <a:t>Speaking and Listening</a:t>
          </a:r>
          <a:endParaRPr lang="en-US" dirty="0"/>
        </a:p>
      </dgm:t>
    </dgm:pt>
    <dgm:pt modelId="{5253FD67-BC78-4803-A399-92C274FC7979}" type="parTrans" cxnId="{862ECCE5-8733-40B2-8481-36FDB8792623}">
      <dgm:prSet/>
      <dgm:spPr/>
      <dgm:t>
        <a:bodyPr/>
        <a:lstStyle/>
        <a:p>
          <a:endParaRPr lang="en-US"/>
        </a:p>
      </dgm:t>
    </dgm:pt>
    <dgm:pt modelId="{E44D9DDE-14C6-4A16-B6C4-9FBC0D9C8616}" type="sibTrans" cxnId="{862ECCE5-8733-40B2-8481-36FDB8792623}">
      <dgm:prSet/>
      <dgm:spPr/>
      <dgm:t>
        <a:bodyPr/>
        <a:lstStyle/>
        <a:p>
          <a:endParaRPr lang="en-US"/>
        </a:p>
      </dgm:t>
    </dgm:pt>
    <dgm:pt modelId="{AB8C26BA-3D87-4CB6-A0F6-F64CB19286C5}">
      <dgm:prSet>
        <dgm:style>
          <a:lnRef idx="3">
            <a:schemeClr val="lt1"/>
          </a:lnRef>
          <a:fillRef idx="1">
            <a:schemeClr val="accent3"/>
          </a:fillRef>
          <a:effectRef idx="1">
            <a:schemeClr val="accent3"/>
          </a:effectRef>
          <a:fontRef idx="minor">
            <a:schemeClr val="lt1"/>
          </a:fontRef>
        </dgm:style>
      </dgm:prSet>
      <dgm:spPr/>
      <dgm:t>
        <a:bodyPr/>
        <a:lstStyle/>
        <a:p>
          <a:r>
            <a:rPr lang="en-US" dirty="0" smtClean="0"/>
            <a:t>Language Strand</a:t>
          </a:r>
          <a:endParaRPr lang="en-US" dirty="0"/>
        </a:p>
      </dgm:t>
    </dgm:pt>
    <dgm:pt modelId="{4E2177BD-FE8B-4015-95DC-E96313C4A41F}" type="parTrans" cxnId="{39F9631C-081F-45DE-9B09-BBC92A959465}">
      <dgm:prSet/>
      <dgm:spPr/>
      <dgm:t>
        <a:bodyPr/>
        <a:lstStyle/>
        <a:p>
          <a:endParaRPr lang="en-US"/>
        </a:p>
      </dgm:t>
    </dgm:pt>
    <dgm:pt modelId="{004D96CE-053A-48B5-9B87-32F7C6F2BC58}" type="sibTrans" cxnId="{39F9631C-081F-45DE-9B09-BBC92A959465}">
      <dgm:prSet/>
      <dgm:spPr/>
      <dgm:t>
        <a:bodyPr/>
        <a:lstStyle/>
        <a:p>
          <a:endParaRPr lang="en-US"/>
        </a:p>
      </dgm:t>
    </dgm:pt>
    <dgm:pt modelId="{7312F32A-EE5A-453E-B80D-18AFEFB4BA04}">
      <dgm:prSet>
        <dgm:style>
          <a:lnRef idx="1">
            <a:schemeClr val="accent2"/>
          </a:lnRef>
          <a:fillRef idx="2">
            <a:schemeClr val="accent2"/>
          </a:fillRef>
          <a:effectRef idx="1">
            <a:schemeClr val="accent2"/>
          </a:effectRef>
          <a:fontRef idx="minor">
            <a:schemeClr val="dk1"/>
          </a:fontRef>
        </dgm:style>
      </dgm:prSet>
      <dgm:spPr/>
      <dgm:t>
        <a:bodyPr/>
        <a:lstStyle/>
        <a:p>
          <a:r>
            <a:rPr lang="en-US" dirty="0" smtClean="0"/>
            <a:t>Topic</a:t>
          </a:r>
          <a:endParaRPr lang="en-US" dirty="0"/>
        </a:p>
      </dgm:t>
    </dgm:pt>
    <dgm:pt modelId="{60027188-CB8B-4D65-960B-9095B8A86AB4}" type="parTrans" cxnId="{82734DBA-CC04-4A0D-A32B-0CC828200506}">
      <dgm:prSet/>
      <dgm:spPr/>
      <dgm:t>
        <a:bodyPr/>
        <a:lstStyle/>
        <a:p>
          <a:endParaRPr lang="en-US"/>
        </a:p>
      </dgm:t>
    </dgm:pt>
    <dgm:pt modelId="{D1C1B6A2-2655-442F-AC36-E297ECDA3883}" type="sibTrans" cxnId="{82734DBA-CC04-4A0D-A32B-0CC828200506}">
      <dgm:prSet/>
      <dgm:spPr/>
      <dgm:t>
        <a:bodyPr/>
        <a:lstStyle/>
        <a:p>
          <a:endParaRPr lang="en-US"/>
        </a:p>
      </dgm:t>
    </dgm:pt>
    <dgm:pt modelId="{5F03EEA2-B4A9-4BB7-8080-AEDC7F897931}">
      <dgm:prSet>
        <dgm:style>
          <a:lnRef idx="1">
            <a:schemeClr val="accent6"/>
          </a:lnRef>
          <a:fillRef idx="2">
            <a:schemeClr val="accent6"/>
          </a:fillRef>
          <a:effectRef idx="1">
            <a:schemeClr val="accent6"/>
          </a:effectRef>
          <a:fontRef idx="minor">
            <a:schemeClr val="dk1"/>
          </a:fontRef>
        </dgm:style>
      </dgm:prSet>
      <dgm:spPr/>
      <dgm:t>
        <a:bodyPr/>
        <a:lstStyle/>
        <a:p>
          <a:r>
            <a:rPr lang="en-US" dirty="0" smtClean="0"/>
            <a:t>Topic</a:t>
          </a:r>
          <a:endParaRPr lang="en-US" dirty="0"/>
        </a:p>
      </dgm:t>
    </dgm:pt>
    <dgm:pt modelId="{78FE446F-C685-48A7-9C10-299E6140533B}" type="parTrans" cxnId="{E5B78459-B383-4754-8EA2-A0279F7AC927}">
      <dgm:prSet/>
      <dgm:spPr/>
      <dgm:t>
        <a:bodyPr/>
        <a:lstStyle/>
        <a:p>
          <a:endParaRPr lang="en-US"/>
        </a:p>
      </dgm:t>
    </dgm:pt>
    <dgm:pt modelId="{AC8C6B04-3FA0-4D97-971F-4C539576F89A}" type="sibTrans" cxnId="{E5B78459-B383-4754-8EA2-A0279F7AC927}">
      <dgm:prSet/>
      <dgm:spPr/>
      <dgm:t>
        <a:bodyPr/>
        <a:lstStyle/>
        <a:p>
          <a:endParaRPr lang="en-US"/>
        </a:p>
      </dgm:t>
    </dgm:pt>
    <dgm:pt modelId="{A927AC3F-57A8-41D5-ADDA-559AE86CAF91}">
      <dgm:prSet>
        <dgm:style>
          <a:lnRef idx="1">
            <a:schemeClr val="accent6"/>
          </a:lnRef>
          <a:fillRef idx="2">
            <a:schemeClr val="accent6"/>
          </a:fillRef>
          <a:effectRef idx="1">
            <a:schemeClr val="accent6"/>
          </a:effectRef>
          <a:fontRef idx="minor">
            <a:schemeClr val="dk1"/>
          </a:fontRef>
        </dgm:style>
      </dgm:prSet>
      <dgm:spPr/>
      <dgm:t>
        <a:bodyPr/>
        <a:lstStyle/>
        <a:p>
          <a:r>
            <a:rPr lang="en-US" dirty="0" smtClean="0"/>
            <a:t>Topic</a:t>
          </a:r>
          <a:endParaRPr lang="en-US" dirty="0"/>
        </a:p>
      </dgm:t>
    </dgm:pt>
    <dgm:pt modelId="{0F2B5460-F57A-4424-83BE-1DB3FE184625}" type="parTrans" cxnId="{A8451DBD-72DB-4011-9022-62C2CE742118}">
      <dgm:prSet/>
      <dgm:spPr/>
      <dgm:t>
        <a:bodyPr/>
        <a:lstStyle/>
        <a:p>
          <a:endParaRPr lang="en-US"/>
        </a:p>
      </dgm:t>
    </dgm:pt>
    <dgm:pt modelId="{45F261B2-1771-4222-B5CC-57233A507C68}" type="sibTrans" cxnId="{A8451DBD-72DB-4011-9022-62C2CE742118}">
      <dgm:prSet/>
      <dgm:spPr/>
      <dgm:t>
        <a:bodyPr/>
        <a:lstStyle/>
        <a:p>
          <a:endParaRPr lang="en-US"/>
        </a:p>
      </dgm:t>
    </dgm:pt>
    <dgm:pt modelId="{BBF119AE-4410-457D-AAC0-FCD22C22413D}">
      <dgm:prSet>
        <dgm:style>
          <a:lnRef idx="1">
            <a:schemeClr val="accent3"/>
          </a:lnRef>
          <a:fillRef idx="2">
            <a:schemeClr val="accent3"/>
          </a:fillRef>
          <a:effectRef idx="1">
            <a:schemeClr val="accent3"/>
          </a:effectRef>
          <a:fontRef idx="minor">
            <a:schemeClr val="dk1"/>
          </a:fontRef>
        </dgm:style>
      </dgm:prSet>
      <dgm:spPr/>
      <dgm:t>
        <a:bodyPr/>
        <a:lstStyle/>
        <a:p>
          <a:r>
            <a:rPr lang="en-US" dirty="0" smtClean="0"/>
            <a:t>Topic</a:t>
          </a:r>
          <a:endParaRPr lang="en-US" dirty="0"/>
        </a:p>
      </dgm:t>
    </dgm:pt>
    <dgm:pt modelId="{5103CB43-A040-492E-8D46-DA3F94DB9690}" type="parTrans" cxnId="{508C8F87-022F-42FB-95A4-1762A5D676FD}">
      <dgm:prSet/>
      <dgm:spPr/>
      <dgm:t>
        <a:bodyPr/>
        <a:lstStyle/>
        <a:p>
          <a:endParaRPr lang="en-US"/>
        </a:p>
      </dgm:t>
    </dgm:pt>
    <dgm:pt modelId="{F49DDBD6-3E5A-4BEA-9D0A-62FBB99D931C}" type="sibTrans" cxnId="{508C8F87-022F-42FB-95A4-1762A5D676FD}">
      <dgm:prSet/>
      <dgm:spPr/>
      <dgm:t>
        <a:bodyPr/>
        <a:lstStyle/>
        <a:p>
          <a:endParaRPr lang="en-US"/>
        </a:p>
      </dgm:t>
    </dgm:pt>
    <dgm:pt modelId="{2D282359-C8B3-4D7D-B707-78CA17DDF47B}">
      <dgm:prSet>
        <dgm:style>
          <a:lnRef idx="1">
            <a:schemeClr val="accent3"/>
          </a:lnRef>
          <a:fillRef idx="2">
            <a:schemeClr val="accent3"/>
          </a:fillRef>
          <a:effectRef idx="1">
            <a:schemeClr val="accent3"/>
          </a:effectRef>
          <a:fontRef idx="minor">
            <a:schemeClr val="dk1"/>
          </a:fontRef>
        </dgm:style>
      </dgm:prSet>
      <dgm:spPr/>
      <dgm:t>
        <a:bodyPr/>
        <a:lstStyle/>
        <a:p>
          <a:r>
            <a:rPr lang="en-US" dirty="0" smtClean="0"/>
            <a:t>Topic</a:t>
          </a:r>
          <a:endParaRPr lang="en-US" dirty="0"/>
        </a:p>
      </dgm:t>
    </dgm:pt>
    <dgm:pt modelId="{AE8C23A1-E9C4-49C7-9DE3-99C788D8AEE5}" type="parTrans" cxnId="{CB3C378B-21A7-4279-A62C-5FFF7FF54F95}">
      <dgm:prSet/>
      <dgm:spPr/>
      <dgm:t>
        <a:bodyPr/>
        <a:lstStyle/>
        <a:p>
          <a:endParaRPr lang="en-US"/>
        </a:p>
      </dgm:t>
    </dgm:pt>
    <dgm:pt modelId="{BF48D84C-D129-4867-B111-E94D9BC39E35}" type="sibTrans" cxnId="{CB3C378B-21A7-4279-A62C-5FFF7FF54F95}">
      <dgm:prSet/>
      <dgm:spPr/>
      <dgm:t>
        <a:bodyPr/>
        <a:lstStyle/>
        <a:p>
          <a:endParaRPr lang="en-US"/>
        </a:p>
      </dgm:t>
    </dgm:pt>
    <dgm:pt modelId="{ED5E6B23-C6E8-4F1B-98C7-5279B1812688}" type="pres">
      <dgm:prSet presAssocID="{2A1E96BD-345F-4BB1-8241-C3DD2C5FDF78}" presName="Name0" presStyleCnt="0">
        <dgm:presLayoutVars>
          <dgm:chPref val="1"/>
          <dgm:dir/>
          <dgm:animOne val="branch"/>
          <dgm:animLvl val="lvl"/>
          <dgm:resizeHandles/>
        </dgm:presLayoutVars>
      </dgm:prSet>
      <dgm:spPr/>
      <dgm:t>
        <a:bodyPr/>
        <a:lstStyle/>
        <a:p>
          <a:endParaRPr lang="en-US"/>
        </a:p>
      </dgm:t>
    </dgm:pt>
    <dgm:pt modelId="{4181A348-E88F-4C56-AAD4-D0E61CF20E09}" type="pres">
      <dgm:prSet presAssocID="{BAE06AC0-7351-4CB6-9966-1DA46EE8F1B7}" presName="vertOne" presStyleCnt="0"/>
      <dgm:spPr/>
    </dgm:pt>
    <dgm:pt modelId="{A6BC643A-6D28-4E84-B725-F54DCC306D59}" type="pres">
      <dgm:prSet presAssocID="{BAE06AC0-7351-4CB6-9966-1DA46EE8F1B7}" presName="txOne" presStyleLbl="node0" presStyleIdx="0" presStyleCnt="1" custScaleY="95476" custLinFactNeighborY="37928">
        <dgm:presLayoutVars>
          <dgm:chPref val="3"/>
        </dgm:presLayoutVars>
      </dgm:prSet>
      <dgm:spPr/>
      <dgm:t>
        <a:bodyPr/>
        <a:lstStyle/>
        <a:p>
          <a:endParaRPr lang="en-US"/>
        </a:p>
      </dgm:t>
    </dgm:pt>
    <dgm:pt modelId="{E3B02432-1F36-4867-A036-81337A6880CD}" type="pres">
      <dgm:prSet presAssocID="{BAE06AC0-7351-4CB6-9966-1DA46EE8F1B7}" presName="parTransOne" presStyleCnt="0"/>
      <dgm:spPr/>
    </dgm:pt>
    <dgm:pt modelId="{D195FC7A-CEED-46B9-B36B-90BCBCB905BB}" type="pres">
      <dgm:prSet presAssocID="{BAE06AC0-7351-4CB6-9966-1DA46EE8F1B7}" presName="horzOne" presStyleCnt="0"/>
      <dgm:spPr/>
    </dgm:pt>
    <dgm:pt modelId="{F658784C-1B60-4790-A9DE-7838331BDE41}" type="pres">
      <dgm:prSet presAssocID="{742C6E34-E33B-4A33-BC04-95625686B699}" presName="vertTwo" presStyleCnt="0"/>
      <dgm:spPr/>
    </dgm:pt>
    <dgm:pt modelId="{7AB0A68B-758A-4CA2-ADC9-EB84A0125750}" type="pres">
      <dgm:prSet presAssocID="{742C6E34-E33B-4A33-BC04-95625686B699}" presName="txTwo" presStyleLbl="node2" presStyleIdx="0" presStyleCnt="4">
        <dgm:presLayoutVars>
          <dgm:chPref val="3"/>
        </dgm:presLayoutVars>
      </dgm:prSet>
      <dgm:spPr/>
      <dgm:t>
        <a:bodyPr/>
        <a:lstStyle/>
        <a:p>
          <a:endParaRPr lang="en-US"/>
        </a:p>
      </dgm:t>
    </dgm:pt>
    <dgm:pt modelId="{5C1B7B67-E96F-4014-83DB-2B5E92A9A98C}" type="pres">
      <dgm:prSet presAssocID="{742C6E34-E33B-4A33-BC04-95625686B699}" presName="parTransTwo" presStyleCnt="0"/>
      <dgm:spPr/>
    </dgm:pt>
    <dgm:pt modelId="{62149102-6E40-4E24-B2A3-1F2D764D3F37}" type="pres">
      <dgm:prSet presAssocID="{742C6E34-E33B-4A33-BC04-95625686B699}" presName="horzTwo" presStyleCnt="0"/>
      <dgm:spPr/>
    </dgm:pt>
    <dgm:pt modelId="{4CD71343-A7FE-4360-BDB1-E610FC62FB33}" type="pres">
      <dgm:prSet presAssocID="{842AAE02-0256-424E-9A29-D23F2D4EED0F}" presName="vertThree" presStyleCnt="0"/>
      <dgm:spPr/>
    </dgm:pt>
    <dgm:pt modelId="{2DE1A538-73C8-4BCE-AD55-692DF162FC3A}" type="pres">
      <dgm:prSet presAssocID="{842AAE02-0256-424E-9A29-D23F2D4EED0F}" presName="txThree" presStyleLbl="node3" presStyleIdx="0" presStyleCnt="8">
        <dgm:presLayoutVars>
          <dgm:chPref val="3"/>
        </dgm:presLayoutVars>
      </dgm:prSet>
      <dgm:spPr/>
      <dgm:t>
        <a:bodyPr/>
        <a:lstStyle/>
        <a:p>
          <a:endParaRPr lang="en-US"/>
        </a:p>
      </dgm:t>
    </dgm:pt>
    <dgm:pt modelId="{7D5E446A-DB8B-40A5-A5CD-945DA8A6CB25}" type="pres">
      <dgm:prSet presAssocID="{842AAE02-0256-424E-9A29-D23F2D4EED0F}" presName="horzThree" presStyleCnt="0"/>
      <dgm:spPr/>
    </dgm:pt>
    <dgm:pt modelId="{062E3CFC-0B60-4BD4-9E73-CF90879D90B9}" type="pres">
      <dgm:prSet presAssocID="{08B19DA3-0B2B-408F-9FD5-075012D8A600}" presName="sibSpaceThree" presStyleCnt="0"/>
      <dgm:spPr/>
    </dgm:pt>
    <dgm:pt modelId="{E8587265-65DB-4F5F-9583-A49AAE563465}" type="pres">
      <dgm:prSet presAssocID="{7A2CA4EF-FC74-40FF-9FB9-CE23EB4BE964}" presName="vertThree" presStyleCnt="0"/>
      <dgm:spPr/>
    </dgm:pt>
    <dgm:pt modelId="{1FCD91A8-64AB-4409-B355-25B68C3A9EFE}" type="pres">
      <dgm:prSet presAssocID="{7A2CA4EF-FC74-40FF-9FB9-CE23EB4BE964}" presName="txThree" presStyleLbl="node3" presStyleIdx="1" presStyleCnt="8">
        <dgm:presLayoutVars>
          <dgm:chPref val="3"/>
        </dgm:presLayoutVars>
      </dgm:prSet>
      <dgm:spPr/>
      <dgm:t>
        <a:bodyPr/>
        <a:lstStyle/>
        <a:p>
          <a:endParaRPr lang="en-US"/>
        </a:p>
      </dgm:t>
    </dgm:pt>
    <dgm:pt modelId="{C1A36005-1193-466C-8204-1CF3162675A6}" type="pres">
      <dgm:prSet presAssocID="{7A2CA4EF-FC74-40FF-9FB9-CE23EB4BE964}" presName="horzThree" presStyleCnt="0"/>
      <dgm:spPr/>
    </dgm:pt>
    <dgm:pt modelId="{4EAF902F-F0C1-4798-A343-1B98393E0A61}" type="pres">
      <dgm:prSet presAssocID="{DF5E199B-0D42-414E-B4DC-64230C140269}" presName="sibSpaceTwo" presStyleCnt="0"/>
      <dgm:spPr/>
    </dgm:pt>
    <dgm:pt modelId="{72DDE12B-7CB5-4930-8841-53A9107721D7}" type="pres">
      <dgm:prSet presAssocID="{26358317-3DED-423A-88DE-CEF28C73BE6D}" presName="vertTwo" presStyleCnt="0"/>
      <dgm:spPr/>
    </dgm:pt>
    <dgm:pt modelId="{278012AB-3B90-427F-8719-72CD51F4B3A9}" type="pres">
      <dgm:prSet presAssocID="{26358317-3DED-423A-88DE-CEF28C73BE6D}" presName="txTwo" presStyleLbl="node2" presStyleIdx="1" presStyleCnt="4">
        <dgm:presLayoutVars>
          <dgm:chPref val="3"/>
        </dgm:presLayoutVars>
      </dgm:prSet>
      <dgm:spPr/>
      <dgm:t>
        <a:bodyPr/>
        <a:lstStyle/>
        <a:p>
          <a:endParaRPr lang="en-US"/>
        </a:p>
      </dgm:t>
    </dgm:pt>
    <dgm:pt modelId="{DAC7CFBC-B627-4A4C-B72F-EA853DA782E6}" type="pres">
      <dgm:prSet presAssocID="{26358317-3DED-423A-88DE-CEF28C73BE6D}" presName="parTransTwo" presStyleCnt="0"/>
      <dgm:spPr/>
    </dgm:pt>
    <dgm:pt modelId="{AFC72883-66FF-4B00-A8DA-CC9EB3BEAAD9}" type="pres">
      <dgm:prSet presAssocID="{26358317-3DED-423A-88DE-CEF28C73BE6D}" presName="horzTwo" presStyleCnt="0"/>
      <dgm:spPr/>
    </dgm:pt>
    <dgm:pt modelId="{83632FEB-DCA1-4DF5-8755-A5C6B8C7E3C1}" type="pres">
      <dgm:prSet presAssocID="{A08A1183-BE2B-46F2-8639-349DAFA7B4B2}" presName="vertThree" presStyleCnt="0"/>
      <dgm:spPr/>
    </dgm:pt>
    <dgm:pt modelId="{0A52EA2D-F54E-4B01-B583-1FEAB25DCC21}" type="pres">
      <dgm:prSet presAssocID="{A08A1183-BE2B-46F2-8639-349DAFA7B4B2}" presName="txThree" presStyleLbl="node3" presStyleIdx="2" presStyleCnt="8">
        <dgm:presLayoutVars>
          <dgm:chPref val="3"/>
        </dgm:presLayoutVars>
      </dgm:prSet>
      <dgm:spPr/>
      <dgm:t>
        <a:bodyPr/>
        <a:lstStyle/>
        <a:p>
          <a:endParaRPr lang="en-US"/>
        </a:p>
      </dgm:t>
    </dgm:pt>
    <dgm:pt modelId="{B55F7B6D-9A3C-4FA2-A152-3822D4695680}" type="pres">
      <dgm:prSet presAssocID="{A08A1183-BE2B-46F2-8639-349DAFA7B4B2}" presName="horzThree" presStyleCnt="0"/>
      <dgm:spPr/>
    </dgm:pt>
    <dgm:pt modelId="{E36FB38C-2381-492B-A78A-990E36F1905F}" type="pres">
      <dgm:prSet presAssocID="{55EF88A2-766F-4DC6-A233-6EB5321337B5}" presName="sibSpaceThree" presStyleCnt="0"/>
      <dgm:spPr/>
    </dgm:pt>
    <dgm:pt modelId="{4D6F4F57-BDA6-4D86-9BD0-28A0E1FDA74B}" type="pres">
      <dgm:prSet presAssocID="{7312F32A-EE5A-453E-B80D-18AFEFB4BA04}" presName="vertThree" presStyleCnt="0"/>
      <dgm:spPr/>
    </dgm:pt>
    <dgm:pt modelId="{073E6B7D-B7D7-4AE1-AB4C-F05413F01569}" type="pres">
      <dgm:prSet presAssocID="{7312F32A-EE5A-453E-B80D-18AFEFB4BA04}" presName="txThree" presStyleLbl="node3" presStyleIdx="3" presStyleCnt="8" custLinFactNeighborY="-555">
        <dgm:presLayoutVars>
          <dgm:chPref val="3"/>
        </dgm:presLayoutVars>
      </dgm:prSet>
      <dgm:spPr/>
      <dgm:t>
        <a:bodyPr/>
        <a:lstStyle/>
        <a:p>
          <a:endParaRPr lang="en-US"/>
        </a:p>
      </dgm:t>
    </dgm:pt>
    <dgm:pt modelId="{A5F48DC4-D30E-4F4E-AF82-738FDC4552D7}" type="pres">
      <dgm:prSet presAssocID="{7312F32A-EE5A-453E-B80D-18AFEFB4BA04}" presName="horzThree" presStyleCnt="0"/>
      <dgm:spPr/>
    </dgm:pt>
    <dgm:pt modelId="{33D320DA-5161-413B-AC41-7E12F341430C}" type="pres">
      <dgm:prSet presAssocID="{ED18E20D-7A8E-46CD-8D66-47E6C55EDC9E}" presName="sibSpaceTwo" presStyleCnt="0"/>
      <dgm:spPr/>
    </dgm:pt>
    <dgm:pt modelId="{8C09B2C3-EDD3-413A-AB93-B0C8643348B6}" type="pres">
      <dgm:prSet presAssocID="{8D6EF211-8577-4B4B-9A79-28FFC6D2A72E}" presName="vertTwo" presStyleCnt="0"/>
      <dgm:spPr/>
    </dgm:pt>
    <dgm:pt modelId="{C772E142-C90B-4A3E-A286-6F38287A4FEC}" type="pres">
      <dgm:prSet presAssocID="{8D6EF211-8577-4B4B-9A79-28FFC6D2A72E}" presName="txTwo" presStyleLbl="node2" presStyleIdx="2" presStyleCnt="4">
        <dgm:presLayoutVars>
          <dgm:chPref val="3"/>
        </dgm:presLayoutVars>
      </dgm:prSet>
      <dgm:spPr/>
      <dgm:t>
        <a:bodyPr/>
        <a:lstStyle/>
        <a:p>
          <a:endParaRPr lang="en-US"/>
        </a:p>
      </dgm:t>
    </dgm:pt>
    <dgm:pt modelId="{BED65370-1F96-497E-975D-0C64EE432B0A}" type="pres">
      <dgm:prSet presAssocID="{8D6EF211-8577-4B4B-9A79-28FFC6D2A72E}" presName="parTransTwo" presStyleCnt="0"/>
      <dgm:spPr/>
    </dgm:pt>
    <dgm:pt modelId="{CA8FE13B-4625-401A-9928-61CBBA2FA55B}" type="pres">
      <dgm:prSet presAssocID="{8D6EF211-8577-4B4B-9A79-28FFC6D2A72E}" presName="horzTwo" presStyleCnt="0"/>
      <dgm:spPr/>
    </dgm:pt>
    <dgm:pt modelId="{8688746D-14B5-4A76-87DA-44B65F925178}" type="pres">
      <dgm:prSet presAssocID="{5F03EEA2-B4A9-4BB7-8080-AEDC7F897931}" presName="vertThree" presStyleCnt="0"/>
      <dgm:spPr/>
    </dgm:pt>
    <dgm:pt modelId="{96657C6B-FF0C-48AB-90E5-CFAFF0759E7C}" type="pres">
      <dgm:prSet presAssocID="{5F03EEA2-B4A9-4BB7-8080-AEDC7F897931}" presName="txThree" presStyleLbl="node3" presStyleIdx="4" presStyleCnt="8">
        <dgm:presLayoutVars>
          <dgm:chPref val="3"/>
        </dgm:presLayoutVars>
      </dgm:prSet>
      <dgm:spPr/>
      <dgm:t>
        <a:bodyPr/>
        <a:lstStyle/>
        <a:p>
          <a:endParaRPr lang="en-US"/>
        </a:p>
      </dgm:t>
    </dgm:pt>
    <dgm:pt modelId="{5AB2B8C4-798C-4BFA-BD35-CD4D8039F0F7}" type="pres">
      <dgm:prSet presAssocID="{5F03EEA2-B4A9-4BB7-8080-AEDC7F897931}" presName="horzThree" presStyleCnt="0"/>
      <dgm:spPr/>
    </dgm:pt>
    <dgm:pt modelId="{7E268CBE-5026-4A6C-9D75-4A2283C9611F}" type="pres">
      <dgm:prSet presAssocID="{AC8C6B04-3FA0-4D97-971F-4C539576F89A}" presName="sibSpaceThree" presStyleCnt="0"/>
      <dgm:spPr/>
    </dgm:pt>
    <dgm:pt modelId="{3B4D6505-8513-4F02-A5AA-0CA0DD2DB2F0}" type="pres">
      <dgm:prSet presAssocID="{A927AC3F-57A8-41D5-ADDA-559AE86CAF91}" presName="vertThree" presStyleCnt="0"/>
      <dgm:spPr/>
    </dgm:pt>
    <dgm:pt modelId="{7E98F329-8EEB-416F-A3A7-D3AAB423A1AA}" type="pres">
      <dgm:prSet presAssocID="{A927AC3F-57A8-41D5-ADDA-559AE86CAF91}" presName="txThree" presStyleLbl="node3" presStyleIdx="5" presStyleCnt="8">
        <dgm:presLayoutVars>
          <dgm:chPref val="3"/>
        </dgm:presLayoutVars>
      </dgm:prSet>
      <dgm:spPr/>
      <dgm:t>
        <a:bodyPr/>
        <a:lstStyle/>
        <a:p>
          <a:endParaRPr lang="en-US"/>
        </a:p>
      </dgm:t>
    </dgm:pt>
    <dgm:pt modelId="{ED1189FA-853D-40DC-B8DD-C85844FEB79D}" type="pres">
      <dgm:prSet presAssocID="{A927AC3F-57A8-41D5-ADDA-559AE86CAF91}" presName="horzThree" presStyleCnt="0"/>
      <dgm:spPr/>
    </dgm:pt>
    <dgm:pt modelId="{28086509-9530-48A8-967F-14B1B79220F1}" type="pres">
      <dgm:prSet presAssocID="{E44D9DDE-14C6-4A16-B6C4-9FBC0D9C8616}" presName="sibSpaceTwo" presStyleCnt="0"/>
      <dgm:spPr/>
    </dgm:pt>
    <dgm:pt modelId="{DF2CBE17-AB91-4233-8E79-390BDDCD60EE}" type="pres">
      <dgm:prSet presAssocID="{AB8C26BA-3D87-4CB6-A0F6-F64CB19286C5}" presName="vertTwo" presStyleCnt="0"/>
      <dgm:spPr/>
    </dgm:pt>
    <dgm:pt modelId="{2506F5B9-7297-48B6-8693-CD7FFD46FA7D}" type="pres">
      <dgm:prSet presAssocID="{AB8C26BA-3D87-4CB6-A0F6-F64CB19286C5}" presName="txTwo" presStyleLbl="node2" presStyleIdx="3" presStyleCnt="4">
        <dgm:presLayoutVars>
          <dgm:chPref val="3"/>
        </dgm:presLayoutVars>
      </dgm:prSet>
      <dgm:spPr/>
      <dgm:t>
        <a:bodyPr/>
        <a:lstStyle/>
        <a:p>
          <a:endParaRPr lang="en-US"/>
        </a:p>
      </dgm:t>
    </dgm:pt>
    <dgm:pt modelId="{9288DAA7-DFAF-4FD1-880E-3CE06F735CC6}" type="pres">
      <dgm:prSet presAssocID="{AB8C26BA-3D87-4CB6-A0F6-F64CB19286C5}" presName="parTransTwo" presStyleCnt="0"/>
      <dgm:spPr/>
    </dgm:pt>
    <dgm:pt modelId="{2F5C0B56-8093-4B82-B0EE-CB97A0789E5E}" type="pres">
      <dgm:prSet presAssocID="{AB8C26BA-3D87-4CB6-A0F6-F64CB19286C5}" presName="horzTwo" presStyleCnt="0"/>
      <dgm:spPr/>
    </dgm:pt>
    <dgm:pt modelId="{8A41DB7B-8623-41F8-9118-13DA73B57BAA}" type="pres">
      <dgm:prSet presAssocID="{BBF119AE-4410-457D-AAC0-FCD22C22413D}" presName="vertThree" presStyleCnt="0"/>
      <dgm:spPr/>
    </dgm:pt>
    <dgm:pt modelId="{BA1B51D6-F25D-43DF-8747-EA307E52C446}" type="pres">
      <dgm:prSet presAssocID="{BBF119AE-4410-457D-AAC0-FCD22C22413D}" presName="txThree" presStyleLbl="node3" presStyleIdx="6" presStyleCnt="8">
        <dgm:presLayoutVars>
          <dgm:chPref val="3"/>
        </dgm:presLayoutVars>
      </dgm:prSet>
      <dgm:spPr/>
      <dgm:t>
        <a:bodyPr/>
        <a:lstStyle/>
        <a:p>
          <a:endParaRPr lang="en-US"/>
        </a:p>
      </dgm:t>
    </dgm:pt>
    <dgm:pt modelId="{221F9563-9BC9-483F-887B-66D28D5B70E4}" type="pres">
      <dgm:prSet presAssocID="{BBF119AE-4410-457D-AAC0-FCD22C22413D}" presName="horzThree" presStyleCnt="0"/>
      <dgm:spPr/>
    </dgm:pt>
    <dgm:pt modelId="{AD2F88CC-F16C-4986-8F39-42387468DEBA}" type="pres">
      <dgm:prSet presAssocID="{F49DDBD6-3E5A-4BEA-9D0A-62FBB99D931C}" presName="sibSpaceThree" presStyleCnt="0"/>
      <dgm:spPr/>
    </dgm:pt>
    <dgm:pt modelId="{6DAA2BBB-A5C4-46CA-AE4F-0BC5671C6BC4}" type="pres">
      <dgm:prSet presAssocID="{2D282359-C8B3-4D7D-B707-78CA17DDF47B}" presName="vertThree" presStyleCnt="0"/>
      <dgm:spPr/>
    </dgm:pt>
    <dgm:pt modelId="{C23299BA-7681-4A2F-B86D-879BC4AC2A3A}" type="pres">
      <dgm:prSet presAssocID="{2D282359-C8B3-4D7D-B707-78CA17DDF47B}" presName="txThree" presStyleLbl="node3" presStyleIdx="7" presStyleCnt="8">
        <dgm:presLayoutVars>
          <dgm:chPref val="3"/>
        </dgm:presLayoutVars>
      </dgm:prSet>
      <dgm:spPr/>
      <dgm:t>
        <a:bodyPr/>
        <a:lstStyle/>
        <a:p>
          <a:endParaRPr lang="en-US"/>
        </a:p>
      </dgm:t>
    </dgm:pt>
    <dgm:pt modelId="{75D99222-0947-4BD7-BEBF-7274200795C3}" type="pres">
      <dgm:prSet presAssocID="{2D282359-C8B3-4D7D-B707-78CA17DDF47B}" presName="horzThree" presStyleCnt="0"/>
      <dgm:spPr/>
    </dgm:pt>
  </dgm:ptLst>
  <dgm:cxnLst>
    <dgm:cxn modelId="{C5E81A70-0EDF-4640-9880-7EB12F5B9B76}" type="presOf" srcId="{26358317-3DED-423A-88DE-CEF28C73BE6D}" destId="{278012AB-3B90-427F-8719-72CD51F4B3A9}" srcOrd="0" destOrd="0" presId="urn:microsoft.com/office/officeart/2005/8/layout/hierarchy4"/>
    <dgm:cxn modelId="{29665298-7E52-4803-9E23-3B29E3DABA3C}" type="presOf" srcId="{5F03EEA2-B4A9-4BB7-8080-AEDC7F897931}" destId="{96657C6B-FF0C-48AB-90E5-CFAFF0759E7C}" srcOrd="0" destOrd="0" presId="urn:microsoft.com/office/officeart/2005/8/layout/hierarchy4"/>
    <dgm:cxn modelId="{D48E61C2-1A9A-4C30-AA1E-6B7667188C93}" type="presOf" srcId="{AB8C26BA-3D87-4CB6-A0F6-F64CB19286C5}" destId="{2506F5B9-7297-48B6-8693-CD7FFD46FA7D}" srcOrd="0" destOrd="0" presId="urn:microsoft.com/office/officeart/2005/8/layout/hierarchy4"/>
    <dgm:cxn modelId="{A1A55D1C-E275-4318-A0BB-52076FAFF7D8}" type="presOf" srcId="{8D6EF211-8577-4B4B-9A79-28FFC6D2A72E}" destId="{C772E142-C90B-4A3E-A286-6F38287A4FEC}" srcOrd="0" destOrd="0" presId="urn:microsoft.com/office/officeart/2005/8/layout/hierarchy4"/>
    <dgm:cxn modelId="{F30A07AF-AC15-4F25-B803-803A536DACED}" type="presOf" srcId="{7312F32A-EE5A-453E-B80D-18AFEFB4BA04}" destId="{073E6B7D-B7D7-4AE1-AB4C-F05413F01569}" srcOrd="0" destOrd="0" presId="urn:microsoft.com/office/officeart/2005/8/layout/hierarchy4"/>
    <dgm:cxn modelId="{84BD7A8A-D2FA-4027-8398-1F2E3C2AE077}" srcId="{BAE06AC0-7351-4CB6-9966-1DA46EE8F1B7}" destId="{26358317-3DED-423A-88DE-CEF28C73BE6D}" srcOrd="1" destOrd="0" parTransId="{570329DF-C412-4F8D-8C75-21B636D1545E}" sibTransId="{ED18E20D-7A8E-46CD-8D66-47E6C55EDC9E}"/>
    <dgm:cxn modelId="{82734DBA-CC04-4A0D-A32B-0CC828200506}" srcId="{26358317-3DED-423A-88DE-CEF28C73BE6D}" destId="{7312F32A-EE5A-453E-B80D-18AFEFB4BA04}" srcOrd="1" destOrd="0" parTransId="{60027188-CB8B-4D65-960B-9095B8A86AB4}" sibTransId="{D1C1B6A2-2655-442F-AC36-E297ECDA3883}"/>
    <dgm:cxn modelId="{508C8F87-022F-42FB-95A4-1762A5D676FD}" srcId="{AB8C26BA-3D87-4CB6-A0F6-F64CB19286C5}" destId="{BBF119AE-4410-457D-AAC0-FCD22C22413D}" srcOrd="0" destOrd="0" parTransId="{5103CB43-A040-492E-8D46-DA3F94DB9690}" sibTransId="{F49DDBD6-3E5A-4BEA-9D0A-62FBB99D931C}"/>
    <dgm:cxn modelId="{9609B80A-DB98-4E7D-B804-A64C4ADE1BF7}" type="presOf" srcId="{7A2CA4EF-FC74-40FF-9FB9-CE23EB4BE964}" destId="{1FCD91A8-64AB-4409-B355-25B68C3A9EFE}" srcOrd="0" destOrd="0" presId="urn:microsoft.com/office/officeart/2005/8/layout/hierarchy4"/>
    <dgm:cxn modelId="{208E094A-D337-459D-87F0-5BC882918026}" type="presOf" srcId="{2A1E96BD-345F-4BB1-8241-C3DD2C5FDF78}" destId="{ED5E6B23-C6E8-4F1B-98C7-5279B1812688}" srcOrd="0" destOrd="0" presId="urn:microsoft.com/office/officeart/2005/8/layout/hierarchy4"/>
    <dgm:cxn modelId="{5EFBB0B8-5F5E-43A6-9DA4-E438B5E07D96}" type="presOf" srcId="{A08A1183-BE2B-46F2-8639-349DAFA7B4B2}" destId="{0A52EA2D-F54E-4B01-B583-1FEAB25DCC21}" srcOrd="0" destOrd="0" presId="urn:microsoft.com/office/officeart/2005/8/layout/hierarchy4"/>
    <dgm:cxn modelId="{F8CFE500-C530-4566-8163-92B0F42DE6C3}" type="presOf" srcId="{BAE06AC0-7351-4CB6-9966-1DA46EE8F1B7}" destId="{A6BC643A-6D28-4E84-B725-F54DCC306D59}" srcOrd="0" destOrd="0" presId="urn:microsoft.com/office/officeart/2005/8/layout/hierarchy4"/>
    <dgm:cxn modelId="{DA5FC237-4F4F-4751-BC01-55E39AF7F467}" srcId="{26358317-3DED-423A-88DE-CEF28C73BE6D}" destId="{A08A1183-BE2B-46F2-8639-349DAFA7B4B2}" srcOrd="0" destOrd="0" parTransId="{CD45EE1E-16E4-4EE5-AC28-3981F30367C2}" sibTransId="{55EF88A2-766F-4DC6-A233-6EB5321337B5}"/>
    <dgm:cxn modelId="{CB3C378B-21A7-4279-A62C-5FFF7FF54F95}" srcId="{AB8C26BA-3D87-4CB6-A0F6-F64CB19286C5}" destId="{2D282359-C8B3-4D7D-B707-78CA17DDF47B}" srcOrd="1" destOrd="0" parTransId="{AE8C23A1-E9C4-49C7-9DE3-99C788D8AEE5}" sibTransId="{BF48D84C-D129-4867-B111-E94D9BC39E35}"/>
    <dgm:cxn modelId="{39F9631C-081F-45DE-9B09-BBC92A959465}" srcId="{BAE06AC0-7351-4CB6-9966-1DA46EE8F1B7}" destId="{AB8C26BA-3D87-4CB6-A0F6-F64CB19286C5}" srcOrd="3" destOrd="0" parTransId="{4E2177BD-FE8B-4015-95DC-E96313C4A41F}" sibTransId="{004D96CE-053A-48B5-9B87-32F7C6F2BC58}"/>
    <dgm:cxn modelId="{80CA4CD2-8A06-45D5-9F3C-AB37BABFFBF2}" srcId="{2A1E96BD-345F-4BB1-8241-C3DD2C5FDF78}" destId="{BAE06AC0-7351-4CB6-9966-1DA46EE8F1B7}" srcOrd="0" destOrd="0" parTransId="{79D32B3E-9DD8-426F-AB0B-52BBC864EEFE}" sibTransId="{096F35AF-9ACA-488B-89A4-6C8FD465E0F3}"/>
    <dgm:cxn modelId="{862ECCE5-8733-40B2-8481-36FDB8792623}" srcId="{BAE06AC0-7351-4CB6-9966-1DA46EE8F1B7}" destId="{8D6EF211-8577-4B4B-9A79-28FFC6D2A72E}" srcOrd="2" destOrd="0" parTransId="{5253FD67-BC78-4803-A399-92C274FC7979}" sibTransId="{E44D9DDE-14C6-4A16-B6C4-9FBC0D9C8616}"/>
    <dgm:cxn modelId="{64BEE7A5-38EB-4A7A-9B72-84C1D0B80E52}" type="presOf" srcId="{A927AC3F-57A8-41D5-ADDA-559AE86CAF91}" destId="{7E98F329-8EEB-416F-A3A7-D3AAB423A1AA}" srcOrd="0" destOrd="0" presId="urn:microsoft.com/office/officeart/2005/8/layout/hierarchy4"/>
    <dgm:cxn modelId="{E5B78459-B383-4754-8EA2-A0279F7AC927}" srcId="{8D6EF211-8577-4B4B-9A79-28FFC6D2A72E}" destId="{5F03EEA2-B4A9-4BB7-8080-AEDC7F897931}" srcOrd="0" destOrd="0" parTransId="{78FE446F-C685-48A7-9C10-299E6140533B}" sibTransId="{AC8C6B04-3FA0-4D97-971F-4C539576F89A}"/>
    <dgm:cxn modelId="{A8451DBD-72DB-4011-9022-62C2CE742118}" srcId="{8D6EF211-8577-4B4B-9A79-28FFC6D2A72E}" destId="{A927AC3F-57A8-41D5-ADDA-559AE86CAF91}" srcOrd="1" destOrd="0" parTransId="{0F2B5460-F57A-4424-83BE-1DB3FE184625}" sibTransId="{45F261B2-1771-4222-B5CC-57233A507C68}"/>
    <dgm:cxn modelId="{A5F38406-DE03-4A23-85B2-A12DC4643E21}" type="presOf" srcId="{BBF119AE-4410-457D-AAC0-FCD22C22413D}" destId="{BA1B51D6-F25D-43DF-8747-EA307E52C446}" srcOrd="0" destOrd="0" presId="urn:microsoft.com/office/officeart/2005/8/layout/hierarchy4"/>
    <dgm:cxn modelId="{6CFCF0BC-13DD-4C4B-822C-32836DF77C83}" srcId="{742C6E34-E33B-4A33-BC04-95625686B699}" destId="{7A2CA4EF-FC74-40FF-9FB9-CE23EB4BE964}" srcOrd="1" destOrd="0" parTransId="{40E83AEE-159F-4DDC-A781-92E37E09792E}" sibTransId="{91EF8015-3875-443B-857F-1A2E97DE88A7}"/>
    <dgm:cxn modelId="{B6A4DFC2-7B6B-44AE-97B5-E7C79CA72B86}" srcId="{BAE06AC0-7351-4CB6-9966-1DA46EE8F1B7}" destId="{742C6E34-E33B-4A33-BC04-95625686B699}" srcOrd="0" destOrd="0" parTransId="{98C4B04C-8A55-4E87-AD3F-03BEFB4D0241}" sibTransId="{DF5E199B-0D42-414E-B4DC-64230C140269}"/>
    <dgm:cxn modelId="{2371BE72-5EF4-423A-8B67-538222F8A51D}" type="presOf" srcId="{842AAE02-0256-424E-9A29-D23F2D4EED0F}" destId="{2DE1A538-73C8-4BCE-AD55-692DF162FC3A}" srcOrd="0" destOrd="0" presId="urn:microsoft.com/office/officeart/2005/8/layout/hierarchy4"/>
    <dgm:cxn modelId="{C5E0B85C-6E05-48A7-9A45-17B9D0FB11F5}" type="presOf" srcId="{742C6E34-E33B-4A33-BC04-95625686B699}" destId="{7AB0A68B-758A-4CA2-ADC9-EB84A0125750}" srcOrd="0" destOrd="0" presId="urn:microsoft.com/office/officeart/2005/8/layout/hierarchy4"/>
    <dgm:cxn modelId="{B1C0E640-97F4-49C6-8D5F-3C3ECA9AF400}" srcId="{742C6E34-E33B-4A33-BC04-95625686B699}" destId="{842AAE02-0256-424E-9A29-D23F2D4EED0F}" srcOrd="0" destOrd="0" parTransId="{7571D1CE-F33C-49BA-8FEF-A43D4CA3AEF0}" sibTransId="{08B19DA3-0B2B-408F-9FD5-075012D8A600}"/>
    <dgm:cxn modelId="{0C05DFDF-98BC-47DE-A19B-9C33330097FF}" type="presOf" srcId="{2D282359-C8B3-4D7D-B707-78CA17DDF47B}" destId="{C23299BA-7681-4A2F-B86D-879BC4AC2A3A}" srcOrd="0" destOrd="0" presId="urn:microsoft.com/office/officeart/2005/8/layout/hierarchy4"/>
    <dgm:cxn modelId="{67931226-FCB4-4896-893F-90FCE71AB991}" type="presParOf" srcId="{ED5E6B23-C6E8-4F1B-98C7-5279B1812688}" destId="{4181A348-E88F-4C56-AAD4-D0E61CF20E09}" srcOrd="0" destOrd="0" presId="urn:microsoft.com/office/officeart/2005/8/layout/hierarchy4"/>
    <dgm:cxn modelId="{8A941592-E230-401A-A2F1-F4B5E1885D30}" type="presParOf" srcId="{4181A348-E88F-4C56-AAD4-D0E61CF20E09}" destId="{A6BC643A-6D28-4E84-B725-F54DCC306D59}" srcOrd="0" destOrd="0" presId="urn:microsoft.com/office/officeart/2005/8/layout/hierarchy4"/>
    <dgm:cxn modelId="{C936B108-145B-4010-884B-65C103DD2200}" type="presParOf" srcId="{4181A348-E88F-4C56-AAD4-D0E61CF20E09}" destId="{E3B02432-1F36-4867-A036-81337A6880CD}" srcOrd="1" destOrd="0" presId="urn:microsoft.com/office/officeart/2005/8/layout/hierarchy4"/>
    <dgm:cxn modelId="{1DD0C9C8-51F6-434E-8738-CA026AB53AB4}" type="presParOf" srcId="{4181A348-E88F-4C56-AAD4-D0E61CF20E09}" destId="{D195FC7A-CEED-46B9-B36B-90BCBCB905BB}" srcOrd="2" destOrd="0" presId="urn:microsoft.com/office/officeart/2005/8/layout/hierarchy4"/>
    <dgm:cxn modelId="{24D07922-3B9C-491D-9F75-2A7E925FEDB5}" type="presParOf" srcId="{D195FC7A-CEED-46B9-B36B-90BCBCB905BB}" destId="{F658784C-1B60-4790-A9DE-7838331BDE41}" srcOrd="0" destOrd="0" presId="urn:microsoft.com/office/officeart/2005/8/layout/hierarchy4"/>
    <dgm:cxn modelId="{91F0938A-5E04-4E37-A637-ECBC3B187D36}" type="presParOf" srcId="{F658784C-1B60-4790-A9DE-7838331BDE41}" destId="{7AB0A68B-758A-4CA2-ADC9-EB84A0125750}" srcOrd="0" destOrd="0" presId="urn:microsoft.com/office/officeart/2005/8/layout/hierarchy4"/>
    <dgm:cxn modelId="{9E653982-540F-4D3A-9624-A3CE8E50FDC7}" type="presParOf" srcId="{F658784C-1B60-4790-A9DE-7838331BDE41}" destId="{5C1B7B67-E96F-4014-83DB-2B5E92A9A98C}" srcOrd="1" destOrd="0" presId="urn:microsoft.com/office/officeart/2005/8/layout/hierarchy4"/>
    <dgm:cxn modelId="{3C39D915-3B45-4E94-9F0F-C91D87EFFC43}" type="presParOf" srcId="{F658784C-1B60-4790-A9DE-7838331BDE41}" destId="{62149102-6E40-4E24-B2A3-1F2D764D3F37}" srcOrd="2" destOrd="0" presId="urn:microsoft.com/office/officeart/2005/8/layout/hierarchy4"/>
    <dgm:cxn modelId="{A6D42C9B-39F9-455D-8D2E-540C989F06EE}" type="presParOf" srcId="{62149102-6E40-4E24-B2A3-1F2D764D3F37}" destId="{4CD71343-A7FE-4360-BDB1-E610FC62FB33}" srcOrd="0" destOrd="0" presId="urn:microsoft.com/office/officeart/2005/8/layout/hierarchy4"/>
    <dgm:cxn modelId="{FCCE9A0D-E1F5-47E4-9239-1E841AE2C3EC}" type="presParOf" srcId="{4CD71343-A7FE-4360-BDB1-E610FC62FB33}" destId="{2DE1A538-73C8-4BCE-AD55-692DF162FC3A}" srcOrd="0" destOrd="0" presId="urn:microsoft.com/office/officeart/2005/8/layout/hierarchy4"/>
    <dgm:cxn modelId="{76762151-204E-41CB-A95B-4D241F78C8A9}" type="presParOf" srcId="{4CD71343-A7FE-4360-BDB1-E610FC62FB33}" destId="{7D5E446A-DB8B-40A5-A5CD-945DA8A6CB25}" srcOrd="1" destOrd="0" presId="urn:microsoft.com/office/officeart/2005/8/layout/hierarchy4"/>
    <dgm:cxn modelId="{2A9359FC-E5F5-48CD-B761-BA265DF53051}" type="presParOf" srcId="{62149102-6E40-4E24-B2A3-1F2D764D3F37}" destId="{062E3CFC-0B60-4BD4-9E73-CF90879D90B9}" srcOrd="1" destOrd="0" presId="urn:microsoft.com/office/officeart/2005/8/layout/hierarchy4"/>
    <dgm:cxn modelId="{C2D5B27B-CA16-40F5-9C38-57FC363C6906}" type="presParOf" srcId="{62149102-6E40-4E24-B2A3-1F2D764D3F37}" destId="{E8587265-65DB-4F5F-9583-A49AAE563465}" srcOrd="2" destOrd="0" presId="urn:microsoft.com/office/officeart/2005/8/layout/hierarchy4"/>
    <dgm:cxn modelId="{DF87A7C9-5711-4910-9AE5-92817A1868F4}" type="presParOf" srcId="{E8587265-65DB-4F5F-9583-A49AAE563465}" destId="{1FCD91A8-64AB-4409-B355-25B68C3A9EFE}" srcOrd="0" destOrd="0" presId="urn:microsoft.com/office/officeart/2005/8/layout/hierarchy4"/>
    <dgm:cxn modelId="{C0A35F04-CE5E-42C6-A18F-E51DD6992DF3}" type="presParOf" srcId="{E8587265-65DB-4F5F-9583-A49AAE563465}" destId="{C1A36005-1193-466C-8204-1CF3162675A6}" srcOrd="1" destOrd="0" presId="urn:microsoft.com/office/officeart/2005/8/layout/hierarchy4"/>
    <dgm:cxn modelId="{0D4FA04D-A235-4463-BCC0-62329FD50848}" type="presParOf" srcId="{D195FC7A-CEED-46B9-B36B-90BCBCB905BB}" destId="{4EAF902F-F0C1-4798-A343-1B98393E0A61}" srcOrd="1" destOrd="0" presId="urn:microsoft.com/office/officeart/2005/8/layout/hierarchy4"/>
    <dgm:cxn modelId="{92941343-B67E-43EE-B7F4-DA4FDD378F59}" type="presParOf" srcId="{D195FC7A-CEED-46B9-B36B-90BCBCB905BB}" destId="{72DDE12B-7CB5-4930-8841-53A9107721D7}" srcOrd="2" destOrd="0" presId="urn:microsoft.com/office/officeart/2005/8/layout/hierarchy4"/>
    <dgm:cxn modelId="{F2356601-9E2A-464D-B8A5-8D9BC7CD03CB}" type="presParOf" srcId="{72DDE12B-7CB5-4930-8841-53A9107721D7}" destId="{278012AB-3B90-427F-8719-72CD51F4B3A9}" srcOrd="0" destOrd="0" presId="urn:microsoft.com/office/officeart/2005/8/layout/hierarchy4"/>
    <dgm:cxn modelId="{A631C319-4B0B-42C2-961B-0B1B3AA8AA3B}" type="presParOf" srcId="{72DDE12B-7CB5-4930-8841-53A9107721D7}" destId="{DAC7CFBC-B627-4A4C-B72F-EA853DA782E6}" srcOrd="1" destOrd="0" presId="urn:microsoft.com/office/officeart/2005/8/layout/hierarchy4"/>
    <dgm:cxn modelId="{857D7422-8984-42E4-AD42-1830B254D51A}" type="presParOf" srcId="{72DDE12B-7CB5-4930-8841-53A9107721D7}" destId="{AFC72883-66FF-4B00-A8DA-CC9EB3BEAAD9}" srcOrd="2" destOrd="0" presId="urn:microsoft.com/office/officeart/2005/8/layout/hierarchy4"/>
    <dgm:cxn modelId="{A8D14252-7CFF-44CA-9570-6837FBFC2A64}" type="presParOf" srcId="{AFC72883-66FF-4B00-A8DA-CC9EB3BEAAD9}" destId="{83632FEB-DCA1-4DF5-8755-A5C6B8C7E3C1}" srcOrd="0" destOrd="0" presId="urn:microsoft.com/office/officeart/2005/8/layout/hierarchy4"/>
    <dgm:cxn modelId="{8EB3C3EE-2571-4292-803B-93300EB3C492}" type="presParOf" srcId="{83632FEB-DCA1-4DF5-8755-A5C6B8C7E3C1}" destId="{0A52EA2D-F54E-4B01-B583-1FEAB25DCC21}" srcOrd="0" destOrd="0" presId="urn:microsoft.com/office/officeart/2005/8/layout/hierarchy4"/>
    <dgm:cxn modelId="{D11A2099-45EE-405E-A90A-18F4FFD25447}" type="presParOf" srcId="{83632FEB-DCA1-4DF5-8755-A5C6B8C7E3C1}" destId="{B55F7B6D-9A3C-4FA2-A152-3822D4695680}" srcOrd="1" destOrd="0" presId="urn:microsoft.com/office/officeart/2005/8/layout/hierarchy4"/>
    <dgm:cxn modelId="{6131C391-4341-4F3D-9D3A-ACEA259E1BF0}" type="presParOf" srcId="{AFC72883-66FF-4B00-A8DA-CC9EB3BEAAD9}" destId="{E36FB38C-2381-492B-A78A-990E36F1905F}" srcOrd="1" destOrd="0" presId="urn:microsoft.com/office/officeart/2005/8/layout/hierarchy4"/>
    <dgm:cxn modelId="{4145F680-E119-4AEC-9CCD-22B1A437764D}" type="presParOf" srcId="{AFC72883-66FF-4B00-A8DA-CC9EB3BEAAD9}" destId="{4D6F4F57-BDA6-4D86-9BD0-28A0E1FDA74B}" srcOrd="2" destOrd="0" presId="urn:microsoft.com/office/officeart/2005/8/layout/hierarchy4"/>
    <dgm:cxn modelId="{92CD01CA-32A5-4710-A673-8BFEC0797FE5}" type="presParOf" srcId="{4D6F4F57-BDA6-4D86-9BD0-28A0E1FDA74B}" destId="{073E6B7D-B7D7-4AE1-AB4C-F05413F01569}" srcOrd="0" destOrd="0" presId="urn:microsoft.com/office/officeart/2005/8/layout/hierarchy4"/>
    <dgm:cxn modelId="{F79CF4EB-69E0-4250-BF05-F79D59614CF7}" type="presParOf" srcId="{4D6F4F57-BDA6-4D86-9BD0-28A0E1FDA74B}" destId="{A5F48DC4-D30E-4F4E-AF82-738FDC4552D7}" srcOrd="1" destOrd="0" presId="urn:microsoft.com/office/officeart/2005/8/layout/hierarchy4"/>
    <dgm:cxn modelId="{7AE30C62-042A-4A0F-8CFF-47AE17AE7ECC}" type="presParOf" srcId="{D195FC7A-CEED-46B9-B36B-90BCBCB905BB}" destId="{33D320DA-5161-413B-AC41-7E12F341430C}" srcOrd="3" destOrd="0" presId="urn:microsoft.com/office/officeart/2005/8/layout/hierarchy4"/>
    <dgm:cxn modelId="{AAD23565-3CD5-4285-9FD8-F7BA3443996E}" type="presParOf" srcId="{D195FC7A-CEED-46B9-B36B-90BCBCB905BB}" destId="{8C09B2C3-EDD3-413A-AB93-B0C8643348B6}" srcOrd="4" destOrd="0" presId="urn:microsoft.com/office/officeart/2005/8/layout/hierarchy4"/>
    <dgm:cxn modelId="{D55BB98C-D154-461E-B47E-7C73ECE24A42}" type="presParOf" srcId="{8C09B2C3-EDD3-413A-AB93-B0C8643348B6}" destId="{C772E142-C90B-4A3E-A286-6F38287A4FEC}" srcOrd="0" destOrd="0" presId="urn:microsoft.com/office/officeart/2005/8/layout/hierarchy4"/>
    <dgm:cxn modelId="{21680E00-E015-4AD5-B073-0B71501C0AAA}" type="presParOf" srcId="{8C09B2C3-EDD3-413A-AB93-B0C8643348B6}" destId="{BED65370-1F96-497E-975D-0C64EE432B0A}" srcOrd="1" destOrd="0" presId="urn:microsoft.com/office/officeart/2005/8/layout/hierarchy4"/>
    <dgm:cxn modelId="{7D605F3A-E36B-4146-954C-2E8B0C5FDB70}" type="presParOf" srcId="{8C09B2C3-EDD3-413A-AB93-B0C8643348B6}" destId="{CA8FE13B-4625-401A-9928-61CBBA2FA55B}" srcOrd="2" destOrd="0" presId="urn:microsoft.com/office/officeart/2005/8/layout/hierarchy4"/>
    <dgm:cxn modelId="{2C9FFA4F-0C19-4AA2-9131-42237ABB0817}" type="presParOf" srcId="{CA8FE13B-4625-401A-9928-61CBBA2FA55B}" destId="{8688746D-14B5-4A76-87DA-44B65F925178}" srcOrd="0" destOrd="0" presId="urn:microsoft.com/office/officeart/2005/8/layout/hierarchy4"/>
    <dgm:cxn modelId="{45176F29-FB78-4C05-9918-223D34CAB684}" type="presParOf" srcId="{8688746D-14B5-4A76-87DA-44B65F925178}" destId="{96657C6B-FF0C-48AB-90E5-CFAFF0759E7C}" srcOrd="0" destOrd="0" presId="urn:microsoft.com/office/officeart/2005/8/layout/hierarchy4"/>
    <dgm:cxn modelId="{907ECC00-9A8E-4C82-B7B7-F04815694364}" type="presParOf" srcId="{8688746D-14B5-4A76-87DA-44B65F925178}" destId="{5AB2B8C4-798C-4BFA-BD35-CD4D8039F0F7}" srcOrd="1" destOrd="0" presId="urn:microsoft.com/office/officeart/2005/8/layout/hierarchy4"/>
    <dgm:cxn modelId="{E4D878A9-BA64-4EC0-9535-BA86AA6A59F4}" type="presParOf" srcId="{CA8FE13B-4625-401A-9928-61CBBA2FA55B}" destId="{7E268CBE-5026-4A6C-9D75-4A2283C9611F}" srcOrd="1" destOrd="0" presId="urn:microsoft.com/office/officeart/2005/8/layout/hierarchy4"/>
    <dgm:cxn modelId="{50849ECA-5F35-4DA0-9DDE-8705C73D7485}" type="presParOf" srcId="{CA8FE13B-4625-401A-9928-61CBBA2FA55B}" destId="{3B4D6505-8513-4F02-A5AA-0CA0DD2DB2F0}" srcOrd="2" destOrd="0" presId="urn:microsoft.com/office/officeart/2005/8/layout/hierarchy4"/>
    <dgm:cxn modelId="{F5B8A747-FE74-4EEA-A063-7547BD525B04}" type="presParOf" srcId="{3B4D6505-8513-4F02-A5AA-0CA0DD2DB2F0}" destId="{7E98F329-8EEB-416F-A3A7-D3AAB423A1AA}" srcOrd="0" destOrd="0" presId="urn:microsoft.com/office/officeart/2005/8/layout/hierarchy4"/>
    <dgm:cxn modelId="{849AB169-6EED-4676-B361-594AC721A6B1}" type="presParOf" srcId="{3B4D6505-8513-4F02-A5AA-0CA0DD2DB2F0}" destId="{ED1189FA-853D-40DC-B8DD-C85844FEB79D}" srcOrd="1" destOrd="0" presId="urn:microsoft.com/office/officeart/2005/8/layout/hierarchy4"/>
    <dgm:cxn modelId="{7D4D045E-8049-4164-8961-9BACDD122B5A}" type="presParOf" srcId="{D195FC7A-CEED-46B9-B36B-90BCBCB905BB}" destId="{28086509-9530-48A8-967F-14B1B79220F1}" srcOrd="5" destOrd="0" presId="urn:microsoft.com/office/officeart/2005/8/layout/hierarchy4"/>
    <dgm:cxn modelId="{91AFC437-9D9B-4331-9235-4BF791F41F86}" type="presParOf" srcId="{D195FC7A-CEED-46B9-B36B-90BCBCB905BB}" destId="{DF2CBE17-AB91-4233-8E79-390BDDCD60EE}" srcOrd="6" destOrd="0" presId="urn:microsoft.com/office/officeart/2005/8/layout/hierarchy4"/>
    <dgm:cxn modelId="{1CF34525-23E0-4224-A759-9EC58439672A}" type="presParOf" srcId="{DF2CBE17-AB91-4233-8E79-390BDDCD60EE}" destId="{2506F5B9-7297-48B6-8693-CD7FFD46FA7D}" srcOrd="0" destOrd="0" presId="urn:microsoft.com/office/officeart/2005/8/layout/hierarchy4"/>
    <dgm:cxn modelId="{FECACE8D-8D15-494E-B051-0DDAE7CC8F92}" type="presParOf" srcId="{DF2CBE17-AB91-4233-8E79-390BDDCD60EE}" destId="{9288DAA7-DFAF-4FD1-880E-3CE06F735CC6}" srcOrd="1" destOrd="0" presId="urn:microsoft.com/office/officeart/2005/8/layout/hierarchy4"/>
    <dgm:cxn modelId="{AD24DEFB-87FA-48E8-BF4E-19CB331B2304}" type="presParOf" srcId="{DF2CBE17-AB91-4233-8E79-390BDDCD60EE}" destId="{2F5C0B56-8093-4B82-B0EE-CB97A0789E5E}" srcOrd="2" destOrd="0" presId="urn:microsoft.com/office/officeart/2005/8/layout/hierarchy4"/>
    <dgm:cxn modelId="{9B681EBC-3A30-419E-916F-147E1DE327E0}" type="presParOf" srcId="{2F5C0B56-8093-4B82-B0EE-CB97A0789E5E}" destId="{8A41DB7B-8623-41F8-9118-13DA73B57BAA}" srcOrd="0" destOrd="0" presId="urn:microsoft.com/office/officeart/2005/8/layout/hierarchy4"/>
    <dgm:cxn modelId="{7FD98317-633F-4793-9B4B-CDF1FE0772C1}" type="presParOf" srcId="{8A41DB7B-8623-41F8-9118-13DA73B57BAA}" destId="{BA1B51D6-F25D-43DF-8747-EA307E52C446}" srcOrd="0" destOrd="0" presId="urn:microsoft.com/office/officeart/2005/8/layout/hierarchy4"/>
    <dgm:cxn modelId="{51051C57-7A28-4791-9339-D66607EB6CC9}" type="presParOf" srcId="{8A41DB7B-8623-41F8-9118-13DA73B57BAA}" destId="{221F9563-9BC9-483F-887B-66D28D5B70E4}" srcOrd="1" destOrd="0" presId="urn:microsoft.com/office/officeart/2005/8/layout/hierarchy4"/>
    <dgm:cxn modelId="{BA367ED5-46C1-4721-BE64-B371CAAF3CAB}" type="presParOf" srcId="{2F5C0B56-8093-4B82-B0EE-CB97A0789E5E}" destId="{AD2F88CC-F16C-4986-8F39-42387468DEBA}" srcOrd="1" destOrd="0" presId="urn:microsoft.com/office/officeart/2005/8/layout/hierarchy4"/>
    <dgm:cxn modelId="{694A4744-6556-48CA-906B-283A99C63C27}" type="presParOf" srcId="{2F5C0B56-8093-4B82-B0EE-CB97A0789E5E}" destId="{6DAA2BBB-A5C4-46CA-AE4F-0BC5671C6BC4}" srcOrd="2" destOrd="0" presId="urn:microsoft.com/office/officeart/2005/8/layout/hierarchy4"/>
    <dgm:cxn modelId="{B0B1F4E3-94A1-4B1E-9E01-6902E5F1D0DE}" type="presParOf" srcId="{6DAA2BBB-A5C4-46CA-AE4F-0BC5671C6BC4}" destId="{C23299BA-7681-4A2F-B86D-879BC4AC2A3A}" srcOrd="0" destOrd="0" presId="urn:microsoft.com/office/officeart/2005/8/layout/hierarchy4"/>
    <dgm:cxn modelId="{2B9275D4-2CA5-4FF6-A01A-F4A6E2EA193F}" type="presParOf" srcId="{6DAA2BBB-A5C4-46CA-AE4F-0BC5671C6BC4}" destId="{75D99222-0947-4BD7-BEBF-7274200795C3}"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F37EB3-AA0D-4B84-A956-8846F9450993}"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US"/>
        </a:p>
      </dgm:t>
    </dgm:pt>
    <dgm:pt modelId="{E4131599-9321-487B-B619-7C772C6C87BF}">
      <dgm:prSet phldrT="[Text]" custT="1">
        <dgm:style>
          <a:lnRef idx="3">
            <a:schemeClr val="lt1"/>
          </a:lnRef>
          <a:fillRef idx="1">
            <a:schemeClr val="accent4"/>
          </a:fillRef>
          <a:effectRef idx="1">
            <a:schemeClr val="accent4"/>
          </a:effectRef>
          <a:fontRef idx="minor">
            <a:schemeClr val="lt1"/>
          </a:fontRef>
        </dgm:style>
      </dgm:prSet>
      <dgm:spPr/>
      <dgm:t>
        <a:bodyPr/>
        <a:lstStyle/>
        <a:p>
          <a:r>
            <a:rPr lang="en-US" sz="3600" dirty="0" smtClean="0"/>
            <a:t>Reading Strand</a:t>
          </a:r>
          <a:endParaRPr lang="en-US" sz="3600" dirty="0"/>
        </a:p>
      </dgm:t>
    </dgm:pt>
    <dgm:pt modelId="{AD265291-6836-4EE2-9397-5C881009FF88}" type="parTrans" cxnId="{5D86F8DB-282C-45A7-A060-F0059C9D1137}">
      <dgm:prSet/>
      <dgm:spPr/>
      <dgm:t>
        <a:bodyPr/>
        <a:lstStyle/>
        <a:p>
          <a:endParaRPr lang="en-US"/>
        </a:p>
      </dgm:t>
    </dgm:pt>
    <dgm:pt modelId="{B5739FD0-47A0-445C-B1F8-77E389CCCFDB}" type="sibTrans" cxnId="{5D86F8DB-282C-45A7-A060-F0059C9D1137}">
      <dgm:prSet/>
      <dgm:spPr/>
      <dgm:t>
        <a:bodyPr/>
        <a:lstStyle/>
        <a:p>
          <a:endParaRPr lang="en-US"/>
        </a:p>
      </dgm:t>
    </dgm:pt>
    <dgm:pt modelId="{A364672A-198E-49DA-85A7-0837B78B3045}">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1800" dirty="0" smtClean="0"/>
            <a:t>Reading: Literature</a:t>
          </a:r>
          <a:endParaRPr lang="en-US" sz="1800" dirty="0"/>
        </a:p>
      </dgm:t>
    </dgm:pt>
    <dgm:pt modelId="{6D5F2360-536D-4B61-82F7-98E18EA32450}" type="parTrans" cxnId="{1519001C-36F7-4DC0-A5F9-4FA4C96E04A5}">
      <dgm:prSet/>
      <dgm:spPr/>
      <dgm:t>
        <a:bodyPr/>
        <a:lstStyle/>
        <a:p>
          <a:endParaRPr lang="en-US"/>
        </a:p>
      </dgm:t>
    </dgm:pt>
    <dgm:pt modelId="{B9BBCC07-D87E-414A-97F5-BA37F6A6C717}" type="sibTrans" cxnId="{1519001C-36F7-4DC0-A5F9-4FA4C96E04A5}">
      <dgm:prSet/>
      <dgm:spPr/>
      <dgm:t>
        <a:bodyPr/>
        <a:lstStyle/>
        <a:p>
          <a:endParaRPr lang="en-US"/>
        </a:p>
      </dgm:t>
    </dgm:pt>
    <dgm:pt modelId="{F6104FB7-59C8-4CF2-8FDB-B3025B1A6F41}">
      <dgm:prSet phldrT="[Text]" custT="1">
        <dgm:style>
          <a:lnRef idx="1">
            <a:schemeClr val="accent4"/>
          </a:lnRef>
          <a:fillRef idx="2">
            <a:schemeClr val="accent4"/>
          </a:fillRef>
          <a:effectRef idx="1">
            <a:schemeClr val="accent4"/>
          </a:effectRef>
          <a:fontRef idx="minor">
            <a:schemeClr val="dk1"/>
          </a:fontRef>
        </dgm:style>
      </dgm:prSet>
      <dgm:spPr/>
      <dgm:t>
        <a:bodyPr vert="vert270"/>
        <a:lstStyle/>
        <a:p>
          <a:r>
            <a:rPr lang="en-US" sz="1050" dirty="0" smtClean="0"/>
            <a:t>Key Ideas and Details </a:t>
          </a:r>
          <a:endParaRPr lang="en-US" sz="1050" dirty="0"/>
        </a:p>
      </dgm:t>
    </dgm:pt>
    <dgm:pt modelId="{09466561-1758-4F5A-80C9-0787CD148618}" type="parTrans" cxnId="{DDC78595-A48C-4C9F-BF7D-3EF0D4849A16}">
      <dgm:prSet/>
      <dgm:spPr/>
      <dgm:t>
        <a:bodyPr/>
        <a:lstStyle/>
        <a:p>
          <a:endParaRPr lang="en-US"/>
        </a:p>
      </dgm:t>
    </dgm:pt>
    <dgm:pt modelId="{874A1774-4276-4C83-9780-EB9B9BB96EAC}" type="sibTrans" cxnId="{DDC78595-A48C-4C9F-BF7D-3EF0D4849A16}">
      <dgm:prSet/>
      <dgm:spPr/>
      <dgm:t>
        <a:bodyPr/>
        <a:lstStyle/>
        <a:p>
          <a:endParaRPr lang="en-US"/>
        </a:p>
      </dgm:t>
    </dgm:pt>
    <dgm:pt modelId="{C20E8474-922C-4470-835D-BCF856369973}">
      <dgm:prSet phldrT="[Text]" custT="1">
        <dgm:style>
          <a:lnRef idx="1">
            <a:schemeClr val="accent4"/>
          </a:lnRef>
          <a:fillRef idx="2">
            <a:schemeClr val="accent4"/>
          </a:fillRef>
          <a:effectRef idx="1">
            <a:schemeClr val="accent4"/>
          </a:effectRef>
          <a:fontRef idx="minor">
            <a:schemeClr val="dk1"/>
          </a:fontRef>
        </dgm:style>
      </dgm:prSet>
      <dgm:spPr/>
      <dgm:t>
        <a:bodyPr vert="vert270"/>
        <a:lstStyle/>
        <a:p>
          <a:r>
            <a:rPr lang="en-US" sz="1050" dirty="0" smtClean="0"/>
            <a:t>Craft and Structure </a:t>
          </a:r>
          <a:endParaRPr lang="en-US" sz="1050" dirty="0"/>
        </a:p>
      </dgm:t>
    </dgm:pt>
    <dgm:pt modelId="{E70F6FF2-D5D5-489D-A199-1345427E2871}" type="parTrans" cxnId="{E97E8CC3-036B-4AC6-98D5-C799D75B3A62}">
      <dgm:prSet/>
      <dgm:spPr/>
      <dgm:t>
        <a:bodyPr/>
        <a:lstStyle/>
        <a:p>
          <a:endParaRPr lang="en-US"/>
        </a:p>
      </dgm:t>
    </dgm:pt>
    <dgm:pt modelId="{6C74723F-462C-4A75-B61E-BEB3B98D32B5}" type="sibTrans" cxnId="{E97E8CC3-036B-4AC6-98D5-C799D75B3A62}">
      <dgm:prSet/>
      <dgm:spPr/>
      <dgm:t>
        <a:bodyPr/>
        <a:lstStyle/>
        <a:p>
          <a:endParaRPr lang="en-US"/>
        </a:p>
      </dgm:t>
    </dgm:pt>
    <dgm:pt modelId="{A67E4A19-DB2B-41FD-A401-6E6BFC905722}">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1800" dirty="0" smtClean="0"/>
            <a:t>Reading: Informational Text</a:t>
          </a:r>
          <a:endParaRPr lang="en-US" sz="1800" dirty="0"/>
        </a:p>
      </dgm:t>
    </dgm:pt>
    <dgm:pt modelId="{A3CB33B0-6482-4400-B9BA-FAD5F0FE4440}" type="parTrans" cxnId="{A1D65B7E-913F-4CBA-A9E9-78C92C8F5A05}">
      <dgm:prSet/>
      <dgm:spPr/>
      <dgm:t>
        <a:bodyPr/>
        <a:lstStyle/>
        <a:p>
          <a:endParaRPr lang="en-US"/>
        </a:p>
      </dgm:t>
    </dgm:pt>
    <dgm:pt modelId="{7674CBB2-81A9-4BA5-8778-853C67A30704}" type="sibTrans" cxnId="{A1D65B7E-913F-4CBA-A9E9-78C92C8F5A05}">
      <dgm:prSet/>
      <dgm:spPr/>
      <dgm:t>
        <a:bodyPr/>
        <a:lstStyle/>
        <a:p>
          <a:endParaRPr lang="en-US"/>
        </a:p>
      </dgm:t>
    </dgm:pt>
    <dgm:pt modelId="{ECAC1662-82E4-4663-BBE3-3BF69215EE65}">
      <dgm:prSet phldrT="[Text]" custT="1">
        <dgm:style>
          <a:lnRef idx="1">
            <a:schemeClr val="accent4"/>
          </a:lnRef>
          <a:fillRef idx="2">
            <a:schemeClr val="accent4"/>
          </a:fillRef>
          <a:effectRef idx="1">
            <a:schemeClr val="accent4"/>
          </a:effectRef>
          <a:fontRef idx="minor">
            <a:schemeClr val="dk1"/>
          </a:fontRef>
        </dgm:style>
      </dgm:prSet>
      <dgm:spPr/>
      <dgm:t>
        <a:bodyPr vert="vert270"/>
        <a:lstStyle/>
        <a:p>
          <a:r>
            <a:rPr lang="en-US" sz="1050" dirty="0" smtClean="0"/>
            <a:t>Key Ideas and Details</a:t>
          </a:r>
          <a:endParaRPr lang="en-US" sz="1050" dirty="0"/>
        </a:p>
      </dgm:t>
    </dgm:pt>
    <dgm:pt modelId="{2771EC9D-5A1C-4A75-9BFC-DDD81F0B4220}" type="parTrans" cxnId="{9FFD1653-7A73-4B3B-8BA5-81CA4604AB04}">
      <dgm:prSet/>
      <dgm:spPr/>
      <dgm:t>
        <a:bodyPr/>
        <a:lstStyle/>
        <a:p>
          <a:endParaRPr lang="en-US"/>
        </a:p>
      </dgm:t>
    </dgm:pt>
    <dgm:pt modelId="{32AA66F3-53B4-4906-ACDE-01EF67C35516}" type="sibTrans" cxnId="{9FFD1653-7A73-4B3B-8BA5-81CA4604AB04}">
      <dgm:prSet/>
      <dgm:spPr/>
      <dgm:t>
        <a:bodyPr/>
        <a:lstStyle/>
        <a:p>
          <a:endParaRPr lang="en-US"/>
        </a:p>
      </dgm:t>
    </dgm:pt>
    <dgm:pt modelId="{0911AED7-6325-4A24-AE1D-F01850A12DD3}">
      <dgm:prSet custT="1">
        <dgm:style>
          <a:lnRef idx="1">
            <a:schemeClr val="accent4"/>
          </a:lnRef>
          <a:fillRef idx="2">
            <a:schemeClr val="accent4"/>
          </a:fillRef>
          <a:effectRef idx="1">
            <a:schemeClr val="accent4"/>
          </a:effectRef>
          <a:fontRef idx="minor">
            <a:schemeClr val="dk1"/>
          </a:fontRef>
        </dgm:style>
      </dgm:prSet>
      <dgm:spPr/>
      <dgm:t>
        <a:bodyPr/>
        <a:lstStyle/>
        <a:p>
          <a:pPr>
            <a:lnSpc>
              <a:spcPts val="2100"/>
            </a:lnSpc>
            <a:spcAft>
              <a:spcPts val="0"/>
            </a:spcAft>
          </a:pPr>
          <a:r>
            <a:rPr lang="en-US" sz="1800" dirty="0" smtClean="0"/>
            <a:t>Reading: </a:t>
          </a:r>
          <a:r>
            <a:rPr lang="en-US" sz="1800" spc="-100" baseline="0" dirty="0" smtClean="0"/>
            <a:t>Foundational</a:t>
          </a:r>
          <a:r>
            <a:rPr lang="en-US" sz="1800" dirty="0" smtClean="0"/>
            <a:t> Skills</a:t>
          </a:r>
          <a:endParaRPr lang="en-US" sz="1800" dirty="0"/>
        </a:p>
      </dgm:t>
    </dgm:pt>
    <dgm:pt modelId="{2E038ABC-164A-404E-BC17-0AB6C0BD181B}" type="parTrans" cxnId="{3B20935F-6715-43F1-9BB0-42772F34B623}">
      <dgm:prSet/>
      <dgm:spPr/>
      <dgm:t>
        <a:bodyPr/>
        <a:lstStyle/>
        <a:p>
          <a:endParaRPr lang="en-US"/>
        </a:p>
      </dgm:t>
    </dgm:pt>
    <dgm:pt modelId="{94D5DCCE-3B3E-4617-A04D-E5C7C7EF701C}" type="sibTrans" cxnId="{3B20935F-6715-43F1-9BB0-42772F34B623}">
      <dgm:prSet/>
      <dgm:spPr/>
      <dgm:t>
        <a:bodyPr/>
        <a:lstStyle/>
        <a:p>
          <a:endParaRPr lang="en-US"/>
        </a:p>
      </dgm:t>
    </dgm:pt>
    <dgm:pt modelId="{7D2D9DCD-5665-4180-9BC1-735914106A3C}">
      <dgm:prSet custT="1">
        <dgm:style>
          <a:lnRef idx="1">
            <a:schemeClr val="accent4"/>
          </a:lnRef>
          <a:fillRef idx="2">
            <a:schemeClr val="accent4"/>
          </a:fillRef>
          <a:effectRef idx="1">
            <a:schemeClr val="accent4"/>
          </a:effectRef>
          <a:fontRef idx="minor">
            <a:schemeClr val="dk1"/>
          </a:fontRef>
        </dgm:style>
      </dgm:prSet>
      <dgm:spPr/>
      <dgm:t>
        <a:bodyPr vert="vert270"/>
        <a:lstStyle/>
        <a:p>
          <a:r>
            <a:rPr lang="en-US" sz="1050" dirty="0" smtClean="0"/>
            <a:t>Print Concepts</a:t>
          </a:r>
          <a:endParaRPr lang="en-US" sz="1050" dirty="0"/>
        </a:p>
      </dgm:t>
    </dgm:pt>
    <dgm:pt modelId="{2E42452F-DCE4-4C28-A6CB-CCD8B81EEA8F}" type="parTrans" cxnId="{78EBC7E7-C960-4734-9A6A-29D2BC36C87A}">
      <dgm:prSet/>
      <dgm:spPr/>
      <dgm:t>
        <a:bodyPr/>
        <a:lstStyle/>
        <a:p>
          <a:endParaRPr lang="en-US"/>
        </a:p>
      </dgm:t>
    </dgm:pt>
    <dgm:pt modelId="{CF3E44B1-790E-4ED3-B57B-6513A4C9389D}" type="sibTrans" cxnId="{78EBC7E7-C960-4734-9A6A-29D2BC36C87A}">
      <dgm:prSet/>
      <dgm:spPr/>
      <dgm:t>
        <a:bodyPr/>
        <a:lstStyle/>
        <a:p>
          <a:endParaRPr lang="en-US"/>
        </a:p>
      </dgm:t>
    </dgm:pt>
    <dgm:pt modelId="{E6BF504B-2567-4647-A264-A734DF0E9BCD}">
      <dgm:prSet custT="1">
        <dgm:style>
          <a:lnRef idx="1">
            <a:schemeClr val="accent4"/>
          </a:lnRef>
          <a:fillRef idx="2">
            <a:schemeClr val="accent4"/>
          </a:fillRef>
          <a:effectRef idx="1">
            <a:schemeClr val="accent4"/>
          </a:effectRef>
          <a:fontRef idx="minor">
            <a:schemeClr val="dk1"/>
          </a:fontRef>
        </dgm:style>
      </dgm:prSet>
      <dgm:spPr/>
      <dgm:t>
        <a:bodyPr vert="vert270"/>
        <a:lstStyle/>
        <a:p>
          <a:r>
            <a:rPr lang="en-US" sz="1050" dirty="0" smtClean="0"/>
            <a:t>Phonological Awareness</a:t>
          </a:r>
          <a:endParaRPr lang="en-US" sz="1050" dirty="0"/>
        </a:p>
      </dgm:t>
    </dgm:pt>
    <dgm:pt modelId="{720412AD-03AF-4C74-B208-348AAD233261}" type="parTrans" cxnId="{4376010C-D562-4321-928D-D53470E6593F}">
      <dgm:prSet/>
      <dgm:spPr/>
      <dgm:t>
        <a:bodyPr/>
        <a:lstStyle/>
        <a:p>
          <a:endParaRPr lang="en-US"/>
        </a:p>
      </dgm:t>
    </dgm:pt>
    <dgm:pt modelId="{7F85DFFB-F3DF-490F-8EA0-CF2755293A1A}" type="sibTrans" cxnId="{4376010C-D562-4321-928D-D53470E6593F}">
      <dgm:prSet/>
      <dgm:spPr/>
      <dgm:t>
        <a:bodyPr/>
        <a:lstStyle/>
        <a:p>
          <a:endParaRPr lang="en-US"/>
        </a:p>
      </dgm:t>
    </dgm:pt>
    <dgm:pt modelId="{26F55BC3-CEDF-43D8-BEBA-06585B3CC9E2}">
      <dgm:prSet custT="1">
        <dgm:style>
          <a:lnRef idx="1">
            <a:schemeClr val="accent4"/>
          </a:lnRef>
          <a:fillRef idx="2">
            <a:schemeClr val="accent4"/>
          </a:fillRef>
          <a:effectRef idx="1">
            <a:schemeClr val="accent4"/>
          </a:effectRef>
          <a:fontRef idx="minor">
            <a:schemeClr val="dk1"/>
          </a:fontRef>
        </dgm:style>
      </dgm:prSet>
      <dgm:spPr/>
      <dgm:t>
        <a:bodyPr vert="vert270"/>
        <a:lstStyle/>
        <a:p>
          <a:r>
            <a:rPr lang="en-US" sz="1050" dirty="0" smtClean="0"/>
            <a:t>Craft and Structure</a:t>
          </a:r>
          <a:endParaRPr lang="en-US" sz="1050" dirty="0"/>
        </a:p>
      </dgm:t>
    </dgm:pt>
    <dgm:pt modelId="{73D59C03-CE6F-4605-A924-BC5E82E20CCD}" type="parTrans" cxnId="{83298D3F-2FE6-4795-931F-E91E19AC6B97}">
      <dgm:prSet/>
      <dgm:spPr/>
      <dgm:t>
        <a:bodyPr/>
        <a:lstStyle/>
        <a:p>
          <a:endParaRPr lang="en-US"/>
        </a:p>
      </dgm:t>
    </dgm:pt>
    <dgm:pt modelId="{63E23EC3-E0CA-4B32-8498-F878CB95AC16}" type="sibTrans" cxnId="{83298D3F-2FE6-4795-931F-E91E19AC6B97}">
      <dgm:prSet/>
      <dgm:spPr/>
      <dgm:t>
        <a:bodyPr/>
        <a:lstStyle/>
        <a:p>
          <a:endParaRPr lang="en-US"/>
        </a:p>
      </dgm:t>
    </dgm:pt>
    <dgm:pt modelId="{DC08BD04-3548-43D1-9574-E1ECA067A265}">
      <dgm:prSet custT="1">
        <dgm:style>
          <a:lnRef idx="1">
            <a:schemeClr val="accent4"/>
          </a:lnRef>
          <a:fillRef idx="2">
            <a:schemeClr val="accent4"/>
          </a:fillRef>
          <a:effectRef idx="1">
            <a:schemeClr val="accent4"/>
          </a:effectRef>
          <a:fontRef idx="minor">
            <a:schemeClr val="dk1"/>
          </a:fontRef>
        </dgm:style>
      </dgm:prSet>
      <dgm:spPr/>
      <dgm:t>
        <a:bodyPr vert="vert270"/>
        <a:lstStyle/>
        <a:p>
          <a:r>
            <a:rPr lang="en-US" sz="800" dirty="0" smtClean="0"/>
            <a:t> </a:t>
          </a:r>
          <a:r>
            <a:rPr lang="en-US" sz="1050" dirty="0" smtClean="0"/>
            <a:t>Integration of Knowledge</a:t>
          </a:r>
        </a:p>
        <a:p>
          <a:r>
            <a:rPr lang="en-US" sz="1050" dirty="0" smtClean="0"/>
            <a:t> and Ideas</a:t>
          </a:r>
          <a:r>
            <a:rPr lang="en-US" sz="800" dirty="0" smtClean="0"/>
            <a:t>   </a:t>
          </a:r>
          <a:endParaRPr lang="en-US" sz="800" dirty="0"/>
        </a:p>
      </dgm:t>
    </dgm:pt>
    <dgm:pt modelId="{A527954D-68FB-475E-B50C-D7F8FE43B0A6}" type="parTrans" cxnId="{83E88281-5CDB-474B-8523-B306754D6935}">
      <dgm:prSet/>
      <dgm:spPr/>
      <dgm:t>
        <a:bodyPr/>
        <a:lstStyle/>
        <a:p>
          <a:endParaRPr lang="en-US"/>
        </a:p>
      </dgm:t>
    </dgm:pt>
    <dgm:pt modelId="{B61C0D0A-B39A-4486-B28F-0437FC0DC178}" type="sibTrans" cxnId="{83E88281-5CDB-474B-8523-B306754D6935}">
      <dgm:prSet/>
      <dgm:spPr/>
      <dgm:t>
        <a:bodyPr/>
        <a:lstStyle/>
        <a:p>
          <a:endParaRPr lang="en-US"/>
        </a:p>
      </dgm:t>
    </dgm:pt>
    <dgm:pt modelId="{2EB05E20-3B46-4F8A-BE78-F79F9E91B2FA}">
      <dgm:prSet custT="1">
        <dgm:style>
          <a:lnRef idx="1">
            <a:schemeClr val="accent4"/>
          </a:lnRef>
          <a:fillRef idx="2">
            <a:schemeClr val="accent4"/>
          </a:fillRef>
          <a:effectRef idx="1">
            <a:schemeClr val="accent4"/>
          </a:effectRef>
          <a:fontRef idx="minor">
            <a:schemeClr val="dk1"/>
          </a:fontRef>
        </dgm:style>
      </dgm:prSet>
      <dgm:spPr/>
      <dgm:t>
        <a:bodyPr vert="vert270"/>
        <a:lstStyle/>
        <a:p>
          <a:pPr>
            <a:lnSpc>
              <a:spcPct val="90000"/>
            </a:lnSpc>
            <a:spcAft>
              <a:spcPts val="0"/>
            </a:spcAft>
          </a:pPr>
          <a:r>
            <a:rPr lang="en-US" sz="1050" dirty="0" smtClean="0"/>
            <a:t>Range of Reading and  </a:t>
          </a:r>
        </a:p>
        <a:p>
          <a:pPr>
            <a:lnSpc>
              <a:spcPct val="90000"/>
            </a:lnSpc>
            <a:spcAft>
              <a:spcPts val="0"/>
            </a:spcAft>
          </a:pPr>
          <a:r>
            <a:rPr lang="en-US" sz="1050" dirty="0" smtClean="0"/>
            <a:t>Level of Text Complexity</a:t>
          </a:r>
          <a:endParaRPr lang="en-US" sz="1050" dirty="0"/>
        </a:p>
      </dgm:t>
    </dgm:pt>
    <dgm:pt modelId="{9EF560D1-F750-4EA3-B036-6E36A70978BC}" type="parTrans" cxnId="{7D1838E6-44F5-406A-8743-590F81C451FF}">
      <dgm:prSet/>
      <dgm:spPr/>
      <dgm:t>
        <a:bodyPr/>
        <a:lstStyle/>
        <a:p>
          <a:endParaRPr lang="en-US"/>
        </a:p>
      </dgm:t>
    </dgm:pt>
    <dgm:pt modelId="{3D812FFE-7239-408A-96EC-497684845512}" type="sibTrans" cxnId="{7D1838E6-44F5-406A-8743-590F81C451FF}">
      <dgm:prSet/>
      <dgm:spPr/>
      <dgm:t>
        <a:bodyPr/>
        <a:lstStyle/>
        <a:p>
          <a:endParaRPr lang="en-US"/>
        </a:p>
      </dgm:t>
    </dgm:pt>
    <dgm:pt modelId="{BAF2831A-9298-4C04-869D-8242E77A568B}">
      <dgm:prSet custT="1">
        <dgm:style>
          <a:lnRef idx="1">
            <a:schemeClr val="accent4"/>
          </a:lnRef>
          <a:fillRef idx="2">
            <a:schemeClr val="accent4"/>
          </a:fillRef>
          <a:effectRef idx="1">
            <a:schemeClr val="accent4"/>
          </a:effectRef>
          <a:fontRef idx="minor">
            <a:schemeClr val="dk1"/>
          </a:fontRef>
        </dgm:style>
      </dgm:prSet>
      <dgm:spPr/>
      <dgm:t>
        <a:bodyPr vert="vert270"/>
        <a:lstStyle/>
        <a:p>
          <a:r>
            <a:rPr lang="en-US" sz="1050" dirty="0" smtClean="0"/>
            <a:t>Integration of Knowledge</a:t>
          </a:r>
        </a:p>
        <a:p>
          <a:r>
            <a:rPr lang="en-US" sz="1050" dirty="0" smtClean="0"/>
            <a:t> and Ideas</a:t>
          </a:r>
          <a:endParaRPr lang="en-US" sz="1050" dirty="0"/>
        </a:p>
      </dgm:t>
    </dgm:pt>
    <dgm:pt modelId="{9C1E2EE4-9C1A-44D5-BFC9-6297213F8BB7}" type="parTrans" cxnId="{F0BCCE9E-74DD-4E11-8A14-F4F710D505A5}">
      <dgm:prSet/>
      <dgm:spPr/>
      <dgm:t>
        <a:bodyPr/>
        <a:lstStyle/>
        <a:p>
          <a:endParaRPr lang="en-US"/>
        </a:p>
      </dgm:t>
    </dgm:pt>
    <dgm:pt modelId="{A9E5DA4E-1181-4A80-BFAB-9B189F07FB79}" type="sibTrans" cxnId="{F0BCCE9E-74DD-4E11-8A14-F4F710D505A5}">
      <dgm:prSet/>
      <dgm:spPr/>
      <dgm:t>
        <a:bodyPr/>
        <a:lstStyle/>
        <a:p>
          <a:endParaRPr lang="en-US"/>
        </a:p>
      </dgm:t>
    </dgm:pt>
    <dgm:pt modelId="{76047681-6481-423F-97BA-1C53CAE4C017}">
      <dgm:prSet custT="1">
        <dgm:style>
          <a:lnRef idx="1">
            <a:schemeClr val="accent4"/>
          </a:lnRef>
          <a:fillRef idx="2">
            <a:schemeClr val="accent4"/>
          </a:fillRef>
          <a:effectRef idx="1">
            <a:schemeClr val="accent4"/>
          </a:effectRef>
          <a:fontRef idx="minor">
            <a:schemeClr val="dk1"/>
          </a:fontRef>
        </dgm:style>
      </dgm:prSet>
      <dgm:spPr/>
      <dgm:t>
        <a:bodyPr vert="vert270"/>
        <a:lstStyle/>
        <a:p>
          <a:pPr>
            <a:lnSpc>
              <a:spcPct val="90000"/>
            </a:lnSpc>
            <a:spcAft>
              <a:spcPts val="0"/>
            </a:spcAft>
          </a:pPr>
          <a:r>
            <a:rPr lang="en-US" sz="1050" dirty="0" smtClean="0"/>
            <a:t>Range of Reading and </a:t>
          </a:r>
        </a:p>
        <a:p>
          <a:pPr>
            <a:lnSpc>
              <a:spcPct val="90000"/>
            </a:lnSpc>
            <a:spcAft>
              <a:spcPts val="0"/>
            </a:spcAft>
          </a:pPr>
          <a:r>
            <a:rPr lang="en-US" sz="1050" dirty="0" smtClean="0"/>
            <a:t>Level of Text Complexity</a:t>
          </a:r>
          <a:endParaRPr lang="en-US" sz="1050" dirty="0"/>
        </a:p>
      </dgm:t>
    </dgm:pt>
    <dgm:pt modelId="{7FA03C47-2A69-48B6-8007-420BD7F4B8D7}" type="parTrans" cxnId="{56998140-A435-4E75-94CD-6723CFFA032D}">
      <dgm:prSet/>
      <dgm:spPr/>
      <dgm:t>
        <a:bodyPr/>
        <a:lstStyle/>
        <a:p>
          <a:endParaRPr lang="en-US"/>
        </a:p>
      </dgm:t>
    </dgm:pt>
    <dgm:pt modelId="{7FE2F314-3274-4027-AFFE-356464EA2D23}" type="sibTrans" cxnId="{56998140-A435-4E75-94CD-6723CFFA032D}">
      <dgm:prSet/>
      <dgm:spPr/>
      <dgm:t>
        <a:bodyPr/>
        <a:lstStyle/>
        <a:p>
          <a:endParaRPr lang="en-US"/>
        </a:p>
      </dgm:t>
    </dgm:pt>
    <dgm:pt modelId="{D3DA0A2C-C4C6-481A-A851-E93E8358932E}">
      <dgm:prSet custT="1">
        <dgm:style>
          <a:lnRef idx="1">
            <a:schemeClr val="accent4"/>
          </a:lnRef>
          <a:fillRef idx="2">
            <a:schemeClr val="accent4"/>
          </a:fillRef>
          <a:effectRef idx="1">
            <a:schemeClr val="accent4"/>
          </a:effectRef>
          <a:fontRef idx="minor">
            <a:schemeClr val="dk1"/>
          </a:fontRef>
        </dgm:style>
      </dgm:prSet>
      <dgm:spPr/>
      <dgm:t>
        <a:bodyPr vert="vert270"/>
        <a:lstStyle/>
        <a:p>
          <a:pPr>
            <a:spcAft>
              <a:spcPts val="0"/>
            </a:spcAft>
          </a:pPr>
          <a:r>
            <a:rPr lang="en-US" sz="1050" dirty="0" smtClean="0"/>
            <a:t>Phonics and Word</a:t>
          </a:r>
        </a:p>
        <a:p>
          <a:pPr>
            <a:spcAft>
              <a:spcPts val="0"/>
            </a:spcAft>
          </a:pPr>
          <a:r>
            <a:rPr lang="en-US" sz="1050" dirty="0" smtClean="0"/>
            <a:t> Recognition</a:t>
          </a:r>
          <a:endParaRPr lang="en-US" sz="1050" dirty="0"/>
        </a:p>
      </dgm:t>
    </dgm:pt>
    <dgm:pt modelId="{77D4EC96-DF9E-4DA4-82DF-A13AAB31861B}" type="parTrans" cxnId="{0A773657-641B-4284-8458-6087D685009D}">
      <dgm:prSet/>
      <dgm:spPr/>
      <dgm:t>
        <a:bodyPr/>
        <a:lstStyle/>
        <a:p>
          <a:endParaRPr lang="en-US"/>
        </a:p>
      </dgm:t>
    </dgm:pt>
    <dgm:pt modelId="{D1FCE984-E309-48C9-BED1-884479CA1DAD}" type="sibTrans" cxnId="{0A773657-641B-4284-8458-6087D685009D}">
      <dgm:prSet/>
      <dgm:spPr/>
      <dgm:t>
        <a:bodyPr/>
        <a:lstStyle/>
        <a:p>
          <a:endParaRPr lang="en-US"/>
        </a:p>
      </dgm:t>
    </dgm:pt>
    <dgm:pt modelId="{07F2FF2C-E87E-4653-B0C4-004DAD078738}">
      <dgm:prSet custT="1">
        <dgm:style>
          <a:lnRef idx="1">
            <a:schemeClr val="accent4"/>
          </a:lnRef>
          <a:fillRef idx="2">
            <a:schemeClr val="accent4"/>
          </a:fillRef>
          <a:effectRef idx="1">
            <a:schemeClr val="accent4"/>
          </a:effectRef>
          <a:fontRef idx="minor">
            <a:schemeClr val="dk1"/>
          </a:fontRef>
        </dgm:style>
      </dgm:prSet>
      <dgm:spPr/>
      <dgm:t>
        <a:bodyPr vert="vert270"/>
        <a:lstStyle/>
        <a:p>
          <a:r>
            <a:rPr lang="en-US" sz="1050" dirty="0" smtClean="0"/>
            <a:t>Fluency</a:t>
          </a:r>
          <a:endParaRPr lang="en-US" sz="1050" dirty="0"/>
        </a:p>
      </dgm:t>
    </dgm:pt>
    <dgm:pt modelId="{1A2C55D2-8FBF-487A-B88B-F27308733861}" type="parTrans" cxnId="{2AA59583-41B9-4165-A95B-D89A20E8DEE6}">
      <dgm:prSet/>
      <dgm:spPr/>
      <dgm:t>
        <a:bodyPr/>
        <a:lstStyle/>
        <a:p>
          <a:endParaRPr lang="en-US"/>
        </a:p>
      </dgm:t>
    </dgm:pt>
    <dgm:pt modelId="{F66C38CA-9A48-4C69-A22A-46E001EA2E16}" type="sibTrans" cxnId="{2AA59583-41B9-4165-A95B-D89A20E8DEE6}">
      <dgm:prSet/>
      <dgm:spPr/>
      <dgm:t>
        <a:bodyPr/>
        <a:lstStyle/>
        <a:p>
          <a:endParaRPr lang="en-US"/>
        </a:p>
      </dgm:t>
    </dgm:pt>
    <dgm:pt modelId="{75ED9CBD-0BB3-4703-9778-7C8D45D02BBC}">
      <dgm:prSet>
        <dgm:style>
          <a:lnRef idx="1">
            <a:schemeClr val="accent4"/>
          </a:lnRef>
          <a:fillRef idx="2">
            <a:schemeClr val="accent4"/>
          </a:fillRef>
          <a:effectRef idx="1">
            <a:schemeClr val="accent4"/>
          </a:effectRef>
          <a:fontRef idx="minor">
            <a:schemeClr val="dk1"/>
          </a:fontRef>
        </dgm:style>
      </dgm:prSet>
      <dgm:spPr/>
      <dgm:t>
        <a:bodyPr vert="vert270"/>
        <a:lstStyle/>
        <a:p>
          <a:r>
            <a:rPr lang="en-US" dirty="0" smtClean="0"/>
            <a:t>Standard Statement  1</a:t>
          </a:r>
          <a:endParaRPr lang="en-US" dirty="0"/>
        </a:p>
      </dgm:t>
    </dgm:pt>
    <dgm:pt modelId="{5B03E646-5BED-458B-8743-1320DCE6FB1F}" type="parTrans" cxnId="{42FB5DD8-2F10-40B8-8DA9-D21CB2BB2DB9}">
      <dgm:prSet/>
      <dgm:spPr/>
      <dgm:t>
        <a:bodyPr/>
        <a:lstStyle/>
        <a:p>
          <a:endParaRPr lang="en-US"/>
        </a:p>
      </dgm:t>
    </dgm:pt>
    <dgm:pt modelId="{99E82175-2763-4087-8B95-76587B367EDC}" type="sibTrans" cxnId="{42FB5DD8-2F10-40B8-8DA9-D21CB2BB2DB9}">
      <dgm:prSet/>
      <dgm:spPr/>
      <dgm:t>
        <a:bodyPr/>
        <a:lstStyle/>
        <a:p>
          <a:endParaRPr lang="en-US"/>
        </a:p>
      </dgm:t>
    </dgm:pt>
    <dgm:pt modelId="{A87DC0EF-F13F-40EA-A03D-2D4150ADC5DE}">
      <dgm:prSet>
        <dgm:style>
          <a:lnRef idx="1">
            <a:schemeClr val="accent4"/>
          </a:lnRef>
          <a:fillRef idx="2">
            <a:schemeClr val="accent4"/>
          </a:fillRef>
          <a:effectRef idx="1">
            <a:schemeClr val="accent4"/>
          </a:effectRef>
          <a:fontRef idx="minor">
            <a:schemeClr val="dk1"/>
          </a:fontRef>
        </dgm:style>
      </dgm:prSet>
      <dgm:spPr/>
      <dgm:t>
        <a:bodyPr vert="vert270"/>
        <a:lstStyle/>
        <a:p>
          <a:r>
            <a:rPr lang="en-US" dirty="0" smtClean="0"/>
            <a:t>Standard Statement 2</a:t>
          </a:r>
          <a:endParaRPr lang="en-US" dirty="0"/>
        </a:p>
      </dgm:t>
    </dgm:pt>
    <dgm:pt modelId="{061BBC76-FDC6-4D2C-BFCF-98A0C87C3158}" type="parTrans" cxnId="{74A8290F-C1FB-4184-979F-1785AF1C57AC}">
      <dgm:prSet/>
      <dgm:spPr/>
      <dgm:t>
        <a:bodyPr/>
        <a:lstStyle/>
        <a:p>
          <a:endParaRPr lang="en-US"/>
        </a:p>
      </dgm:t>
    </dgm:pt>
    <dgm:pt modelId="{8D7B1BCC-8CC2-4377-BD16-B1576DCF1958}" type="sibTrans" cxnId="{74A8290F-C1FB-4184-979F-1785AF1C57AC}">
      <dgm:prSet/>
      <dgm:spPr/>
      <dgm:t>
        <a:bodyPr/>
        <a:lstStyle/>
        <a:p>
          <a:endParaRPr lang="en-US"/>
        </a:p>
      </dgm:t>
    </dgm:pt>
    <dgm:pt modelId="{A3DB71B9-70E5-45D9-8C38-13E20BF1460D}">
      <dgm:prSet>
        <dgm:style>
          <a:lnRef idx="1">
            <a:schemeClr val="accent4"/>
          </a:lnRef>
          <a:fillRef idx="2">
            <a:schemeClr val="accent4"/>
          </a:fillRef>
          <a:effectRef idx="1">
            <a:schemeClr val="accent4"/>
          </a:effectRef>
          <a:fontRef idx="minor">
            <a:schemeClr val="dk1"/>
          </a:fontRef>
        </dgm:style>
      </dgm:prSet>
      <dgm:spPr/>
      <dgm:t>
        <a:bodyPr vert="vert270"/>
        <a:lstStyle/>
        <a:p>
          <a:r>
            <a:rPr lang="en-US" dirty="0" smtClean="0"/>
            <a:t>Standard Statement 3</a:t>
          </a:r>
          <a:endParaRPr lang="en-US" dirty="0"/>
        </a:p>
      </dgm:t>
    </dgm:pt>
    <dgm:pt modelId="{58AD872D-48C1-4801-805C-0857733453F8}" type="parTrans" cxnId="{02896DC8-3C3B-466E-9627-C52A5E5BF126}">
      <dgm:prSet/>
      <dgm:spPr/>
      <dgm:t>
        <a:bodyPr/>
        <a:lstStyle/>
        <a:p>
          <a:endParaRPr lang="en-US"/>
        </a:p>
      </dgm:t>
    </dgm:pt>
    <dgm:pt modelId="{48F5E9FE-5E54-42C0-A593-D4E38C82B1A0}" type="sibTrans" cxnId="{02896DC8-3C3B-466E-9627-C52A5E5BF126}">
      <dgm:prSet/>
      <dgm:spPr/>
      <dgm:t>
        <a:bodyPr/>
        <a:lstStyle/>
        <a:p>
          <a:endParaRPr lang="en-US"/>
        </a:p>
      </dgm:t>
    </dgm:pt>
    <dgm:pt modelId="{5480A7A5-254A-485D-984C-3FF05D7E523F}">
      <dgm:prSet>
        <dgm:style>
          <a:lnRef idx="1">
            <a:schemeClr val="accent4"/>
          </a:lnRef>
          <a:fillRef idx="2">
            <a:schemeClr val="accent4"/>
          </a:fillRef>
          <a:effectRef idx="1">
            <a:schemeClr val="accent4"/>
          </a:effectRef>
          <a:fontRef idx="minor">
            <a:schemeClr val="dk1"/>
          </a:fontRef>
        </dgm:style>
      </dgm:prSet>
      <dgm:spPr/>
      <dgm:t>
        <a:bodyPr vert="vert270"/>
        <a:lstStyle/>
        <a:p>
          <a:r>
            <a:rPr lang="en-US" dirty="0" smtClean="0"/>
            <a:t>Standard Statement 4</a:t>
          </a:r>
          <a:endParaRPr lang="en-US" dirty="0"/>
        </a:p>
      </dgm:t>
    </dgm:pt>
    <dgm:pt modelId="{1FBB8DF2-B1ED-44EA-8C72-ECA4A0D489F0}" type="parTrans" cxnId="{FC0C8823-8CD5-484A-99A2-5524EB0E9AB5}">
      <dgm:prSet/>
      <dgm:spPr/>
      <dgm:t>
        <a:bodyPr/>
        <a:lstStyle/>
        <a:p>
          <a:endParaRPr lang="en-US"/>
        </a:p>
      </dgm:t>
    </dgm:pt>
    <dgm:pt modelId="{A7CC41EA-569A-4128-8AD2-6E5071D6CAED}" type="sibTrans" cxnId="{FC0C8823-8CD5-484A-99A2-5524EB0E9AB5}">
      <dgm:prSet/>
      <dgm:spPr/>
      <dgm:t>
        <a:bodyPr/>
        <a:lstStyle/>
        <a:p>
          <a:endParaRPr lang="en-US"/>
        </a:p>
      </dgm:t>
    </dgm:pt>
    <dgm:pt modelId="{E7E3A134-D4D6-4BD3-B533-D1CDD0182900}">
      <dgm:prSet>
        <dgm:style>
          <a:lnRef idx="1">
            <a:schemeClr val="accent4"/>
          </a:lnRef>
          <a:fillRef idx="2">
            <a:schemeClr val="accent4"/>
          </a:fillRef>
          <a:effectRef idx="1">
            <a:schemeClr val="accent4"/>
          </a:effectRef>
          <a:fontRef idx="minor">
            <a:schemeClr val="dk1"/>
          </a:fontRef>
        </dgm:style>
      </dgm:prSet>
      <dgm:spPr/>
      <dgm:t>
        <a:bodyPr vert="vert270"/>
        <a:lstStyle/>
        <a:p>
          <a:r>
            <a:rPr lang="en-US" dirty="0" smtClean="0"/>
            <a:t>Standard Statement 5</a:t>
          </a:r>
          <a:endParaRPr lang="en-US" dirty="0"/>
        </a:p>
      </dgm:t>
    </dgm:pt>
    <dgm:pt modelId="{D8264E50-6296-41EA-8CB6-A3199D56210D}" type="parTrans" cxnId="{98963DA7-B642-4F57-B495-1CA2547CA0E4}">
      <dgm:prSet/>
      <dgm:spPr/>
      <dgm:t>
        <a:bodyPr/>
        <a:lstStyle/>
        <a:p>
          <a:endParaRPr lang="en-US"/>
        </a:p>
      </dgm:t>
    </dgm:pt>
    <dgm:pt modelId="{0CE23F56-4FC1-43F9-A95B-71BD1BF2351C}" type="sibTrans" cxnId="{98963DA7-B642-4F57-B495-1CA2547CA0E4}">
      <dgm:prSet/>
      <dgm:spPr/>
      <dgm:t>
        <a:bodyPr/>
        <a:lstStyle/>
        <a:p>
          <a:endParaRPr lang="en-US"/>
        </a:p>
      </dgm:t>
    </dgm:pt>
    <dgm:pt modelId="{87F13CB1-3C5B-45D2-B4C5-966D50EBF812}">
      <dgm:prSet>
        <dgm:style>
          <a:lnRef idx="1">
            <a:schemeClr val="accent4"/>
          </a:lnRef>
          <a:fillRef idx="2">
            <a:schemeClr val="accent4"/>
          </a:fillRef>
          <a:effectRef idx="1">
            <a:schemeClr val="accent4"/>
          </a:effectRef>
          <a:fontRef idx="minor">
            <a:schemeClr val="dk1"/>
          </a:fontRef>
        </dgm:style>
      </dgm:prSet>
      <dgm:spPr/>
      <dgm:t>
        <a:bodyPr vert="vert270"/>
        <a:lstStyle/>
        <a:p>
          <a:r>
            <a:rPr lang="en-US" dirty="0" smtClean="0"/>
            <a:t>Standard Statement 6</a:t>
          </a:r>
          <a:endParaRPr lang="en-US" dirty="0"/>
        </a:p>
      </dgm:t>
    </dgm:pt>
    <dgm:pt modelId="{5E9036CE-E856-4FDE-BFF8-2416AAACCBCD}" type="parTrans" cxnId="{11FAD4B0-1471-4C16-8D22-DF6FC95C9C52}">
      <dgm:prSet/>
      <dgm:spPr/>
      <dgm:t>
        <a:bodyPr/>
        <a:lstStyle/>
        <a:p>
          <a:endParaRPr lang="en-US"/>
        </a:p>
      </dgm:t>
    </dgm:pt>
    <dgm:pt modelId="{89DCF7DD-4D10-40FF-9C1F-BE4404642F8A}" type="sibTrans" cxnId="{11FAD4B0-1471-4C16-8D22-DF6FC95C9C52}">
      <dgm:prSet/>
      <dgm:spPr/>
      <dgm:t>
        <a:bodyPr/>
        <a:lstStyle/>
        <a:p>
          <a:endParaRPr lang="en-US"/>
        </a:p>
      </dgm:t>
    </dgm:pt>
    <dgm:pt modelId="{3A764B8B-91F8-4ADD-B67F-3EB3DD396AF7}">
      <dgm:prSet>
        <dgm:style>
          <a:lnRef idx="1">
            <a:schemeClr val="accent4"/>
          </a:lnRef>
          <a:fillRef idx="2">
            <a:schemeClr val="accent4"/>
          </a:fillRef>
          <a:effectRef idx="1">
            <a:schemeClr val="accent4"/>
          </a:effectRef>
          <a:fontRef idx="minor">
            <a:schemeClr val="dk1"/>
          </a:fontRef>
        </dgm:style>
      </dgm:prSet>
      <dgm:spPr/>
      <dgm:t>
        <a:bodyPr vert="vert270"/>
        <a:lstStyle/>
        <a:p>
          <a:r>
            <a:rPr lang="en-US" dirty="0" smtClean="0"/>
            <a:t>Standard Statement 7</a:t>
          </a:r>
          <a:endParaRPr lang="en-US" dirty="0"/>
        </a:p>
      </dgm:t>
    </dgm:pt>
    <dgm:pt modelId="{20683D34-8FA1-41A4-B03D-BF8F059D2582}" type="parTrans" cxnId="{ADFDC9DC-D0BF-417F-B361-923747A2EC41}">
      <dgm:prSet/>
      <dgm:spPr/>
      <dgm:t>
        <a:bodyPr/>
        <a:lstStyle/>
        <a:p>
          <a:endParaRPr lang="en-US"/>
        </a:p>
      </dgm:t>
    </dgm:pt>
    <dgm:pt modelId="{C9D396D0-0126-4CD4-9D70-D922153C681B}" type="sibTrans" cxnId="{ADFDC9DC-D0BF-417F-B361-923747A2EC41}">
      <dgm:prSet/>
      <dgm:spPr/>
      <dgm:t>
        <a:bodyPr/>
        <a:lstStyle/>
        <a:p>
          <a:endParaRPr lang="en-US"/>
        </a:p>
      </dgm:t>
    </dgm:pt>
    <dgm:pt modelId="{47B99760-01AA-4FBA-9A87-0489C4FC4C39}">
      <dgm:prSet>
        <dgm:style>
          <a:lnRef idx="1">
            <a:schemeClr val="accent4"/>
          </a:lnRef>
          <a:fillRef idx="2">
            <a:schemeClr val="accent4"/>
          </a:fillRef>
          <a:effectRef idx="1">
            <a:schemeClr val="accent4"/>
          </a:effectRef>
          <a:fontRef idx="minor">
            <a:schemeClr val="dk1"/>
          </a:fontRef>
        </dgm:style>
      </dgm:prSet>
      <dgm:spPr/>
      <dgm:t>
        <a:bodyPr vert="vert270"/>
        <a:lstStyle/>
        <a:p>
          <a:r>
            <a:rPr lang="en-US" dirty="0" smtClean="0"/>
            <a:t>Standard Statement 8</a:t>
          </a:r>
          <a:endParaRPr lang="en-US" dirty="0"/>
        </a:p>
      </dgm:t>
    </dgm:pt>
    <dgm:pt modelId="{F2C55451-DB0E-4CF8-B9B6-EC1E2553F734}" type="parTrans" cxnId="{C365A569-D93A-4EEF-BDB8-2F91BE97D1CC}">
      <dgm:prSet/>
      <dgm:spPr/>
      <dgm:t>
        <a:bodyPr/>
        <a:lstStyle/>
        <a:p>
          <a:endParaRPr lang="en-US"/>
        </a:p>
      </dgm:t>
    </dgm:pt>
    <dgm:pt modelId="{D9DB4052-61D9-4089-9597-819C7150580F}" type="sibTrans" cxnId="{C365A569-D93A-4EEF-BDB8-2F91BE97D1CC}">
      <dgm:prSet/>
      <dgm:spPr/>
      <dgm:t>
        <a:bodyPr/>
        <a:lstStyle/>
        <a:p>
          <a:endParaRPr lang="en-US"/>
        </a:p>
      </dgm:t>
    </dgm:pt>
    <dgm:pt modelId="{2D5ACEAA-739C-4CCB-AE7E-1CF896A0E037}">
      <dgm:prSet>
        <dgm:style>
          <a:lnRef idx="1">
            <a:schemeClr val="accent4"/>
          </a:lnRef>
          <a:fillRef idx="2">
            <a:schemeClr val="accent4"/>
          </a:fillRef>
          <a:effectRef idx="1">
            <a:schemeClr val="accent4"/>
          </a:effectRef>
          <a:fontRef idx="minor">
            <a:schemeClr val="dk1"/>
          </a:fontRef>
        </dgm:style>
      </dgm:prSet>
      <dgm:spPr/>
      <dgm:t>
        <a:bodyPr vert="vert270"/>
        <a:lstStyle/>
        <a:p>
          <a:r>
            <a:rPr lang="en-US" dirty="0" smtClean="0"/>
            <a:t>Standard Statement 9</a:t>
          </a:r>
          <a:endParaRPr lang="en-US" dirty="0"/>
        </a:p>
      </dgm:t>
    </dgm:pt>
    <dgm:pt modelId="{77663C73-E656-46FB-A854-594A1FEB6D72}" type="parTrans" cxnId="{7BA4D4CA-9E5F-44FF-B8F9-8357369D2774}">
      <dgm:prSet/>
      <dgm:spPr/>
      <dgm:t>
        <a:bodyPr/>
        <a:lstStyle/>
        <a:p>
          <a:endParaRPr lang="en-US"/>
        </a:p>
      </dgm:t>
    </dgm:pt>
    <dgm:pt modelId="{888E51A1-7FF5-4363-8974-D1FB08C1C395}" type="sibTrans" cxnId="{7BA4D4CA-9E5F-44FF-B8F9-8357369D2774}">
      <dgm:prSet/>
      <dgm:spPr/>
      <dgm:t>
        <a:bodyPr/>
        <a:lstStyle/>
        <a:p>
          <a:endParaRPr lang="en-US"/>
        </a:p>
      </dgm:t>
    </dgm:pt>
    <dgm:pt modelId="{B13932E5-1674-4AB4-8790-85B127D00259}">
      <dgm:prSet>
        <dgm:style>
          <a:lnRef idx="1">
            <a:schemeClr val="accent4"/>
          </a:lnRef>
          <a:fillRef idx="2">
            <a:schemeClr val="accent4"/>
          </a:fillRef>
          <a:effectRef idx="1">
            <a:schemeClr val="accent4"/>
          </a:effectRef>
          <a:fontRef idx="minor">
            <a:schemeClr val="dk1"/>
          </a:fontRef>
        </dgm:style>
      </dgm:prSet>
      <dgm:spPr/>
      <dgm:t>
        <a:bodyPr vert="vert270"/>
        <a:lstStyle/>
        <a:p>
          <a:r>
            <a:rPr lang="en-US" dirty="0" smtClean="0"/>
            <a:t>Standard Statement 10</a:t>
          </a:r>
          <a:endParaRPr lang="en-US" dirty="0"/>
        </a:p>
      </dgm:t>
    </dgm:pt>
    <dgm:pt modelId="{DEA25941-AB8B-4A01-BD6A-4EFCDE1339C6}" type="parTrans" cxnId="{EE18D74A-262D-4178-8CC4-A4ABBA998663}">
      <dgm:prSet/>
      <dgm:spPr/>
      <dgm:t>
        <a:bodyPr/>
        <a:lstStyle/>
        <a:p>
          <a:endParaRPr lang="en-US"/>
        </a:p>
      </dgm:t>
    </dgm:pt>
    <dgm:pt modelId="{ACBC0EA8-38DB-4381-B469-801E3E03969C}" type="sibTrans" cxnId="{EE18D74A-262D-4178-8CC4-A4ABBA998663}">
      <dgm:prSet/>
      <dgm:spPr/>
      <dgm:t>
        <a:bodyPr/>
        <a:lstStyle/>
        <a:p>
          <a:endParaRPr lang="en-US"/>
        </a:p>
      </dgm:t>
    </dgm:pt>
    <dgm:pt modelId="{449C2B35-7D9A-4C6F-BD3B-0CFFBC55B8E7}">
      <dgm:prSet>
        <dgm:style>
          <a:lnRef idx="1">
            <a:schemeClr val="accent4"/>
          </a:lnRef>
          <a:fillRef idx="2">
            <a:schemeClr val="accent4"/>
          </a:fillRef>
          <a:effectRef idx="1">
            <a:schemeClr val="accent4"/>
          </a:effectRef>
          <a:fontRef idx="minor">
            <a:schemeClr val="dk1"/>
          </a:fontRef>
        </dgm:style>
      </dgm:prSet>
      <dgm:spPr/>
      <dgm:t>
        <a:bodyPr vert="vert270"/>
        <a:lstStyle/>
        <a:p>
          <a:r>
            <a:rPr lang="en-US" dirty="0" smtClean="0"/>
            <a:t>Standard Statement 1</a:t>
          </a:r>
          <a:endParaRPr lang="en-US" dirty="0"/>
        </a:p>
      </dgm:t>
    </dgm:pt>
    <dgm:pt modelId="{ACF55224-3C3A-48BA-BF0E-DF5EB67D2144}" type="parTrans" cxnId="{5CF48CE3-1B02-4D15-BE24-67B4DBC0C015}">
      <dgm:prSet/>
      <dgm:spPr/>
      <dgm:t>
        <a:bodyPr/>
        <a:lstStyle/>
        <a:p>
          <a:endParaRPr lang="en-US"/>
        </a:p>
      </dgm:t>
    </dgm:pt>
    <dgm:pt modelId="{CABFA940-ACAF-48C1-9759-247D6C66F996}" type="sibTrans" cxnId="{5CF48CE3-1B02-4D15-BE24-67B4DBC0C015}">
      <dgm:prSet/>
      <dgm:spPr/>
      <dgm:t>
        <a:bodyPr/>
        <a:lstStyle/>
        <a:p>
          <a:endParaRPr lang="en-US"/>
        </a:p>
      </dgm:t>
    </dgm:pt>
    <dgm:pt modelId="{0AE261F2-B3EF-4DDC-A3A7-A1FEA64BB4E1}">
      <dgm:prSet>
        <dgm:style>
          <a:lnRef idx="1">
            <a:schemeClr val="accent4"/>
          </a:lnRef>
          <a:fillRef idx="2">
            <a:schemeClr val="accent4"/>
          </a:fillRef>
          <a:effectRef idx="1">
            <a:schemeClr val="accent4"/>
          </a:effectRef>
          <a:fontRef idx="minor">
            <a:schemeClr val="dk1"/>
          </a:fontRef>
        </dgm:style>
      </dgm:prSet>
      <dgm:spPr/>
      <dgm:t>
        <a:bodyPr vert="vert270"/>
        <a:lstStyle/>
        <a:p>
          <a:r>
            <a:rPr lang="en-US" dirty="0" smtClean="0"/>
            <a:t>Standard Statement 2</a:t>
          </a:r>
          <a:endParaRPr lang="en-US" dirty="0"/>
        </a:p>
      </dgm:t>
    </dgm:pt>
    <dgm:pt modelId="{EF19A8E4-396B-4A07-9080-76C81501C58D}" type="parTrans" cxnId="{CC1D7F32-45BB-4A63-BA8F-BDEB7E8828F8}">
      <dgm:prSet/>
      <dgm:spPr/>
      <dgm:t>
        <a:bodyPr/>
        <a:lstStyle/>
        <a:p>
          <a:endParaRPr lang="en-US"/>
        </a:p>
      </dgm:t>
    </dgm:pt>
    <dgm:pt modelId="{BBC95B8F-8ADE-4E9E-B4ED-815DE5F18079}" type="sibTrans" cxnId="{CC1D7F32-45BB-4A63-BA8F-BDEB7E8828F8}">
      <dgm:prSet/>
      <dgm:spPr/>
      <dgm:t>
        <a:bodyPr/>
        <a:lstStyle/>
        <a:p>
          <a:endParaRPr lang="en-US"/>
        </a:p>
      </dgm:t>
    </dgm:pt>
    <dgm:pt modelId="{3644B584-9264-4B1F-8E3E-D348B398F17E}">
      <dgm:prSet>
        <dgm:style>
          <a:lnRef idx="1">
            <a:schemeClr val="accent4"/>
          </a:lnRef>
          <a:fillRef idx="2">
            <a:schemeClr val="accent4"/>
          </a:fillRef>
          <a:effectRef idx="1">
            <a:schemeClr val="accent4"/>
          </a:effectRef>
          <a:fontRef idx="minor">
            <a:schemeClr val="dk1"/>
          </a:fontRef>
        </dgm:style>
      </dgm:prSet>
      <dgm:spPr/>
      <dgm:t>
        <a:bodyPr vert="vert270"/>
        <a:lstStyle/>
        <a:p>
          <a:r>
            <a:rPr lang="en-US" dirty="0" smtClean="0"/>
            <a:t>Standard Statement 3</a:t>
          </a:r>
          <a:endParaRPr lang="en-US" dirty="0"/>
        </a:p>
      </dgm:t>
    </dgm:pt>
    <dgm:pt modelId="{1B8A2054-71C3-43A7-BF31-754BB5A5DFB4}" type="parTrans" cxnId="{8D5B16A5-316D-46C3-B820-5F64E0DB4593}">
      <dgm:prSet/>
      <dgm:spPr/>
      <dgm:t>
        <a:bodyPr/>
        <a:lstStyle/>
        <a:p>
          <a:endParaRPr lang="en-US"/>
        </a:p>
      </dgm:t>
    </dgm:pt>
    <dgm:pt modelId="{14A7B041-0BCF-4FEC-BED9-27BE7B49479B}" type="sibTrans" cxnId="{8D5B16A5-316D-46C3-B820-5F64E0DB4593}">
      <dgm:prSet/>
      <dgm:spPr/>
      <dgm:t>
        <a:bodyPr/>
        <a:lstStyle/>
        <a:p>
          <a:endParaRPr lang="en-US"/>
        </a:p>
      </dgm:t>
    </dgm:pt>
    <dgm:pt modelId="{D3241C62-65D1-4E59-8D25-BBEFDFEAD060}">
      <dgm:prSet>
        <dgm:style>
          <a:lnRef idx="1">
            <a:schemeClr val="accent4"/>
          </a:lnRef>
          <a:fillRef idx="2">
            <a:schemeClr val="accent4"/>
          </a:fillRef>
          <a:effectRef idx="1">
            <a:schemeClr val="accent4"/>
          </a:effectRef>
          <a:fontRef idx="minor">
            <a:schemeClr val="dk1"/>
          </a:fontRef>
        </dgm:style>
      </dgm:prSet>
      <dgm:spPr/>
      <dgm:t>
        <a:bodyPr vert="vert270"/>
        <a:lstStyle/>
        <a:p>
          <a:r>
            <a:rPr lang="en-US" dirty="0" smtClean="0"/>
            <a:t>Standard Statement 4 </a:t>
          </a:r>
          <a:endParaRPr lang="en-US" dirty="0"/>
        </a:p>
      </dgm:t>
    </dgm:pt>
    <dgm:pt modelId="{00F346CD-A829-4043-944D-FE037C506005}" type="parTrans" cxnId="{1F1A3323-3B44-4DB7-AFE1-3C70E1392736}">
      <dgm:prSet/>
      <dgm:spPr/>
      <dgm:t>
        <a:bodyPr/>
        <a:lstStyle/>
        <a:p>
          <a:endParaRPr lang="en-US"/>
        </a:p>
      </dgm:t>
    </dgm:pt>
    <dgm:pt modelId="{21D4345B-4FD1-4C56-9616-D09E84892AB2}" type="sibTrans" cxnId="{1F1A3323-3B44-4DB7-AFE1-3C70E1392736}">
      <dgm:prSet/>
      <dgm:spPr/>
      <dgm:t>
        <a:bodyPr/>
        <a:lstStyle/>
        <a:p>
          <a:endParaRPr lang="en-US"/>
        </a:p>
      </dgm:t>
    </dgm:pt>
    <dgm:pt modelId="{200AC021-759A-44EC-A949-DD37CC43F69F}">
      <dgm:prSet>
        <dgm:style>
          <a:lnRef idx="1">
            <a:schemeClr val="accent4"/>
          </a:lnRef>
          <a:fillRef idx="2">
            <a:schemeClr val="accent4"/>
          </a:fillRef>
          <a:effectRef idx="1">
            <a:schemeClr val="accent4"/>
          </a:effectRef>
          <a:fontRef idx="minor">
            <a:schemeClr val="dk1"/>
          </a:fontRef>
        </dgm:style>
      </dgm:prSet>
      <dgm:spPr/>
      <dgm:t>
        <a:bodyPr vert="vert270"/>
        <a:lstStyle/>
        <a:p>
          <a:r>
            <a:rPr lang="en-US" dirty="0" smtClean="0"/>
            <a:t>Standard Statement 5</a:t>
          </a:r>
          <a:endParaRPr lang="en-US" dirty="0"/>
        </a:p>
      </dgm:t>
    </dgm:pt>
    <dgm:pt modelId="{4AED946F-7497-4943-A7CF-F2288C0BB5C1}" type="parTrans" cxnId="{0B199A72-85F1-4AD1-A4EE-762F70394AC0}">
      <dgm:prSet/>
      <dgm:spPr/>
      <dgm:t>
        <a:bodyPr/>
        <a:lstStyle/>
        <a:p>
          <a:endParaRPr lang="en-US"/>
        </a:p>
      </dgm:t>
    </dgm:pt>
    <dgm:pt modelId="{B375BB56-69A4-4987-A357-77E6D5CA03C6}" type="sibTrans" cxnId="{0B199A72-85F1-4AD1-A4EE-762F70394AC0}">
      <dgm:prSet/>
      <dgm:spPr/>
      <dgm:t>
        <a:bodyPr/>
        <a:lstStyle/>
        <a:p>
          <a:endParaRPr lang="en-US"/>
        </a:p>
      </dgm:t>
    </dgm:pt>
    <dgm:pt modelId="{07C7BC3D-9E80-4FA6-8E82-337E795B0C19}">
      <dgm:prSet>
        <dgm:style>
          <a:lnRef idx="1">
            <a:schemeClr val="accent4"/>
          </a:lnRef>
          <a:fillRef idx="2">
            <a:schemeClr val="accent4"/>
          </a:fillRef>
          <a:effectRef idx="1">
            <a:schemeClr val="accent4"/>
          </a:effectRef>
          <a:fontRef idx="minor">
            <a:schemeClr val="dk1"/>
          </a:fontRef>
        </dgm:style>
      </dgm:prSet>
      <dgm:spPr/>
      <dgm:t>
        <a:bodyPr vert="vert270"/>
        <a:lstStyle/>
        <a:p>
          <a:r>
            <a:rPr lang="en-US" dirty="0" smtClean="0"/>
            <a:t>Standard Statement 6</a:t>
          </a:r>
          <a:endParaRPr lang="en-US" dirty="0"/>
        </a:p>
      </dgm:t>
    </dgm:pt>
    <dgm:pt modelId="{D480888E-9586-4AF1-9E08-D3ECC7A2C925}" type="parTrans" cxnId="{5F34C780-731D-474B-84C7-9BA974B8EBAC}">
      <dgm:prSet/>
      <dgm:spPr/>
      <dgm:t>
        <a:bodyPr/>
        <a:lstStyle/>
        <a:p>
          <a:endParaRPr lang="en-US"/>
        </a:p>
      </dgm:t>
    </dgm:pt>
    <dgm:pt modelId="{8800BE58-4059-4740-A38A-605C293EF1F8}" type="sibTrans" cxnId="{5F34C780-731D-474B-84C7-9BA974B8EBAC}">
      <dgm:prSet/>
      <dgm:spPr/>
      <dgm:t>
        <a:bodyPr/>
        <a:lstStyle/>
        <a:p>
          <a:endParaRPr lang="en-US"/>
        </a:p>
      </dgm:t>
    </dgm:pt>
    <dgm:pt modelId="{6C3D07A8-9590-4CCA-8B2C-F5FFE9ABF538}">
      <dgm:prSet>
        <dgm:style>
          <a:lnRef idx="1">
            <a:schemeClr val="accent4"/>
          </a:lnRef>
          <a:fillRef idx="2">
            <a:schemeClr val="accent4"/>
          </a:fillRef>
          <a:effectRef idx="1">
            <a:schemeClr val="accent4"/>
          </a:effectRef>
          <a:fontRef idx="minor">
            <a:schemeClr val="dk1"/>
          </a:fontRef>
        </dgm:style>
      </dgm:prSet>
      <dgm:spPr/>
      <dgm:t>
        <a:bodyPr vert="vert270"/>
        <a:lstStyle/>
        <a:p>
          <a:r>
            <a:rPr lang="en-US" dirty="0" smtClean="0"/>
            <a:t>Standard Statement 7</a:t>
          </a:r>
          <a:endParaRPr lang="en-US" dirty="0"/>
        </a:p>
      </dgm:t>
    </dgm:pt>
    <dgm:pt modelId="{77A60397-7537-4EC0-8D4E-16AB305A8B57}" type="parTrans" cxnId="{A8A3FD9C-8348-4B94-8FDF-8148585D752C}">
      <dgm:prSet/>
      <dgm:spPr/>
      <dgm:t>
        <a:bodyPr/>
        <a:lstStyle/>
        <a:p>
          <a:endParaRPr lang="en-US"/>
        </a:p>
      </dgm:t>
    </dgm:pt>
    <dgm:pt modelId="{7B385199-1FCF-4D91-8969-E0429496598C}" type="sibTrans" cxnId="{A8A3FD9C-8348-4B94-8FDF-8148585D752C}">
      <dgm:prSet/>
      <dgm:spPr/>
      <dgm:t>
        <a:bodyPr/>
        <a:lstStyle/>
        <a:p>
          <a:endParaRPr lang="en-US"/>
        </a:p>
      </dgm:t>
    </dgm:pt>
    <dgm:pt modelId="{C92D0E65-4C1B-45B4-90D2-A5DB178B4B91}">
      <dgm:prSet>
        <dgm:style>
          <a:lnRef idx="1">
            <a:schemeClr val="accent4"/>
          </a:lnRef>
          <a:fillRef idx="2">
            <a:schemeClr val="accent4"/>
          </a:fillRef>
          <a:effectRef idx="1">
            <a:schemeClr val="accent4"/>
          </a:effectRef>
          <a:fontRef idx="minor">
            <a:schemeClr val="dk1"/>
          </a:fontRef>
        </dgm:style>
      </dgm:prSet>
      <dgm:spPr/>
      <dgm:t>
        <a:bodyPr vert="vert270"/>
        <a:lstStyle/>
        <a:p>
          <a:r>
            <a:rPr lang="en-US" dirty="0" smtClean="0"/>
            <a:t>Standard Statement 8</a:t>
          </a:r>
          <a:endParaRPr lang="en-US" dirty="0"/>
        </a:p>
      </dgm:t>
    </dgm:pt>
    <dgm:pt modelId="{35FBAF11-4CD4-404F-87A9-14934E94BC8B}" type="parTrans" cxnId="{D34C85B6-F25E-4EC2-BF20-D8904EE156FE}">
      <dgm:prSet/>
      <dgm:spPr/>
      <dgm:t>
        <a:bodyPr/>
        <a:lstStyle/>
        <a:p>
          <a:endParaRPr lang="en-US"/>
        </a:p>
      </dgm:t>
    </dgm:pt>
    <dgm:pt modelId="{09AA5B1F-0673-40E1-B1DB-B1B1274EA487}" type="sibTrans" cxnId="{D34C85B6-F25E-4EC2-BF20-D8904EE156FE}">
      <dgm:prSet/>
      <dgm:spPr/>
      <dgm:t>
        <a:bodyPr/>
        <a:lstStyle/>
        <a:p>
          <a:endParaRPr lang="en-US"/>
        </a:p>
      </dgm:t>
    </dgm:pt>
    <dgm:pt modelId="{9086F404-C00C-4F07-A57A-2AB31FC730E1}">
      <dgm:prSet>
        <dgm:style>
          <a:lnRef idx="1">
            <a:schemeClr val="accent4"/>
          </a:lnRef>
          <a:fillRef idx="2">
            <a:schemeClr val="accent4"/>
          </a:fillRef>
          <a:effectRef idx="1">
            <a:schemeClr val="accent4"/>
          </a:effectRef>
          <a:fontRef idx="minor">
            <a:schemeClr val="dk1"/>
          </a:fontRef>
        </dgm:style>
      </dgm:prSet>
      <dgm:spPr/>
      <dgm:t>
        <a:bodyPr vert="vert270"/>
        <a:lstStyle/>
        <a:p>
          <a:r>
            <a:rPr lang="en-US" dirty="0" smtClean="0"/>
            <a:t>Standard Statement 9</a:t>
          </a:r>
          <a:endParaRPr lang="en-US" dirty="0"/>
        </a:p>
      </dgm:t>
    </dgm:pt>
    <dgm:pt modelId="{9B69A920-2FBF-4211-809A-B21EFB7909C5}" type="parTrans" cxnId="{3B3CDFA1-A531-4690-8DE7-35E470FB73F1}">
      <dgm:prSet/>
      <dgm:spPr/>
      <dgm:t>
        <a:bodyPr/>
        <a:lstStyle/>
        <a:p>
          <a:endParaRPr lang="en-US"/>
        </a:p>
      </dgm:t>
    </dgm:pt>
    <dgm:pt modelId="{327ACFBF-BA2E-4091-AAAD-4BCFC022A6CF}" type="sibTrans" cxnId="{3B3CDFA1-A531-4690-8DE7-35E470FB73F1}">
      <dgm:prSet/>
      <dgm:spPr/>
      <dgm:t>
        <a:bodyPr/>
        <a:lstStyle/>
        <a:p>
          <a:endParaRPr lang="en-US"/>
        </a:p>
      </dgm:t>
    </dgm:pt>
    <dgm:pt modelId="{BCD9A4CB-7B9A-4910-A1EF-25BEE575EAB2}">
      <dgm:prSet>
        <dgm:style>
          <a:lnRef idx="1">
            <a:schemeClr val="accent4"/>
          </a:lnRef>
          <a:fillRef idx="2">
            <a:schemeClr val="accent4"/>
          </a:fillRef>
          <a:effectRef idx="1">
            <a:schemeClr val="accent4"/>
          </a:effectRef>
          <a:fontRef idx="minor">
            <a:schemeClr val="dk1"/>
          </a:fontRef>
        </dgm:style>
      </dgm:prSet>
      <dgm:spPr/>
      <dgm:t>
        <a:bodyPr vert="vert270"/>
        <a:lstStyle/>
        <a:p>
          <a:r>
            <a:rPr lang="en-US" dirty="0" smtClean="0"/>
            <a:t>Standard Statement 10</a:t>
          </a:r>
          <a:endParaRPr lang="en-US" dirty="0"/>
        </a:p>
      </dgm:t>
    </dgm:pt>
    <dgm:pt modelId="{A6A35640-6C34-40E2-A0AC-1F077388A937}" type="parTrans" cxnId="{742F892E-89C0-4D8A-855F-B37717C13B85}">
      <dgm:prSet/>
      <dgm:spPr/>
      <dgm:t>
        <a:bodyPr/>
        <a:lstStyle/>
        <a:p>
          <a:endParaRPr lang="en-US"/>
        </a:p>
      </dgm:t>
    </dgm:pt>
    <dgm:pt modelId="{62BB4F6B-2458-4684-B9BD-385B549785B4}" type="sibTrans" cxnId="{742F892E-89C0-4D8A-855F-B37717C13B85}">
      <dgm:prSet/>
      <dgm:spPr/>
      <dgm:t>
        <a:bodyPr/>
        <a:lstStyle/>
        <a:p>
          <a:endParaRPr lang="en-US"/>
        </a:p>
      </dgm:t>
    </dgm:pt>
    <dgm:pt modelId="{941E0427-2CFB-497F-BCF9-60132AD44B72}">
      <dgm:prSet>
        <dgm:style>
          <a:lnRef idx="1">
            <a:schemeClr val="accent4"/>
          </a:lnRef>
          <a:fillRef idx="2">
            <a:schemeClr val="accent4"/>
          </a:fillRef>
          <a:effectRef idx="1">
            <a:schemeClr val="accent4"/>
          </a:effectRef>
          <a:fontRef idx="minor">
            <a:schemeClr val="dk1"/>
          </a:fontRef>
        </dgm:style>
      </dgm:prSet>
      <dgm:spPr/>
      <dgm:t>
        <a:bodyPr vert="vert270"/>
        <a:lstStyle/>
        <a:p>
          <a:r>
            <a:rPr lang="en-US" dirty="0" smtClean="0"/>
            <a:t>Standard Statement 1</a:t>
          </a:r>
          <a:endParaRPr lang="en-US" dirty="0"/>
        </a:p>
      </dgm:t>
    </dgm:pt>
    <dgm:pt modelId="{3E05B079-A4A2-4B20-A85C-2B02C9666359}" type="parTrans" cxnId="{17A51861-A1F3-484E-905A-879360C5D411}">
      <dgm:prSet/>
      <dgm:spPr/>
      <dgm:t>
        <a:bodyPr/>
        <a:lstStyle/>
        <a:p>
          <a:endParaRPr lang="en-US"/>
        </a:p>
      </dgm:t>
    </dgm:pt>
    <dgm:pt modelId="{94E136A5-2795-44B1-A601-7E18042C9D9D}" type="sibTrans" cxnId="{17A51861-A1F3-484E-905A-879360C5D411}">
      <dgm:prSet/>
      <dgm:spPr/>
      <dgm:t>
        <a:bodyPr/>
        <a:lstStyle/>
        <a:p>
          <a:endParaRPr lang="en-US"/>
        </a:p>
      </dgm:t>
    </dgm:pt>
    <dgm:pt modelId="{F418DD8A-6F37-4A93-9DF4-C64D1EBAAA8E}">
      <dgm:prSet>
        <dgm:style>
          <a:lnRef idx="1">
            <a:schemeClr val="accent4"/>
          </a:lnRef>
          <a:fillRef idx="2">
            <a:schemeClr val="accent4"/>
          </a:fillRef>
          <a:effectRef idx="1">
            <a:schemeClr val="accent4"/>
          </a:effectRef>
          <a:fontRef idx="minor">
            <a:schemeClr val="dk1"/>
          </a:fontRef>
        </dgm:style>
      </dgm:prSet>
      <dgm:spPr/>
      <dgm:t>
        <a:bodyPr vert="vert270"/>
        <a:lstStyle/>
        <a:p>
          <a:r>
            <a:rPr lang="en-US" dirty="0" smtClean="0"/>
            <a:t>Standard Statement 2</a:t>
          </a:r>
          <a:endParaRPr lang="en-US" dirty="0"/>
        </a:p>
      </dgm:t>
    </dgm:pt>
    <dgm:pt modelId="{61311715-8A47-49A2-B2F1-2EB1C1B87FFF}" type="parTrans" cxnId="{1BBD12DF-8396-4A25-912F-8328DEE06725}">
      <dgm:prSet/>
      <dgm:spPr/>
      <dgm:t>
        <a:bodyPr/>
        <a:lstStyle/>
        <a:p>
          <a:endParaRPr lang="en-US"/>
        </a:p>
      </dgm:t>
    </dgm:pt>
    <dgm:pt modelId="{58AD9F02-A515-4C96-BE2B-B2468D993600}" type="sibTrans" cxnId="{1BBD12DF-8396-4A25-912F-8328DEE06725}">
      <dgm:prSet/>
      <dgm:spPr/>
      <dgm:t>
        <a:bodyPr/>
        <a:lstStyle/>
        <a:p>
          <a:endParaRPr lang="en-US"/>
        </a:p>
      </dgm:t>
    </dgm:pt>
    <dgm:pt modelId="{CB7546E0-F633-4070-8AA5-724508E98BDD}">
      <dgm:prSet>
        <dgm:style>
          <a:lnRef idx="1">
            <a:schemeClr val="accent4"/>
          </a:lnRef>
          <a:fillRef idx="2">
            <a:schemeClr val="accent4"/>
          </a:fillRef>
          <a:effectRef idx="1">
            <a:schemeClr val="accent4"/>
          </a:effectRef>
          <a:fontRef idx="minor">
            <a:schemeClr val="dk1"/>
          </a:fontRef>
        </dgm:style>
      </dgm:prSet>
      <dgm:spPr/>
      <dgm:t>
        <a:bodyPr vert="vert270"/>
        <a:lstStyle/>
        <a:p>
          <a:r>
            <a:rPr lang="en-US" dirty="0" smtClean="0"/>
            <a:t>Standard Statement 3</a:t>
          </a:r>
          <a:endParaRPr lang="en-US" dirty="0"/>
        </a:p>
      </dgm:t>
    </dgm:pt>
    <dgm:pt modelId="{C88D2ECE-0397-4747-A10F-7655D5F8918E}" type="parTrans" cxnId="{B54E0AD4-ADB0-44CF-8AAB-A76FA2EB4CEA}">
      <dgm:prSet/>
      <dgm:spPr/>
      <dgm:t>
        <a:bodyPr/>
        <a:lstStyle/>
        <a:p>
          <a:endParaRPr lang="en-US"/>
        </a:p>
      </dgm:t>
    </dgm:pt>
    <dgm:pt modelId="{92602971-93B3-4713-ABC4-826BCAFB2EA1}" type="sibTrans" cxnId="{B54E0AD4-ADB0-44CF-8AAB-A76FA2EB4CEA}">
      <dgm:prSet/>
      <dgm:spPr/>
      <dgm:t>
        <a:bodyPr/>
        <a:lstStyle/>
        <a:p>
          <a:endParaRPr lang="en-US"/>
        </a:p>
      </dgm:t>
    </dgm:pt>
    <dgm:pt modelId="{E353F0BC-DA43-4527-A8C9-318CDA59D685}">
      <dgm:prSet>
        <dgm:style>
          <a:lnRef idx="1">
            <a:schemeClr val="accent4"/>
          </a:lnRef>
          <a:fillRef idx="2">
            <a:schemeClr val="accent4"/>
          </a:fillRef>
          <a:effectRef idx="1">
            <a:schemeClr val="accent4"/>
          </a:effectRef>
          <a:fontRef idx="minor">
            <a:schemeClr val="dk1"/>
          </a:fontRef>
        </dgm:style>
      </dgm:prSet>
      <dgm:spPr/>
      <dgm:t>
        <a:bodyPr vert="vert270"/>
        <a:lstStyle/>
        <a:p>
          <a:r>
            <a:rPr lang="en-US" dirty="0" smtClean="0"/>
            <a:t>Standard Statement 4</a:t>
          </a:r>
          <a:endParaRPr lang="en-US" dirty="0"/>
        </a:p>
      </dgm:t>
    </dgm:pt>
    <dgm:pt modelId="{0C1AA1D9-0965-45DC-B799-630C34966D55}" type="parTrans" cxnId="{1D00FA56-F438-4C0A-96B8-9BF409F36CC7}">
      <dgm:prSet/>
      <dgm:spPr/>
      <dgm:t>
        <a:bodyPr/>
        <a:lstStyle/>
        <a:p>
          <a:endParaRPr lang="en-US"/>
        </a:p>
      </dgm:t>
    </dgm:pt>
    <dgm:pt modelId="{09885897-8B0A-4517-8D2D-5F20A9EE149D}" type="sibTrans" cxnId="{1D00FA56-F438-4C0A-96B8-9BF409F36CC7}">
      <dgm:prSet/>
      <dgm:spPr/>
      <dgm:t>
        <a:bodyPr/>
        <a:lstStyle/>
        <a:p>
          <a:endParaRPr lang="en-US"/>
        </a:p>
      </dgm:t>
    </dgm:pt>
    <dgm:pt modelId="{F9BD819E-DA9F-42C1-89F8-B59DE9F6A9D9}" type="pres">
      <dgm:prSet presAssocID="{5FF37EB3-AA0D-4B84-A956-8846F9450993}" presName="Name0" presStyleCnt="0">
        <dgm:presLayoutVars>
          <dgm:chPref val="1"/>
          <dgm:dir/>
          <dgm:animOne val="branch"/>
          <dgm:animLvl val="lvl"/>
          <dgm:resizeHandles/>
        </dgm:presLayoutVars>
      </dgm:prSet>
      <dgm:spPr/>
      <dgm:t>
        <a:bodyPr/>
        <a:lstStyle/>
        <a:p>
          <a:endParaRPr lang="en-US"/>
        </a:p>
      </dgm:t>
    </dgm:pt>
    <dgm:pt modelId="{0F64C036-1284-49C7-A324-37AEE3F74A45}" type="pres">
      <dgm:prSet presAssocID="{E4131599-9321-487B-B619-7C772C6C87BF}" presName="vertOne" presStyleCnt="0"/>
      <dgm:spPr/>
    </dgm:pt>
    <dgm:pt modelId="{56309BD7-3BBA-4CAD-9223-2D4B88C16FA9}" type="pres">
      <dgm:prSet presAssocID="{E4131599-9321-487B-B619-7C772C6C87BF}" presName="txOne" presStyleLbl="node0" presStyleIdx="0" presStyleCnt="1" custScaleY="70835">
        <dgm:presLayoutVars>
          <dgm:chPref val="3"/>
        </dgm:presLayoutVars>
      </dgm:prSet>
      <dgm:spPr/>
      <dgm:t>
        <a:bodyPr/>
        <a:lstStyle/>
        <a:p>
          <a:endParaRPr lang="en-US"/>
        </a:p>
      </dgm:t>
    </dgm:pt>
    <dgm:pt modelId="{51CF962A-41EC-4906-A7D6-F18624D7B5CF}" type="pres">
      <dgm:prSet presAssocID="{E4131599-9321-487B-B619-7C772C6C87BF}" presName="parTransOne" presStyleCnt="0"/>
      <dgm:spPr/>
    </dgm:pt>
    <dgm:pt modelId="{F36C8AA3-115F-41B1-903B-1669B346D595}" type="pres">
      <dgm:prSet presAssocID="{E4131599-9321-487B-B619-7C772C6C87BF}" presName="horzOne" presStyleCnt="0"/>
      <dgm:spPr/>
    </dgm:pt>
    <dgm:pt modelId="{2ACC59E5-2B58-4B62-9705-6C6FB31AB35C}" type="pres">
      <dgm:prSet presAssocID="{A364672A-198E-49DA-85A7-0837B78B3045}" presName="vertTwo" presStyleCnt="0"/>
      <dgm:spPr/>
    </dgm:pt>
    <dgm:pt modelId="{E2F05948-5953-4DEE-A349-A3CA99669C1F}" type="pres">
      <dgm:prSet presAssocID="{A364672A-198E-49DA-85A7-0837B78B3045}" presName="txTwo" presStyleLbl="node2" presStyleIdx="0" presStyleCnt="3">
        <dgm:presLayoutVars>
          <dgm:chPref val="3"/>
        </dgm:presLayoutVars>
      </dgm:prSet>
      <dgm:spPr/>
      <dgm:t>
        <a:bodyPr/>
        <a:lstStyle/>
        <a:p>
          <a:endParaRPr lang="en-US"/>
        </a:p>
      </dgm:t>
    </dgm:pt>
    <dgm:pt modelId="{A41767E0-4145-48F6-A785-F2FD9C45EA29}" type="pres">
      <dgm:prSet presAssocID="{A364672A-198E-49DA-85A7-0837B78B3045}" presName="parTransTwo" presStyleCnt="0"/>
      <dgm:spPr/>
    </dgm:pt>
    <dgm:pt modelId="{7F347644-8439-449A-AA0B-4648838AA218}" type="pres">
      <dgm:prSet presAssocID="{A364672A-198E-49DA-85A7-0837B78B3045}" presName="horzTwo" presStyleCnt="0"/>
      <dgm:spPr/>
    </dgm:pt>
    <dgm:pt modelId="{436116BA-0E95-47AF-90A8-A60BA8A86B07}" type="pres">
      <dgm:prSet presAssocID="{F6104FB7-59C8-4CF2-8FDB-B3025B1A6F41}" presName="vertThree" presStyleCnt="0"/>
      <dgm:spPr/>
    </dgm:pt>
    <dgm:pt modelId="{399DFDBD-F338-4FE3-B92E-091B463549BB}" type="pres">
      <dgm:prSet presAssocID="{F6104FB7-59C8-4CF2-8FDB-B3025B1A6F41}" presName="txThree" presStyleLbl="node3" presStyleIdx="0" presStyleCnt="12">
        <dgm:presLayoutVars>
          <dgm:chPref val="3"/>
        </dgm:presLayoutVars>
      </dgm:prSet>
      <dgm:spPr/>
      <dgm:t>
        <a:bodyPr/>
        <a:lstStyle/>
        <a:p>
          <a:endParaRPr lang="en-US"/>
        </a:p>
      </dgm:t>
    </dgm:pt>
    <dgm:pt modelId="{1A1D2129-A1D6-4608-91CB-85499515DCC6}" type="pres">
      <dgm:prSet presAssocID="{F6104FB7-59C8-4CF2-8FDB-B3025B1A6F41}" presName="parTransThree" presStyleCnt="0"/>
      <dgm:spPr/>
    </dgm:pt>
    <dgm:pt modelId="{402DB865-CB61-4BAA-A9EA-7D9C3BC47725}" type="pres">
      <dgm:prSet presAssocID="{F6104FB7-59C8-4CF2-8FDB-B3025B1A6F41}" presName="horzThree" presStyleCnt="0"/>
      <dgm:spPr/>
    </dgm:pt>
    <dgm:pt modelId="{6DEA160F-3F16-44EE-9CFE-D5FE0AB68788}" type="pres">
      <dgm:prSet presAssocID="{75ED9CBD-0BB3-4703-9778-7C8D45D02BBC}" presName="vertFour" presStyleCnt="0">
        <dgm:presLayoutVars>
          <dgm:chPref val="3"/>
        </dgm:presLayoutVars>
      </dgm:prSet>
      <dgm:spPr/>
    </dgm:pt>
    <dgm:pt modelId="{778E899D-0949-4D34-8DDE-867863E4449D}" type="pres">
      <dgm:prSet presAssocID="{75ED9CBD-0BB3-4703-9778-7C8D45D02BBC}" presName="txFour" presStyleLbl="node4" presStyleIdx="0" presStyleCnt="24">
        <dgm:presLayoutVars>
          <dgm:chPref val="3"/>
        </dgm:presLayoutVars>
      </dgm:prSet>
      <dgm:spPr/>
      <dgm:t>
        <a:bodyPr/>
        <a:lstStyle/>
        <a:p>
          <a:endParaRPr lang="en-US"/>
        </a:p>
      </dgm:t>
    </dgm:pt>
    <dgm:pt modelId="{F2A4EAD3-1920-4160-B886-C31E10998A28}" type="pres">
      <dgm:prSet presAssocID="{75ED9CBD-0BB3-4703-9778-7C8D45D02BBC}" presName="horzFour" presStyleCnt="0"/>
      <dgm:spPr/>
    </dgm:pt>
    <dgm:pt modelId="{282DE038-343A-4D3B-966A-EE9E997C1E5B}" type="pres">
      <dgm:prSet presAssocID="{99E82175-2763-4087-8B95-76587B367EDC}" presName="sibSpaceFour" presStyleCnt="0"/>
      <dgm:spPr/>
    </dgm:pt>
    <dgm:pt modelId="{3075465B-E636-4F7D-B415-8C15E4643938}" type="pres">
      <dgm:prSet presAssocID="{A87DC0EF-F13F-40EA-A03D-2D4150ADC5DE}" presName="vertFour" presStyleCnt="0">
        <dgm:presLayoutVars>
          <dgm:chPref val="3"/>
        </dgm:presLayoutVars>
      </dgm:prSet>
      <dgm:spPr/>
    </dgm:pt>
    <dgm:pt modelId="{192AE3B0-F563-4432-AF33-E7E88867E112}" type="pres">
      <dgm:prSet presAssocID="{A87DC0EF-F13F-40EA-A03D-2D4150ADC5DE}" presName="txFour" presStyleLbl="node4" presStyleIdx="1" presStyleCnt="24">
        <dgm:presLayoutVars>
          <dgm:chPref val="3"/>
        </dgm:presLayoutVars>
      </dgm:prSet>
      <dgm:spPr/>
      <dgm:t>
        <a:bodyPr/>
        <a:lstStyle/>
        <a:p>
          <a:endParaRPr lang="en-US"/>
        </a:p>
      </dgm:t>
    </dgm:pt>
    <dgm:pt modelId="{92299C0C-2AEA-420D-AD32-D5EF8CB06561}" type="pres">
      <dgm:prSet presAssocID="{A87DC0EF-F13F-40EA-A03D-2D4150ADC5DE}" presName="horzFour" presStyleCnt="0"/>
      <dgm:spPr/>
    </dgm:pt>
    <dgm:pt modelId="{D7522091-A0FA-4AEB-96C4-C8F54F419928}" type="pres">
      <dgm:prSet presAssocID="{8D7B1BCC-8CC2-4377-BD16-B1576DCF1958}" presName="sibSpaceFour" presStyleCnt="0"/>
      <dgm:spPr/>
    </dgm:pt>
    <dgm:pt modelId="{53FB3467-B1D4-41B7-BC55-B3369463E818}" type="pres">
      <dgm:prSet presAssocID="{A3DB71B9-70E5-45D9-8C38-13E20BF1460D}" presName="vertFour" presStyleCnt="0">
        <dgm:presLayoutVars>
          <dgm:chPref val="3"/>
        </dgm:presLayoutVars>
      </dgm:prSet>
      <dgm:spPr/>
    </dgm:pt>
    <dgm:pt modelId="{4D08CE80-EC30-482D-A4DA-8B390BB8A862}" type="pres">
      <dgm:prSet presAssocID="{A3DB71B9-70E5-45D9-8C38-13E20BF1460D}" presName="txFour" presStyleLbl="node4" presStyleIdx="2" presStyleCnt="24">
        <dgm:presLayoutVars>
          <dgm:chPref val="3"/>
        </dgm:presLayoutVars>
      </dgm:prSet>
      <dgm:spPr/>
      <dgm:t>
        <a:bodyPr/>
        <a:lstStyle/>
        <a:p>
          <a:endParaRPr lang="en-US"/>
        </a:p>
      </dgm:t>
    </dgm:pt>
    <dgm:pt modelId="{12D3FC80-E8A0-49A1-948D-DBCB834FF363}" type="pres">
      <dgm:prSet presAssocID="{A3DB71B9-70E5-45D9-8C38-13E20BF1460D}" presName="horzFour" presStyleCnt="0"/>
      <dgm:spPr/>
    </dgm:pt>
    <dgm:pt modelId="{55148B20-4526-48D3-B9DF-ECEC398A8D0D}" type="pres">
      <dgm:prSet presAssocID="{874A1774-4276-4C83-9780-EB9B9BB96EAC}" presName="sibSpaceThree" presStyleCnt="0"/>
      <dgm:spPr/>
    </dgm:pt>
    <dgm:pt modelId="{78E07240-4EE6-4AB4-9AD3-0E370B00E92B}" type="pres">
      <dgm:prSet presAssocID="{C20E8474-922C-4470-835D-BCF856369973}" presName="vertThree" presStyleCnt="0"/>
      <dgm:spPr/>
    </dgm:pt>
    <dgm:pt modelId="{061B9098-6C0D-4476-9512-79E28173B1FF}" type="pres">
      <dgm:prSet presAssocID="{C20E8474-922C-4470-835D-BCF856369973}" presName="txThree" presStyleLbl="node3" presStyleIdx="1" presStyleCnt="12">
        <dgm:presLayoutVars>
          <dgm:chPref val="3"/>
        </dgm:presLayoutVars>
      </dgm:prSet>
      <dgm:spPr/>
      <dgm:t>
        <a:bodyPr/>
        <a:lstStyle/>
        <a:p>
          <a:endParaRPr lang="en-US"/>
        </a:p>
      </dgm:t>
    </dgm:pt>
    <dgm:pt modelId="{A4346D64-211B-4AF7-8D03-EC4D1D8255D7}" type="pres">
      <dgm:prSet presAssocID="{C20E8474-922C-4470-835D-BCF856369973}" presName="parTransThree" presStyleCnt="0"/>
      <dgm:spPr/>
    </dgm:pt>
    <dgm:pt modelId="{2E128089-5361-4575-A56B-F6F804096992}" type="pres">
      <dgm:prSet presAssocID="{C20E8474-922C-4470-835D-BCF856369973}" presName="horzThree" presStyleCnt="0"/>
      <dgm:spPr/>
    </dgm:pt>
    <dgm:pt modelId="{207F1D68-183F-4DF6-989A-67D41D0051DF}" type="pres">
      <dgm:prSet presAssocID="{5480A7A5-254A-485D-984C-3FF05D7E523F}" presName="vertFour" presStyleCnt="0">
        <dgm:presLayoutVars>
          <dgm:chPref val="3"/>
        </dgm:presLayoutVars>
      </dgm:prSet>
      <dgm:spPr/>
    </dgm:pt>
    <dgm:pt modelId="{C955C6B7-E262-4FF4-9577-5644A3CCD4D6}" type="pres">
      <dgm:prSet presAssocID="{5480A7A5-254A-485D-984C-3FF05D7E523F}" presName="txFour" presStyleLbl="node4" presStyleIdx="3" presStyleCnt="24">
        <dgm:presLayoutVars>
          <dgm:chPref val="3"/>
        </dgm:presLayoutVars>
      </dgm:prSet>
      <dgm:spPr/>
      <dgm:t>
        <a:bodyPr/>
        <a:lstStyle/>
        <a:p>
          <a:endParaRPr lang="en-US"/>
        </a:p>
      </dgm:t>
    </dgm:pt>
    <dgm:pt modelId="{22E92A70-B3A7-41F1-A38C-084E7BB219A3}" type="pres">
      <dgm:prSet presAssocID="{5480A7A5-254A-485D-984C-3FF05D7E523F}" presName="horzFour" presStyleCnt="0"/>
      <dgm:spPr/>
    </dgm:pt>
    <dgm:pt modelId="{4A4CD61B-6533-4858-93C2-64FF9050929C}" type="pres">
      <dgm:prSet presAssocID="{A7CC41EA-569A-4128-8AD2-6E5071D6CAED}" presName="sibSpaceFour" presStyleCnt="0"/>
      <dgm:spPr/>
    </dgm:pt>
    <dgm:pt modelId="{C38F4B61-2E33-4EAF-9079-ECA24222213B}" type="pres">
      <dgm:prSet presAssocID="{E7E3A134-D4D6-4BD3-B533-D1CDD0182900}" presName="vertFour" presStyleCnt="0">
        <dgm:presLayoutVars>
          <dgm:chPref val="3"/>
        </dgm:presLayoutVars>
      </dgm:prSet>
      <dgm:spPr/>
    </dgm:pt>
    <dgm:pt modelId="{F38E05E0-29E2-40BB-9396-926D077325FC}" type="pres">
      <dgm:prSet presAssocID="{E7E3A134-D4D6-4BD3-B533-D1CDD0182900}" presName="txFour" presStyleLbl="node4" presStyleIdx="4" presStyleCnt="24">
        <dgm:presLayoutVars>
          <dgm:chPref val="3"/>
        </dgm:presLayoutVars>
      </dgm:prSet>
      <dgm:spPr/>
      <dgm:t>
        <a:bodyPr/>
        <a:lstStyle/>
        <a:p>
          <a:endParaRPr lang="en-US"/>
        </a:p>
      </dgm:t>
    </dgm:pt>
    <dgm:pt modelId="{D9ADCE6B-1CF4-4BB0-83EC-F5B333E5EC4D}" type="pres">
      <dgm:prSet presAssocID="{E7E3A134-D4D6-4BD3-B533-D1CDD0182900}" presName="horzFour" presStyleCnt="0"/>
      <dgm:spPr/>
    </dgm:pt>
    <dgm:pt modelId="{B624C909-A419-447D-A929-1A58DF53F0D8}" type="pres">
      <dgm:prSet presAssocID="{0CE23F56-4FC1-43F9-A95B-71BD1BF2351C}" presName="sibSpaceFour" presStyleCnt="0"/>
      <dgm:spPr/>
    </dgm:pt>
    <dgm:pt modelId="{B6E25BC2-F9D8-4494-B5EA-81B1E48CB769}" type="pres">
      <dgm:prSet presAssocID="{87F13CB1-3C5B-45D2-B4C5-966D50EBF812}" presName="vertFour" presStyleCnt="0">
        <dgm:presLayoutVars>
          <dgm:chPref val="3"/>
        </dgm:presLayoutVars>
      </dgm:prSet>
      <dgm:spPr/>
    </dgm:pt>
    <dgm:pt modelId="{979DCAB4-6DE5-493C-9702-C5D47A47AF68}" type="pres">
      <dgm:prSet presAssocID="{87F13CB1-3C5B-45D2-B4C5-966D50EBF812}" presName="txFour" presStyleLbl="node4" presStyleIdx="5" presStyleCnt="24">
        <dgm:presLayoutVars>
          <dgm:chPref val="3"/>
        </dgm:presLayoutVars>
      </dgm:prSet>
      <dgm:spPr/>
      <dgm:t>
        <a:bodyPr/>
        <a:lstStyle/>
        <a:p>
          <a:endParaRPr lang="en-US"/>
        </a:p>
      </dgm:t>
    </dgm:pt>
    <dgm:pt modelId="{AE15E077-3036-4971-9F68-D103385C8FED}" type="pres">
      <dgm:prSet presAssocID="{87F13CB1-3C5B-45D2-B4C5-966D50EBF812}" presName="horzFour" presStyleCnt="0"/>
      <dgm:spPr/>
    </dgm:pt>
    <dgm:pt modelId="{40339750-F38B-4AA6-96A4-5E28EB3A6BE9}" type="pres">
      <dgm:prSet presAssocID="{6C74723F-462C-4A75-B61E-BEB3B98D32B5}" presName="sibSpaceThree" presStyleCnt="0"/>
      <dgm:spPr/>
    </dgm:pt>
    <dgm:pt modelId="{B7CC58CB-DF97-459E-A23B-6165FF834866}" type="pres">
      <dgm:prSet presAssocID="{DC08BD04-3548-43D1-9574-E1ECA067A265}" presName="vertThree" presStyleCnt="0"/>
      <dgm:spPr/>
    </dgm:pt>
    <dgm:pt modelId="{BE2EA70F-E5B0-4C9E-92BF-41F789142A13}" type="pres">
      <dgm:prSet presAssocID="{DC08BD04-3548-43D1-9574-E1ECA067A265}" presName="txThree" presStyleLbl="node3" presStyleIdx="2" presStyleCnt="12">
        <dgm:presLayoutVars>
          <dgm:chPref val="3"/>
        </dgm:presLayoutVars>
      </dgm:prSet>
      <dgm:spPr/>
      <dgm:t>
        <a:bodyPr/>
        <a:lstStyle/>
        <a:p>
          <a:endParaRPr lang="en-US"/>
        </a:p>
      </dgm:t>
    </dgm:pt>
    <dgm:pt modelId="{C7E76C49-D831-4809-A7E6-A6E454470BB2}" type="pres">
      <dgm:prSet presAssocID="{DC08BD04-3548-43D1-9574-E1ECA067A265}" presName="parTransThree" presStyleCnt="0"/>
      <dgm:spPr/>
    </dgm:pt>
    <dgm:pt modelId="{CCBF3CC6-0605-4CC1-8108-2D99A795D6DA}" type="pres">
      <dgm:prSet presAssocID="{DC08BD04-3548-43D1-9574-E1ECA067A265}" presName="horzThree" presStyleCnt="0"/>
      <dgm:spPr/>
    </dgm:pt>
    <dgm:pt modelId="{7999D2D2-B2E7-461C-A899-EF744E2FB58E}" type="pres">
      <dgm:prSet presAssocID="{3A764B8B-91F8-4ADD-B67F-3EB3DD396AF7}" presName="vertFour" presStyleCnt="0">
        <dgm:presLayoutVars>
          <dgm:chPref val="3"/>
        </dgm:presLayoutVars>
      </dgm:prSet>
      <dgm:spPr/>
    </dgm:pt>
    <dgm:pt modelId="{C604065B-A918-47E1-942B-0B8548F00AB7}" type="pres">
      <dgm:prSet presAssocID="{3A764B8B-91F8-4ADD-B67F-3EB3DD396AF7}" presName="txFour" presStyleLbl="node4" presStyleIdx="6" presStyleCnt="24">
        <dgm:presLayoutVars>
          <dgm:chPref val="3"/>
        </dgm:presLayoutVars>
      </dgm:prSet>
      <dgm:spPr/>
      <dgm:t>
        <a:bodyPr/>
        <a:lstStyle/>
        <a:p>
          <a:endParaRPr lang="en-US"/>
        </a:p>
      </dgm:t>
    </dgm:pt>
    <dgm:pt modelId="{971584F8-989B-4C21-9F7D-82C536F908E3}" type="pres">
      <dgm:prSet presAssocID="{3A764B8B-91F8-4ADD-B67F-3EB3DD396AF7}" presName="horzFour" presStyleCnt="0"/>
      <dgm:spPr/>
    </dgm:pt>
    <dgm:pt modelId="{4584C205-8CF3-4C93-B9D8-4FD16E020D78}" type="pres">
      <dgm:prSet presAssocID="{C9D396D0-0126-4CD4-9D70-D922153C681B}" presName="sibSpaceFour" presStyleCnt="0"/>
      <dgm:spPr/>
    </dgm:pt>
    <dgm:pt modelId="{B9AE57E4-27F7-4283-953C-D7BA2E53410A}" type="pres">
      <dgm:prSet presAssocID="{47B99760-01AA-4FBA-9A87-0489C4FC4C39}" presName="vertFour" presStyleCnt="0">
        <dgm:presLayoutVars>
          <dgm:chPref val="3"/>
        </dgm:presLayoutVars>
      </dgm:prSet>
      <dgm:spPr/>
    </dgm:pt>
    <dgm:pt modelId="{21F51883-B62D-4E95-BDB1-2BF46477128F}" type="pres">
      <dgm:prSet presAssocID="{47B99760-01AA-4FBA-9A87-0489C4FC4C39}" presName="txFour" presStyleLbl="node4" presStyleIdx="7" presStyleCnt="24">
        <dgm:presLayoutVars>
          <dgm:chPref val="3"/>
        </dgm:presLayoutVars>
      </dgm:prSet>
      <dgm:spPr/>
      <dgm:t>
        <a:bodyPr/>
        <a:lstStyle/>
        <a:p>
          <a:endParaRPr lang="en-US"/>
        </a:p>
      </dgm:t>
    </dgm:pt>
    <dgm:pt modelId="{EBA2AABA-AB4F-44BD-9DD3-C9B1CDA79C6A}" type="pres">
      <dgm:prSet presAssocID="{47B99760-01AA-4FBA-9A87-0489C4FC4C39}" presName="horzFour" presStyleCnt="0"/>
      <dgm:spPr/>
    </dgm:pt>
    <dgm:pt modelId="{077E0983-1BDE-4854-8E14-65CA24C417FA}" type="pres">
      <dgm:prSet presAssocID="{D9DB4052-61D9-4089-9597-819C7150580F}" presName="sibSpaceFour" presStyleCnt="0"/>
      <dgm:spPr/>
    </dgm:pt>
    <dgm:pt modelId="{722C97C4-BDBD-4F97-A41A-A8177EC4544A}" type="pres">
      <dgm:prSet presAssocID="{2D5ACEAA-739C-4CCB-AE7E-1CF896A0E037}" presName="vertFour" presStyleCnt="0">
        <dgm:presLayoutVars>
          <dgm:chPref val="3"/>
        </dgm:presLayoutVars>
      </dgm:prSet>
      <dgm:spPr/>
    </dgm:pt>
    <dgm:pt modelId="{0385220D-BA1C-47FB-9D37-786802131679}" type="pres">
      <dgm:prSet presAssocID="{2D5ACEAA-739C-4CCB-AE7E-1CF896A0E037}" presName="txFour" presStyleLbl="node4" presStyleIdx="8" presStyleCnt="24">
        <dgm:presLayoutVars>
          <dgm:chPref val="3"/>
        </dgm:presLayoutVars>
      </dgm:prSet>
      <dgm:spPr/>
      <dgm:t>
        <a:bodyPr/>
        <a:lstStyle/>
        <a:p>
          <a:endParaRPr lang="en-US"/>
        </a:p>
      </dgm:t>
    </dgm:pt>
    <dgm:pt modelId="{A53368E4-007C-4E95-90BE-B71170E2B469}" type="pres">
      <dgm:prSet presAssocID="{2D5ACEAA-739C-4CCB-AE7E-1CF896A0E037}" presName="horzFour" presStyleCnt="0"/>
      <dgm:spPr/>
    </dgm:pt>
    <dgm:pt modelId="{314ECAE3-C7A5-46B9-BB62-2432E3046621}" type="pres">
      <dgm:prSet presAssocID="{B61C0D0A-B39A-4486-B28F-0437FC0DC178}" presName="sibSpaceThree" presStyleCnt="0"/>
      <dgm:spPr/>
    </dgm:pt>
    <dgm:pt modelId="{5D98294A-0B93-43AF-B990-26F13546B345}" type="pres">
      <dgm:prSet presAssocID="{2EB05E20-3B46-4F8A-BE78-F79F9E91B2FA}" presName="vertThree" presStyleCnt="0"/>
      <dgm:spPr/>
    </dgm:pt>
    <dgm:pt modelId="{A1F7ABB8-72C9-4D1F-A293-FEC313495C7B}" type="pres">
      <dgm:prSet presAssocID="{2EB05E20-3B46-4F8A-BE78-F79F9E91B2FA}" presName="txThree" presStyleLbl="node3" presStyleIdx="3" presStyleCnt="12">
        <dgm:presLayoutVars>
          <dgm:chPref val="3"/>
        </dgm:presLayoutVars>
      </dgm:prSet>
      <dgm:spPr/>
      <dgm:t>
        <a:bodyPr/>
        <a:lstStyle/>
        <a:p>
          <a:endParaRPr lang="en-US"/>
        </a:p>
      </dgm:t>
    </dgm:pt>
    <dgm:pt modelId="{59296FE9-B807-4014-9C55-C6D08CBE8A29}" type="pres">
      <dgm:prSet presAssocID="{2EB05E20-3B46-4F8A-BE78-F79F9E91B2FA}" presName="parTransThree" presStyleCnt="0"/>
      <dgm:spPr/>
    </dgm:pt>
    <dgm:pt modelId="{7A9406C0-8963-4705-AF61-A921B63A53D2}" type="pres">
      <dgm:prSet presAssocID="{2EB05E20-3B46-4F8A-BE78-F79F9E91B2FA}" presName="horzThree" presStyleCnt="0"/>
      <dgm:spPr/>
    </dgm:pt>
    <dgm:pt modelId="{5ED14458-348F-4FC1-B4A2-A2F2300AE52A}" type="pres">
      <dgm:prSet presAssocID="{B13932E5-1674-4AB4-8790-85B127D00259}" presName="vertFour" presStyleCnt="0">
        <dgm:presLayoutVars>
          <dgm:chPref val="3"/>
        </dgm:presLayoutVars>
      </dgm:prSet>
      <dgm:spPr/>
    </dgm:pt>
    <dgm:pt modelId="{9FDF7374-EDDC-49E5-B118-5E27F8A12EF3}" type="pres">
      <dgm:prSet presAssocID="{B13932E5-1674-4AB4-8790-85B127D00259}" presName="txFour" presStyleLbl="node4" presStyleIdx="9" presStyleCnt="24">
        <dgm:presLayoutVars>
          <dgm:chPref val="3"/>
        </dgm:presLayoutVars>
      </dgm:prSet>
      <dgm:spPr/>
      <dgm:t>
        <a:bodyPr/>
        <a:lstStyle/>
        <a:p>
          <a:endParaRPr lang="en-US"/>
        </a:p>
      </dgm:t>
    </dgm:pt>
    <dgm:pt modelId="{875EE4D2-7C46-47D8-AA87-CA9019D9274A}" type="pres">
      <dgm:prSet presAssocID="{B13932E5-1674-4AB4-8790-85B127D00259}" presName="horzFour" presStyleCnt="0"/>
      <dgm:spPr/>
    </dgm:pt>
    <dgm:pt modelId="{981D5F2B-9FE5-4B6D-8BC5-57A89D0CC18E}" type="pres">
      <dgm:prSet presAssocID="{B9BBCC07-D87E-414A-97F5-BA37F6A6C717}" presName="sibSpaceTwo" presStyleCnt="0"/>
      <dgm:spPr/>
    </dgm:pt>
    <dgm:pt modelId="{25D8CBBA-02BC-4638-A3B3-AF6BEF323B87}" type="pres">
      <dgm:prSet presAssocID="{A67E4A19-DB2B-41FD-A401-6E6BFC905722}" presName="vertTwo" presStyleCnt="0"/>
      <dgm:spPr/>
    </dgm:pt>
    <dgm:pt modelId="{9DF88AAB-89B2-4013-BD14-72625BCB77F1}" type="pres">
      <dgm:prSet presAssocID="{A67E4A19-DB2B-41FD-A401-6E6BFC905722}" presName="txTwo" presStyleLbl="node2" presStyleIdx="1" presStyleCnt="3" custLinFactNeighborX="-194" custLinFactNeighborY="15414">
        <dgm:presLayoutVars>
          <dgm:chPref val="3"/>
        </dgm:presLayoutVars>
      </dgm:prSet>
      <dgm:spPr/>
      <dgm:t>
        <a:bodyPr/>
        <a:lstStyle/>
        <a:p>
          <a:endParaRPr lang="en-US"/>
        </a:p>
      </dgm:t>
    </dgm:pt>
    <dgm:pt modelId="{FE9BA33E-7DA4-4443-92D9-9D64AE853A46}" type="pres">
      <dgm:prSet presAssocID="{A67E4A19-DB2B-41FD-A401-6E6BFC905722}" presName="parTransTwo" presStyleCnt="0"/>
      <dgm:spPr/>
    </dgm:pt>
    <dgm:pt modelId="{10EB3622-7DF2-4CCC-B870-877D1243ED8B}" type="pres">
      <dgm:prSet presAssocID="{A67E4A19-DB2B-41FD-A401-6E6BFC905722}" presName="horzTwo" presStyleCnt="0"/>
      <dgm:spPr/>
    </dgm:pt>
    <dgm:pt modelId="{A89D86BE-2F51-4363-9FF0-B1814536512E}" type="pres">
      <dgm:prSet presAssocID="{ECAC1662-82E4-4663-BBE3-3BF69215EE65}" presName="vertThree" presStyleCnt="0"/>
      <dgm:spPr/>
    </dgm:pt>
    <dgm:pt modelId="{BF48178D-AC6B-4604-8E2A-963C699B53C0}" type="pres">
      <dgm:prSet presAssocID="{ECAC1662-82E4-4663-BBE3-3BF69215EE65}" presName="txThree" presStyleLbl="node3" presStyleIdx="4" presStyleCnt="12">
        <dgm:presLayoutVars>
          <dgm:chPref val="3"/>
        </dgm:presLayoutVars>
      </dgm:prSet>
      <dgm:spPr/>
      <dgm:t>
        <a:bodyPr/>
        <a:lstStyle/>
        <a:p>
          <a:endParaRPr lang="en-US"/>
        </a:p>
      </dgm:t>
    </dgm:pt>
    <dgm:pt modelId="{0488F15F-90EE-4376-9184-4953552C3BEC}" type="pres">
      <dgm:prSet presAssocID="{ECAC1662-82E4-4663-BBE3-3BF69215EE65}" presName="parTransThree" presStyleCnt="0"/>
      <dgm:spPr/>
    </dgm:pt>
    <dgm:pt modelId="{0F2ECFF1-33EB-4A97-A878-CC5908B0E358}" type="pres">
      <dgm:prSet presAssocID="{ECAC1662-82E4-4663-BBE3-3BF69215EE65}" presName="horzThree" presStyleCnt="0"/>
      <dgm:spPr/>
    </dgm:pt>
    <dgm:pt modelId="{77CC76A1-79F9-4C3E-A782-D40EF492E501}" type="pres">
      <dgm:prSet presAssocID="{449C2B35-7D9A-4C6F-BD3B-0CFFBC55B8E7}" presName="vertFour" presStyleCnt="0">
        <dgm:presLayoutVars>
          <dgm:chPref val="3"/>
        </dgm:presLayoutVars>
      </dgm:prSet>
      <dgm:spPr/>
    </dgm:pt>
    <dgm:pt modelId="{173361AD-FD75-48EE-B697-4482308D63D9}" type="pres">
      <dgm:prSet presAssocID="{449C2B35-7D9A-4C6F-BD3B-0CFFBC55B8E7}" presName="txFour" presStyleLbl="node4" presStyleIdx="10" presStyleCnt="24">
        <dgm:presLayoutVars>
          <dgm:chPref val="3"/>
        </dgm:presLayoutVars>
      </dgm:prSet>
      <dgm:spPr/>
      <dgm:t>
        <a:bodyPr/>
        <a:lstStyle/>
        <a:p>
          <a:endParaRPr lang="en-US"/>
        </a:p>
      </dgm:t>
    </dgm:pt>
    <dgm:pt modelId="{6C09EFF0-1E5E-4BFB-B866-AD309735F14E}" type="pres">
      <dgm:prSet presAssocID="{449C2B35-7D9A-4C6F-BD3B-0CFFBC55B8E7}" presName="horzFour" presStyleCnt="0"/>
      <dgm:spPr/>
    </dgm:pt>
    <dgm:pt modelId="{225DA7E0-9C66-4351-AE15-8353D0ED9471}" type="pres">
      <dgm:prSet presAssocID="{CABFA940-ACAF-48C1-9759-247D6C66F996}" presName="sibSpaceFour" presStyleCnt="0"/>
      <dgm:spPr/>
    </dgm:pt>
    <dgm:pt modelId="{73DC0D94-6272-4C75-B7E0-AB269F451458}" type="pres">
      <dgm:prSet presAssocID="{0AE261F2-B3EF-4DDC-A3A7-A1FEA64BB4E1}" presName="vertFour" presStyleCnt="0">
        <dgm:presLayoutVars>
          <dgm:chPref val="3"/>
        </dgm:presLayoutVars>
      </dgm:prSet>
      <dgm:spPr/>
    </dgm:pt>
    <dgm:pt modelId="{BFFD90C6-D1B5-41A7-A9A9-D0CCA0CA91CB}" type="pres">
      <dgm:prSet presAssocID="{0AE261F2-B3EF-4DDC-A3A7-A1FEA64BB4E1}" presName="txFour" presStyleLbl="node4" presStyleIdx="11" presStyleCnt="24">
        <dgm:presLayoutVars>
          <dgm:chPref val="3"/>
        </dgm:presLayoutVars>
      </dgm:prSet>
      <dgm:spPr/>
      <dgm:t>
        <a:bodyPr/>
        <a:lstStyle/>
        <a:p>
          <a:endParaRPr lang="en-US"/>
        </a:p>
      </dgm:t>
    </dgm:pt>
    <dgm:pt modelId="{D5B56C73-BB57-404F-BD69-8C12DD787AEB}" type="pres">
      <dgm:prSet presAssocID="{0AE261F2-B3EF-4DDC-A3A7-A1FEA64BB4E1}" presName="horzFour" presStyleCnt="0"/>
      <dgm:spPr/>
    </dgm:pt>
    <dgm:pt modelId="{BBC9B701-0D2A-4E0C-830B-4D327DAD7D75}" type="pres">
      <dgm:prSet presAssocID="{BBC95B8F-8ADE-4E9E-B4ED-815DE5F18079}" presName="sibSpaceFour" presStyleCnt="0"/>
      <dgm:spPr/>
    </dgm:pt>
    <dgm:pt modelId="{988CAF3B-12AE-42E8-9193-4B10A938240A}" type="pres">
      <dgm:prSet presAssocID="{3644B584-9264-4B1F-8E3E-D348B398F17E}" presName="vertFour" presStyleCnt="0">
        <dgm:presLayoutVars>
          <dgm:chPref val="3"/>
        </dgm:presLayoutVars>
      </dgm:prSet>
      <dgm:spPr/>
    </dgm:pt>
    <dgm:pt modelId="{5B51989D-09DF-4992-97FD-4D41E5EEFCF8}" type="pres">
      <dgm:prSet presAssocID="{3644B584-9264-4B1F-8E3E-D348B398F17E}" presName="txFour" presStyleLbl="node4" presStyleIdx="12" presStyleCnt="24">
        <dgm:presLayoutVars>
          <dgm:chPref val="3"/>
        </dgm:presLayoutVars>
      </dgm:prSet>
      <dgm:spPr/>
      <dgm:t>
        <a:bodyPr/>
        <a:lstStyle/>
        <a:p>
          <a:endParaRPr lang="en-US"/>
        </a:p>
      </dgm:t>
    </dgm:pt>
    <dgm:pt modelId="{CEB53CD6-7F37-4FFF-985D-7C3DB968EFF6}" type="pres">
      <dgm:prSet presAssocID="{3644B584-9264-4B1F-8E3E-D348B398F17E}" presName="horzFour" presStyleCnt="0"/>
      <dgm:spPr/>
    </dgm:pt>
    <dgm:pt modelId="{662603D9-4BC3-45DD-AA78-D91DE8E5391E}" type="pres">
      <dgm:prSet presAssocID="{32AA66F3-53B4-4906-ACDE-01EF67C35516}" presName="sibSpaceThree" presStyleCnt="0"/>
      <dgm:spPr/>
    </dgm:pt>
    <dgm:pt modelId="{BDCA2F8B-A376-4AFE-8E7D-61EC4CB7823B}" type="pres">
      <dgm:prSet presAssocID="{26F55BC3-CEDF-43D8-BEBA-06585B3CC9E2}" presName="vertThree" presStyleCnt="0"/>
      <dgm:spPr/>
    </dgm:pt>
    <dgm:pt modelId="{CCF07FED-5A99-4123-91C7-4711FC12093E}" type="pres">
      <dgm:prSet presAssocID="{26F55BC3-CEDF-43D8-BEBA-06585B3CC9E2}" presName="txThree" presStyleLbl="node3" presStyleIdx="5" presStyleCnt="12">
        <dgm:presLayoutVars>
          <dgm:chPref val="3"/>
        </dgm:presLayoutVars>
      </dgm:prSet>
      <dgm:spPr/>
      <dgm:t>
        <a:bodyPr/>
        <a:lstStyle/>
        <a:p>
          <a:endParaRPr lang="en-US"/>
        </a:p>
      </dgm:t>
    </dgm:pt>
    <dgm:pt modelId="{2F234B90-EFC2-4EC2-8DBA-0DE122A2D857}" type="pres">
      <dgm:prSet presAssocID="{26F55BC3-CEDF-43D8-BEBA-06585B3CC9E2}" presName="parTransThree" presStyleCnt="0"/>
      <dgm:spPr/>
    </dgm:pt>
    <dgm:pt modelId="{63165E3F-7451-4F4C-B4D8-0BCA14112254}" type="pres">
      <dgm:prSet presAssocID="{26F55BC3-CEDF-43D8-BEBA-06585B3CC9E2}" presName="horzThree" presStyleCnt="0"/>
      <dgm:spPr/>
    </dgm:pt>
    <dgm:pt modelId="{8261AC7A-FF3B-4184-BE3A-E8319D408FB6}" type="pres">
      <dgm:prSet presAssocID="{D3241C62-65D1-4E59-8D25-BBEFDFEAD060}" presName="vertFour" presStyleCnt="0">
        <dgm:presLayoutVars>
          <dgm:chPref val="3"/>
        </dgm:presLayoutVars>
      </dgm:prSet>
      <dgm:spPr/>
    </dgm:pt>
    <dgm:pt modelId="{07C0BA50-875C-4DDE-9822-D4D2BC67353F}" type="pres">
      <dgm:prSet presAssocID="{D3241C62-65D1-4E59-8D25-BBEFDFEAD060}" presName="txFour" presStyleLbl="node4" presStyleIdx="13" presStyleCnt="24">
        <dgm:presLayoutVars>
          <dgm:chPref val="3"/>
        </dgm:presLayoutVars>
      </dgm:prSet>
      <dgm:spPr/>
      <dgm:t>
        <a:bodyPr/>
        <a:lstStyle/>
        <a:p>
          <a:endParaRPr lang="en-US"/>
        </a:p>
      </dgm:t>
    </dgm:pt>
    <dgm:pt modelId="{186A8D10-706F-45EC-ACD3-8E9CB304670E}" type="pres">
      <dgm:prSet presAssocID="{D3241C62-65D1-4E59-8D25-BBEFDFEAD060}" presName="horzFour" presStyleCnt="0"/>
      <dgm:spPr/>
    </dgm:pt>
    <dgm:pt modelId="{CC400334-6D8B-4334-A1DD-FF24CC8E93C1}" type="pres">
      <dgm:prSet presAssocID="{21D4345B-4FD1-4C56-9616-D09E84892AB2}" presName="sibSpaceFour" presStyleCnt="0"/>
      <dgm:spPr/>
    </dgm:pt>
    <dgm:pt modelId="{E80DC4EB-3090-4FF9-8179-2A33FA05EF34}" type="pres">
      <dgm:prSet presAssocID="{200AC021-759A-44EC-A949-DD37CC43F69F}" presName="vertFour" presStyleCnt="0">
        <dgm:presLayoutVars>
          <dgm:chPref val="3"/>
        </dgm:presLayoutVars>
      </dgm:prSet>
      <dgm:spPr/>
    </dgm:pt>
    <dgm:pt modelId="{26A41F29-8985-4E0F-BF48-027D49FFE67E}" type="pres">
      <dgm:prSet presAssocID="{200AC021-759A-44EC-A949-DD37CC43F69F}" presName="txFour" presStyleLbl="node4" presStyleIdx="14" presStyleCnt="24">
        <dgm:presLayoutVars>
          <dgm:chPref val="3"/>
        </dgm:presLayoutVars>
      </dgm:prSet>
      <dgm:spPr/>
      <dgm:t>
        <a:bodyPr/>
        <a:lstStyle/>
        <a:p>
          <a:endParaRPr lang="en-US"/>
        </a:p>
      </dgm:t>
    </dgm:pt>
    <dgm:pt modelId="{8D573013-6A08-4BB0-82EC-D87FB94AA875}" type="pres">
      <dgm:prSet presAssocID="{200AC021-759A-44EC-A949-DD37CC43F69F}" presName="horzFour" presStyleCnt="0"/>
      <dgm:spPr/>
    </dgm:pt>
    <dgm:pt modelId="{E2CC359D-7805-4AA4-9CF3-09881450CF6F}" type="pres">
      <dgm:prSet presAssocID="{B375BB56-69A4-4987-A357-77E6D5CA03C6}" presName="sibSpaceFour" presStyleCnt="0"/>
      <dgm:spPr/>
    </dgm:pt>
    <dgm:pt modelId="{D2A9C55F-CA0C-4F05-BBDB-D64F5DD0DA76}" type="pres">
      <dgm:prSet presAssocID="{07C7BC3D-9E80-4FA6-8E82-337E795B0C19}" presName="vertFour" presStyleCnt="0">
        <dgm:presLayoutVars>
          <dgm:chPref val="3"/>
        </dgm:presLayoutVars>
      </dgm:prSet>
      <dgm:spPr/>
    </dgm:pt>
    <dgm:pt modelId="{DC6C594F-4A1A-4077-89CB-9472969AAA9D}" type="pres">
      <dgm:prSet presAssocID="{07C7BC3D-9E80-4FA6-8E82-337E795B0C19}" presName="txFour" presStyleLbl="node4" presStyleIdx="15" presStyleCnt="24">
        <dgm:presLayoutVars>
          <dgm:chPref val="3"/>
        </dgm:presLayoutVars>
      </dgm:prSet>
      <dgm:spPr/>
      <dgm:t>
        <a:bodyPr/>
        <a:lstStyle/>
        <a:p>
          <a:endParaRPr lang="en-US"/>
        </a:p>
      </dgm:t>
    </dgm:pt>
    <dgm:pt modelId="{273548B7-78B4-4688-ADEE-639D72527898}" type="pres">
      <dgm:prSet presAssocID="{07C7BC3D-9E80-4FA6-8E82-337E795B0C19}" presName="horzFour" presStyleCnt="0"/>
      <dgm:spPr/>
    </dgm:pt>
    <dgm:pt modelId="{D8F65C80-BA9B-4294-BD94-C7A161BE3181}" type="pres">
      <dgm:prSet presAssocID="{63E23EC3-E0CA-4B32-8498-F878CB95AC16}" presName="sibSpaceThree" presStyleCnt="0"/>
      <dgm:spPr/>
    </dgm:pt>
    <dgm:pt modelId="{D802D073-8264-4256-9AA5-8B3C10DCFD37}" type="pres">
      <dgm:prSet presAssocID="{BAF2831A-9298-4C04-869D-8242E77A568B}" presName="vertThree" presStyleCnt="0"/>
      <dgm:spPr/>
    </dgm:pt>
    <dgm:pt modelId="{E61D180C-1A05-45CD-A0D5-E4C27D69C36F}" type="pres">
      <dgm:prSet presAssocID="{BAF2831A-9298-4C04-869D-8242E77A568B}" presName="txThree" presStyleLbl="node3" presStyleIdx="6" presStyleCnt="12">
        <dgm:presLayoutVars>
          <dgm:chPref val="3"/>
        </dgm:presLayoutVars>
      </dgm:prSet>
      <dgm:spPr/>
      <dgm:t>
        <a:bodyPr/>
        <a:lstStyle/>
        <a:p>
          <a:endParaRPr lang="en-US"/>
        </a:p>
      </dgm:t>
    </dgm:pt>
    <dgm:pt modelId="{00B1C543-C431-4BEC-98E9-ADE8236CC116}" type="pres">
      <dgm:prSet presAssocID="{BAF2831A-9298-4C04-869D-8242E77A568B}" presName="parTransThree" presStyleCnt="0"/>
      <dgm:spPr/>
    </dgm:pt>
    <dgm:pt modelId="{FD8BAB3B-E64F-43BA-8514-700009DE861A}" type="pres">
      <dgm:prSet presAssocID="{BAF2831A-9298-4C04-869D-8242E77A568B}" presName="horzThree" presStyleCnt="0"/>
      <dgm:spPr/>
    </dgm:pt>
    <dgm:pt modelId="{26FC9C95-4A6F-426A-BDD0-9DEB81666577}" type="pres">
      <dgm:prSet presAssocID="{6C3D07A8-9590-4CCA-8B2C-F5FFE9ABF538}" presName="vertFour" presStyleCnt="0">
        <dgm:presLayoutVars>
          <dgm:chPref val="3"/>
        </dgm:presLayoutVars>
      </dgm:prSet>
      <dgm:spPr/>
    </dgm:pt>
    <dgm:pt modelId="{A23FA73B-D85E-44D6-9182-B44DEC103171}" type="pres">
      <dgm:prSet presAssocID="{6C3D07A8-9590-4CCA-8B2C-F5FFE9ABF538}" presName="txFour" presStyleLbl="node4" presStyleIdx="16" presStyleCnt="24">
        <dgm:presLayoutVars>
          <dgm:chPref val="3"/>
        </dgm:presLayoutVars>
      </dgm:prSet>
      <dgm:spPr/>
      <dgm:t>
        <a:bodyPr/>
        <a:lstStyle/>
        <a:p>
          <a:endParaRPr lang="en-US"/>
        </a:p>
      </dgm:t>
    </dgm:pt>
    <dgm:pt modelId="{CE171BFE-8B81-4F41-BE20-9BA619F3C89C}" type="pres">
      <dgm:prSet presAssocID="{6C3D07A8-9590-4CCA-8B2C-F5FFE9ABF538}" presName="horzFour" presStyleCnt="0"/>
      <dgm:spPr/>
    </dgm:pt>
    <dgm:pt modelId="{898EA841-199E-41CC-B3C2-0F5C9E81A809}" type="pres">
      <dgm:prSet presAssocID="{7B385199-1FCF-4D91-8969-E0429496598C}" presName="sibSpaceFour" presStyleCnt="0"/>
      <dgm:spPr/>
    </dgm:pt>
    <dgm:pt modelId="{A9059EC2-B676-4E6F-8240-6E2E508F51B2}" type="pres">
      <dgm:prSet presAssocID="{C92D0E65-4C1B-45B4-90D2-A5DB178B4B91}" presName="vertFour" presStyleCnt="0">
        <dgm:presLayoutVars>
          <dgm:chPref val="3"/>
        </dgm:presLayoutVars>
      </dgm:prSet>
      <dgm:spPr/>
    </dgm:pt>
    <dgm:pt modelId="{91BB2FF3-CBF5-4EE8-866F-62EB52E84535}" type="pres">
      <dgm:prSet presAssocID="{C92D0E65-4C1B-45B4-90D2-A5DB178B4B91}" presName="txFour" presStyleLbl="node4" presStyleIdx="17" presStyleCnt="24">
        <dgm:presLayoutVars>
          <dgm:chPref val="3"/>
        </dgm:presLayoutVars>
      </dgm:prSet>
      <dgm:spPr/>
      <dgm:t>
        <a:bodyPr/>
        <a:lstStyle/>
        <a:p>
          <a:endParaRPr lang="en-US"/>
        </a:p>
      </dgm:t>
    </dgm:pt>
    <dgm:pt modelId="{80DE464D-F4CF-47FA-8A3F-B30DE57E8B42}" type="pres">
      <dgm:prSet presAssocID="{C92D0E65-4C1B-45B4-90D2-A5DB178B4B91}" presName="horzFour" presStyleCnt="0"/>
      <dgm:spPr/>
    </dgm:pt>
    <dgm:pt modelId="{5D65C9C5-E5C3-41F8-9521-26CB97533720}" type="pres">
      <dgm:prSet presAssocID="{09AA5B1F-0673-40E1-B1DB-B1B1274EA487}" presName="sibSpaceFour" presStyleCnt="0"/>
      <dgm:spPr/>
    </dgm:pt>
    <dgm:pt modelId="{35D0896D-9724-4093-B14A-0F62F6BD12F1}" type="pres">
      <dgm:prSet presAssocID="{9086F404-C00C-4F07-A57A-2AB31FC730E1}" presName="vertFour" presStyleCnt="0">
        <dgm:presLayoutVars>
          <dgm:chPref val="3"/>
        </dgm:presLayoutVars>
      </dgm:prSet>
      <dgm:spPr/>
    </dgm:pt>
    <dgm:pt modelId="{32A098A7-6CC6-4A06-85F1-5FC73811B2CF}" type="pres">
      <dgm:prSet presAssocID="{9086F404-C00C-4F07-A57A-2AB31FC730E1}" presName="txFour" presStyleLbl="node4" presStyleIdx="18" presStyleCnt="24">
        <dgm:presLayoutVars>
          <dgm:chPref val="3"/>
        </dgm:presLayoutVars>
      </dgm:prSet>
      <dgm:spPr/>
      <dgm:t>
        <a:bodyPr/>
        <a:lstStyle/>
        <a:p>
          <a:endParaRPr lang="en-US"/>
        </a:p>
      </dgm:t>
    </dgm:pt>
    <dgm:pt modelId="{3C606B3A-E6AD-4ADA-8877-BE76162E6E19}" type="pres">
      <dgm:prSet presAssocID="{9086F404-C00C-4F07-A57A-2AB31FC730E1}" presName="horzFour" presStyleCnt="0"/>
      <dgm:spPr/>
    </dgm:pt>
    <dgm:pt modelId="{A4CB574B-3484-453E-AD85-A0F6EB2D186C}" type="pres">
      <dgm:prSet presAssocID="{A9E5DA4E-1181-4A80-BFAB-9B189F07FB79}" presName="sibSpaceThree" presStyleCnt="0"/>
      <dgm:spPr/>
    </dgm:pt>
    <dgm:pt modelId="{28D59BD7-7E67-4619-BCAD-5A717590D4BD}" type="pres">
      <dgm:prSet presAssocID="{76047681-6481-423F-97BA-1C53CAE4C017}" presName="vertThree" presStyleCnt="0"/>
      <dgm:spPr/>
    </dgm:pt>
    <dgm:pt modelId="{D7639320-A88B-4C22-B60E-443FB0D74395}" type="pres">
      <dgm:prSet presAssocID="{76047681-6481-423F-97BA-1C53CAE4C017}" presName="txThree" presStyleLbl="node3" presStyleIdx="7" presStyleCnt="12">
        <dgm:presLayoutVars>
          <dgm:chPref val="3"/>
        </dgm:presLayoutVars>
      </dgm:prSet>
      <dgm:spPr/>
      <dgm:t>
        <a:bodyPr/>
        <a:lstStyle/>
        <a:p>
          <a:endParaRPr lang="en-US"/>
        </a:p>
      </dgm:t>
    </dgm:pt>
    <dgm:pt modelId="{7C13F246-9303-4AD9-827B-75DFD077F945}" type="pres">
      <dgm:prSet presAssocID="{76047681-6481-423F-97BA-1C53CAE4C017}" presName="parTransThree" presStyleCnt="0"/>
      <dgm:spPr/>
    </dgm:pt>
    <dgm:pt modelId="{FC8EB833-B8CA-4967-80FF-E37614434C24}" type="pres">
      <dgm:prSet presAssocID="{76047681-6481-423F-97BA-1C53CAE4C017}" presName="horzThree" presStyleCnt="0"/>
      <dgm:spPr/>
    </dgm:pt>
    <dgm:pt modelId="{DA5944D5-85C9-4F9F-9115-50358F237708}" type="pres">
      <dgm:prSet presAssocID="{BCD9A4CB-7B9A-4910-A1EF-25BEE575EAB2}" presName="vertFour" presStyleCnt="0">
        <dgm:presLayoutVars>
          <dgm:chPref val="3"/>
        </dgm:presLayoutVars>
      </dgm:prSet>
      <dgm:spPr/>
    </dgm:pt>
    <dgm:pt modelId="{1671FF70-E844-4B66-ADCB-33AA30879BC7}" type="pres">
      <dgm:prSet presAssocID="{BCD9A4CB-7B9A-4910-A1EF-25BEE575EAB2}" presName="txFour" presStyleLbl="node4" presStyleIdx="19" presStyleCnt="24">
        <dgm:presLayoutVars>
          <dgm:chPref val="3"/>
        </dgm:presLayoutVars>
      </dgm:prSet>
      <dgm:spPr/>
      <dgm:t>
        <a:bodyPr/>
        <a:lstStyle/>
        <a:p>
          <a:endParaRPr lang="en-US"/>
        </a:p>
      </dgm:t>
    </dgm:pt>
    <dgm:pt modelId="{6CF2EFD3-5737-4862-8A72-0922FB7AECB5}" type="pres">
      <dgm:prSet presAssocID="{BCD9A4CB-7B9A-4910-A1EF-25BEE575EAB2}" presName="horzFour" presStyleCnt="0"/>
      <dgm:spPr/>
    </dgm:pt>
    <dgm:pt modelId="{0FFF6358-A687-4512-8BA9-A7C42861D721}" type="pres">
      <dgm:prSet presAssocID="{7674CBB2-81A9-4BA5-8778-853C67A30704}" presName="sibSpaceTwo" presStyleCnt="0"/>
      <dgm:spPr/>
    </dgm:pt>
    <dgm:pt modelId="{27A62E21-3E26-4DEE-AF1A-DDF34AF56C44}" type="pres">
      <dgm:prSet presAssocID="{0911AED7-6325-4A24-AE1D-F01850A12DD3}" presName="vertTwo" presStyleCnt="0"/>
      <dgm:spPr/>
    </dgm:pt>
    <dgm:pt modelId="{EF1DAA4E-73E6-40CC-BBA7-7857FB8951CD}" type="pres">
      <dgm:prSet presAssocID="{0911AED7-6325-4A24-AE1D-F01850A12DD3}" presName="txTwo" presStyleLbl="node2" presStyleIdx="2" presStyleCnt="3">
        <dgm:presLayoutVars>
          <dgm:chPref val="3"/>
        </dgm:presLayoutVars>
      </dgm:prSet>
      <dgm:spPr/>
      <dgm:t>
        <a:bodyPr/>
        <a:lstStyle/>
        <a:p>
          <a:endParaRPr lang="en-US"/>
        </a:p>
      </dgm:t>
    </dgm:pt>
    <dgm:pt modelId="{5920B619-3F01-4CC1-8BE8-70EC72BAA470}" type="pres">
      <dgm:prSet presAssocID="{0911AED7-6325-4A24-AE1D-F01850A12DD3}" presName="parTransTwo" presStyleCnt="0"/>
      <dgm:spPr/>
    </dgm:pt>
    <dgm:pt modelId="{EA404BB9-A81B-4B78-86FB-8748CF6F55D0}" type="pres">
      <dgm:prSet presAssocID="{0911AED7-6325-4A24-AE1D-F01850A12DD3}" presName="horzTwo" presStyleCnt="0"/>
      <dgm:spPr/>
    </dgm:pt>
    <dgm:pt modelId="{8159A6CD-CB3E-4A99-9190-3006F0B7B272}" type="pres">
      <dgm:prSet presAssocID="{7D2D9DCD-5665-4180-9BC1-735914106A3C}" presName="vertThree" presStyleCnt="0"/>
      <dgm:spPr/>
    </dgm:pt>
    <dgm:pt modelId="{87970C84-3E8F-46B2-8221-39675EC3FD33}" type="pres">
      <dgm:prSet presAssocID="{7D2D9DCD-5665-4180-9BC1-735914106A3C}" presName="txThree" presStyleLbl="node3" presStyleIdx="8" presStyleCnt="12">
        <dgm:presLayoutVars>
          <dgm:chPref val="3"/>
        </dgm:presLayoutVars>
      </dgm:prSet>
      <dgm:spPr/>
      <dgm:t>
        <a:bodyPr/>
        <a:lstStyle/>
        <a:p>
          <a:endParaRPr lang="en-US"/>
        </a:p>
      </dgm:t>
    </dgm:pt>
    <dgm:pt modelId="{8C7914DF-D537-46A7-A9BF-1F6367BBA2FB}" type="pres">
      <dgm:prSet presAssocID="{7D2D9DCD-5665-4180-9BC1-735914106A3C}" presName="parTransThree" presStyleCnt="0"/>
      <dgm:spPr/>
    </dgm:pt>
    <dgm:pt modelId="{DE9D45D8-DC6F-4C13-B882-D0D3AC08D451}" type="pres">
      <dgm:prSet presAssocID="{7D2D9DCD-5665-4180-9BC1-735914106A3C}" presName="horzThree" presStyleCnt="0"/>
      <dgm:spPr/>
    </dgm:pt>
    <dgm:pt modelId="{A4C8E6D5-72D8-47F3-9263-F02A48490B16}" type="pres">
      <dgm:prSet presAssocID="{941E0427-2CFB-497F-BCF9-60132AD44B72}" presName="vertFour" presStyleCnt="0">
        <dgm:presLayoutVars>
          <dgm:chPref val="3"/>
        </dgm:presLayoutVars>
      </dgm:prSet>
      <dgm:spPr/>
    </dgm:pt>
    <dgm:pt modelId="{72231072-E14F-4D9E-9BA7-F0B4CA2FBB8C}" type="pres">
      <dgm:prSet presAssocID="{941E0427-2CFB-497F-BCF9-60132AD44B72}" presName="txFour" presStyleLbl="node4" presStyleIdx="20" presStyleCnt="24">
        <dgm:presLayoutVars>
          <dgm:chPref val="3"/>
        </dgm:presLayoutVars>
      </dgm:prSet>
      <dgm:spPr/>
      <dgm:t>
        <a:bodyPr/>
        <a:lstStyle/>
        <a:p>
          <a:endParaRPr lang="en-US"/>
        </a:p>
      </dgm:t>
    </dgm:pt>
    <dgm:pt modelId="{33E2E946-493F-4709-972C-4DC46EBFD6A3}" type="pres">
      <dgm:prSet presAssocID="{941E0427-2CFB-497F-BCF9-60132AD44B72}" presName="horzFour" presStyleCnt="0"/>
      <dgm:spPr/>
    </dgm:pt>
    <dgm:pt modelId="{8C24F9B4-F366-4B8E-A689-928724B21B93}" type="pres">
      <dgm:prSet presAssocID="{CF3E44B1-790E-4ED3-B57B-6513A4C9389D}" presName="sibSpaceThree" presStyleCnt="0"/>
      <dgm:spPr/>
    </dgm:pt>
    <dgm:pt modelId="{EAE82E49-C5F2-4C28-BD45-9F9CDB4EAA5D}" type="pres">
      <dgm:prSet presAssocID="{E6BF504B-2567-4647-A264-A734DF0E9BCD}" presName="vertThree" presStyleCnt="0"/>
      <dgm:spPr/>
    </dgm:pt>
    <dgm:pt modelId="{EA1F69C9-0517-4FF1-A8F8-395C6E881B1D}" type="pres">
      <dgm:prSet presAssocID="{E6BF504B-2567-4647-A264-A734DF0E9BCD}" presName="txThree" presStyleLbl="node3" presStyleIdx="9" presStyleCnt="12">
        <dgm:presLayoutVars>
          <dgm:chPref val="3"/>
        </dgm:presLayoutVars>
      </dgm:prSet>
      <dgm:spPr/>
      <dgm:t>
        <a:bodyPr/>
        <a:lstStyle/>
        <a:p>
          <a:endParaRPr lang="en-US"/>
        </a:p>
      </dgm:t>
    </dgm:pt>
    <dgm:pt modelId="{71B1D7E7-F1B3-4D0A-841D-02F75D2FB5FA}" type="pres">
      <dgm:prSet presAssocID="{E6BF504B-2567-4647-A264-A734DF0E9BCD}" presName="parTransThree" presStyleCnt="0"/>
      <dgm:spPr/>
    </dgm:pt>
    <dgm:pt modelId="{BF0ADEE5-0833-4CA8-9539-19C56653C915}" type="pres">
      <dgm:prSet presAssocID="{E6BF504B-2567-4647-A264-A734DF0E9BCD}" presName="horzThree" presStyleCnt="0"/>
      <dgm:spPr/>
    </dgm:pt>
    <dgm:pt modelId="{B595E529-8155-4B36-B158-D448B7CF9D19}" type="pres">
      <dgm:prSet presAssocID="{F418DD8A-6F37-4A93-9DF4-C64D1EBAAA8E}" presName="vertFour" presStyleCnt="0">
        <dgm:presLayoutVars>
          <dgm:chPref val="3"/>
        </dgm:presLayoutVars>
      </dgm:prSet>
      <dgm:spPr/>
    </dgm:pt>
    <dgm:pt modelId="{F2C4C737-9DDC-4125-9AFB-DA16DA9E0632}" type="pres">
      <dgm:prSet presAssocID="{F418DD8A-6F37-4A93-9DF4-C64D1EBAAA8E}" presName="txFour" presStyleLbl="node4" presStyleIdx="21" presStyleCnt="24">
        <dgm:presLayoutVars>
          <dgm:chPref val="3"/>
        </dgm:presLayoutVars>
      </dgm:prSet>
      <dgm:spPr/>
      <dgm:t>
        <a:bodyPr/>
        <a:lstStyle/>
        <a:p>
          <a:endParaRPr lang="en-US"/>
        </a:p>
      </dgm:t>
    </dgm:pt>
    <dgm:pt modelId="{CB063593-D45B-4860-91FE-DAB840938CC3}" type="pres">
      <dgm:prSet presAssocID="{F418DD8A-6F37-4A93-9DF4-C64D1EBAAA8E}" presName="horzFour" presStyleCnt="0"/>
      <dgm:spPr/>
    </dgm:pt>
    <dgm:pt modelId="{ED7D3132-58C5-446C-8870-C4FD269BE032}" type="pres">
      <dgm:prSet presAssocID="{7F85DFFB-F3DF-490F-8EA0-CF2755293A1A}" presName="sibSpaceThree" presStyleCnt="0"/>
      <dgm:spPr/>
    </dgm:pt>
    <dgm:pt modelId="{2FAE044A-98F8-4634-98E1-918340307A2D}" type="pres">
      <dgm:prSet presAssocID="{D3DA0A2C-C4C6-481A-A851-E93E8358932E}" presName="vertThree" presStyleCnt="0"/>
      <dgm:spPr/>
    </dgm:pt>
    <dgm:pt modelId="{02857FBF-BD0A-4FC9-9800-4EABEB1E783B}" type="pres">
      <dgm:prSet presAssocID="{D3DA0A2C-C4C6-481A-A851-E93E8358932E}" presName="txThree" presStyleLbl="node3" presStyleIdx="10" presStyleCnt="12" custLinFactNeighborX="949" custLinFactNeighborY="-302">
        <dgm:presLayoutVars>
          <dgm:chPref val="3"/>
        </dgm:presLayoutVars>
      </dgm:prSet>
      <dgm:spPr/>
      <dgm:t>
        <a:bodyPr/>
        <a:lstStyle/>
        <a:p>
          <a:endParaRPr lang="en-US"/>
        </a:p>
      </dgm:t>
    </dgm:pt>
    <dgm:pt modelId="{F5D6786D-AE3C-4080-941E-51A30E3A65E4}" type="pres">
      <dgm:prSet presAssocID="{D3DA0A2C-C4C6-481A-A851-E93E8358932E}" presName="parTransThree" presStyleCnt="0"/>
      <dgm:spPr/>
    </dgm:pt>
    <dgm:pt modelId="{C9F14358-4D2D-4B6D-B7DA-1F6BD369F6E5}" type="pres">
      <dgm:prSet presAssocID="{D3DA0A2C-C4C6-481A-A851-E93E8358932E}" presName="horzThree" presStyleCnt="0"/>
      <dgm:spPr/>
    </dgm:pt>
    <dgm:pt modelId="{E64295F3-D964-4882-844F-F2DDEC43769B}" type="pres">
      <dgm:prSet presAssocID="{CB7546E0-F633-4070-8AA5-724508E98BDD}" presName="vertFour" presStyleCnt="0">
        <dgm:presLayoutVars>
          <dgm:chPref val="3"/>
        </dgm:presLayoutVars>
      </dgm:prSet>
      <dgm:spPr/>
    </dgm:pt>
    <dgm:pt modelId="{4C29AF66-4BA1-49D6-84C8-141C21BB371C}" type="pres">
      <dgm:prSet presAssocID="{CB7546E0-F633-4070-8AA5-724508E98BDD}" presName="txFour" presStyleLbl="node4" presStyleIdx="22" presStyleCnt="24">
        <dgm:presLayoutVars>
          <dgm:chPref val="3"/>
        </dgm:presLayoutVars>
      </dgm:prSet>
      <dgm:spPr/>
      <dgm:t>
        <a:bodyPr/>
        <a:lstStyle/>
        <a:p>
          <a:endParaRPr lang="en-US"/>
        </a:p>
      </dgm:t>
    </dgm:pt>
    <dgm:pt modelId="{F8027FE8-D7FD-45C5-87BD-6DC6CD28B9B5}" type="pres">
      <dgm:prSet presAssocID="{CB7546E0-F633-4070-8AA5-724508E98BDD}" presName="horzFour" presStyleCnt="0"/>
      <dgm:spPr/>
    </dgm:pt>
    <dgm:pt modelId="{0EA4E0FE-1B79-447A-9544-1D9469C4FABA}" type="pres">
      <dgm:prSet presAssocID="{D1FCE984-E309-48C9-BED1-884479CA1DAD}" presName="sibSpaceThree" presStyleCnt="0"/>
      <dgm:spPr/>
    </dgm:pt>
    <dgm:pt modelId="{BB24719F-D15F-4AFA-AA30-E87E2D97F260}" type="pres">
      <dgm:prSet presAssocID="{07F2FF2C-E87E-4653-B0C4-004DAD078738}" presName="vertThree" presStyleCnt="0"/>
      <dgm:spPr/>
    </dgm:pt>
    <dgm:pt modelId="{CEEB6B14-2E55-4EF1-B7B4-C44FB8B1D696}" type="pres">
      <dgm:prSet presAssocID="{07F2FF2C-E87E-4653-B0C4-004DAD078738}" presName="txThree" presStyleLbl="node3" presStyleIdx="11" presStyleCnt="12" custLinFactNeighborX="22899">
        <dgm:presLayoutVars>
          <dgm:chPref val="3"/>
        </dgm:presLayoutVars>
      </dgm:prSet>
      <dgm:spPr/>
      <dgm:t>
        <a:bodyPr/>
        <a:lstStyle/>
        <a:p>
          <a:endParaRPr lang="en-US"/>
        </a:p>
      </dgm:t>
    </dgm:pt>
    <dgm:pt modelId="{3E65C4F2-6E19-4109-ACB0-C575C0FA33D4}" type="pres">
      <dgm:prSet presAssocID="{07F2FF2C-E87E-4653-B0C4-004DAD078738}" presName="parTransThree" presStyleCnt="0"/>
      <dgm:spPr/>
    </dgm:pt>
    <dgm:pt modelId="{AB90BAC1-781E-4EA6-8EC7-A0E9C9899F4D}" type="pres">
      <dgm:prSet presAssocID="{07F2FF2C-E87E-4653-B0C4-004DAD078738}" presName="horzThree" presStyleCnt="0"/>
      <dgm:spPr/>
    </dgm:pt>
    <dgm:pt modelId="{0D13797E-2598-4B17-BA91-3F2D378E416D}" type="pres">
      <dgm:prSet presAssocID="{E353F0BC-DA43-4527-A8C9-318CDA59D685}" presName="vertFour" presStyleCnt="0">
        <dgm:presLayoutVars>
          <dgm:chPref val="3"/>
        </dgm:presLayoutVars>
      </dgm:prSet>
      <dgm:spPr/>
    </dgm:pt>
    <dgm:pt modelId="{C0E3F2C7-0F86-4EEE-8120-B830659AEA4C}" type="pres">
      <dgm:prSet presAssocID="{E353F0BC-DA43-4527-A8C9-318CDA59D685}" presName="txFour" presStyleLbl="node4" presStyleIdx="23" presStyleCnt="24">
        <dgm:presLayoutVars>
          <dgm:chPref val="3"/>
        </dgm:presLayoutVars>
      </dgm:prSet>
      <dgm:spPr/>
      <dgm:t>
        <a:bodyPr/>
        <a:lstStyle/>
        <a:p>
          <a:endParaRPr lang="en-US"/>
        </a:p>
      </dgm:t>
    </dgm:pt>
    <dgm:pt modelId="{54971B49-75CF-47DA-A0C6-D8A8B80F6158}" type="pres">
      <dgm:prSet presAssocID="{E353F0BC-DA43-4527-A8C9-318CDA59D685}" presName="horzFour" presStyleCnt="0"/>
      <dgm:spPr/>
    </dgm:pt>
  </dgm:ptLst>
  <dgm:cxnLst>
    <dgm:cxn modelId="{42FB5DD8-2F10-40B8-8DA9-D21CB2BB2DB9}" srcId="{F6104FB7-59C8-4CF2-8FDB-B3025B1A6F41}" destId="{75ED9CBD-0BB3-4703-9778-7C8D45D02BBC}" srcOrd="0" destOrd="0" parTransId="{5B03E646-5BED-458B-8743-1320DCE6FB1F}" sibTransId="{99E82175-2763-4087-8B95-76587B367EDC}"/>
    <dgm:cxn modelId="{FEC7E57D-A0C5-4C8D-BDA2-E45AE1A9D6EE}" type="presOf" srcId="{ECAC1662-82E4-4663-BBE3-3BF69215EE65}" destId="{BF48178D-AC6B-4604-8E2A-963C699B53C0}" srcOrd="0" destOrd="0" presId="urn:microsoft.com/office/officeart/2005/8/layout/hierarchy4"/>
    <dgm:cxn modelId="{FC0C8823-8CD5-484A-99A2-5524EB0E9AB5}" srcId="{C20E8474-922C-4470-835D-BCF856369973}" destId="{5480A7A5-254A-485D-984C-3FF05D7E523F}" srcOrd="0" destOrd="0" parTransId="{1FBB8DF2-B1ED-44EA-8C72-ECA4A0D489F0}" sibTransId="{A7CC41EA-569A-4128-8AD2-6E5071D6CAED}"/>
    <dgm:cxn modelId="{1CE8F48D-BBC8-4DF4-82ED-A89C03B30AA4}" type="presOf" srcId="{A87DC0EF-F13F-40EA-A03D-2D4150ADC5DE}" destId="{192AE3B0-F563-4432-AF33-E7E88867E112}" srcOrd="0" destOrd="0" presId="urn:microsoft.com/office/officeart/2005/8/layout/hierarchy4"/>
    <dgm:cxn modelId="{1519001C-36F7-4DC0-A5F9-4FA4C96E04A5}" srcId="{E4131599-9321-487B-B619-7C772C6C87BF}" destId="{A364672A-198E-49DA-85A7-0837B78B3045}" srcOrd="0" destOrd="0" parTransId="{6D5F2360-536D-4B61-82F7-98E18EA32450}" sibTransId="{B9BBCC07-D87E-414A-97F5-BA37F6A6C717}"/>
    <dgm:cxn modelId="{3690C939-CA8D-4511-AC65-6002FD00979E}" type="presOf" srcId="{2D5ACEAA-739C-4CCB-AE7E-1CF896A0E037}" destId="{0385220D-BA1C-47FB-9D37-786802131679}" srcOrd="0" destOrd="0" presId="urn:microsoft.com/office/officeart/2005/8/layout/hierarchy4"/>
    <dgm:cxn modelId="{0C9AF3E6-CF9F-4308-BD3C-79E2EF032CFF}" type="presOf" srcId="{E7E3A134-D4D6-4BD3-B533-D1CDD0182900}" destId="{F38E05E0-29E2-40BB-9396-926D077325FC}" srcOrd="0" destOrd="0" presId="urn:microsoft.com/office/officeart/2005/8/layout/hierarchy4"/>
    <dgm:cxn modelId="{02896DC8-3C3B-466E-9627-C52A5E5BF126}" srcId="{F6104FB7-59C8-4CF2-8FDB-B3025B1A6F41}" destId="{A3DB71B9-70E5-45D9-8C38-13E20BF1460D}" srcOrd="2" destOrd="0" parTransId="{58AD872D-48C1-4801-805C-0857733453F8}" sibTransId="{48F5E9FE-5E54-42C0-A593-D4E38C82B1A0}"/>
    <dgm:cxn modelId="{7BA4D4CA-9E5F-44FF-B8F9-8357369D2774}" srcId="{DC08BD04-3548-43D1-9574-E1ECA067A265}" destId="{2D5ACEAA-739C-4CCB-AE7E-1CF896A0E037}" srcOrd="2" destOrd="0" parTransId="{77663C73-E656-46FB-A854-594A1FEB6D72}" sibTransId="{888E51A1-7FF5-4363-8974-D1FB08C1C395}"/>
    <dgm:cxn modelId="{B8D89504-C01F-4E6E-B203-EEFE46C0A0BD}" type="presOf" srcId="{C20E8474-922C-4470-835D-BCF856369973}" destId="{061B9098-6C0D-4476-9512-79E28173B1FF}" srcOrd="0" destOrd="0" presId="urn:microsoft.com/office/officeart/2005/8/layout/hierarchy4"/>
    <dgm:cxn modelId="{A0E008DB-83EA-4C4C-95A8-8735A3DE547B}" type="presOf" srcId="{0911AED7-6325-4A24-AE1D-F01850A12DD3}" destId="{EF1DAA4E-73E6-40CC-BBA7-7857FB8951CD}" srcOrd="0" destOrd="0" presId="urn:microsoft.com/office/officeart/2005/8/layout/hierarchy4"/>
    <dgm:cxn modelId="{4E8E3E41-3177-44AE-828F-F60C00223FFE}" type="presOf" srcId="{3644B584-9264-4B1F-8E3E-D348B398F17E}" destId="{5B51989D-09DF-4992-97FD-4D41E5EEFCF8}" srcOrd="0" destOrd="0" presId="urn:microsoft.com/office/officeart/2005/8/layout/hierarchy4"/>
    <dgm:cxn modelId="{9FFD1653-7A73-4B3B-8BA5-81CA4604AB04}" srcId="{A67E4A19-DB2B-41FD-A401-6E6BFC905722}" destId="{ECAC1662-82E4-4663-BBE3-3BF69215EE65}" srcOrd="0" destOrd="0" parTransId="{2771EC9D-5A1C-4A75-9BFC-DDD81F0B4220}" sibTransId="{32AA66F3-53B4-4906-ACDE-01EF67C35516}"/>
    <dgm:cxn modelId="{4F034527-7C53-4E6B-BD24-D1EDADC87D02}" type="presOf" srcId="{47B99760-01AA-4FBA-9A87-0489C4FC4C39}" destId="{21F51883-B62D-4E95-BDB1-2BF46477128F}" srcOrd="0" destOrd="0" presId="urn:microsoft.com/office/officeart/2005/8/layout/hierarchy4"/>
    <dgm:cxn modelId="{78EBC7E7-C960-4734-9A6A-29D2BC36C87A}" srcId="{0911AED7-6325-4A24-AE1D-F01850A12DD3}" destId="{7D2D9DCD-5665-4180-9BC1-735914106A3C}" srcOrd="0" destOrd="0" parTransId="{2E42452F-DCE4-4C28-A6CB-CCD8B81EEA8F}" sibTransId="{CF3E44B1-790E-4ED3-B57B-6513A4C9389D}"/>
    <dgm:cxn modelId="{1F1A3323-3B44-4DB7-AFE1-3C70E1392736}" srcId="{26F55BC3-CEDF-43D8-BEBA-06585B3CC9E2}" destId="{D3241C62-65D1-4E59-8D25-BBEFDFEAD060}" srcOrd="0" destOrd="0" parTransId="{00F346CD-A829-4043-944D-FE037C506005}" sibTransId="{21D4345B-4FD1-4C56-9616-D09E84892AB2}"/>
    <dgm:cxn modelId="{1D00FA56-F438-4C0A-96B8-9BF409F36CC7}" srcId="{07F2FF2C-E87E-4653-B0C4-004DAD078738}" destId="{E353F0BC-DA43-4527-A8C9-318CDA59D685}" srcOrd="0" destOrd="0" parTransId="{0C1AA1D9-0965-45DC-B799-630C34966D55}" sibTransId="{09885897-8B0A-4517-8D2D-5F20A9EE149D}"/>
    <dgm:cxn modelId="{A1D65B7E-913F-4CBA-A9E9-78C92C8F5A05}" srcId="{E4131599-9321-487B-B619-7C772C6C87BF}" destId="{A67E4A19-DB2B-41FD-A401-6E6BFC905722}" srcOrd="1" destOrd="0" parTransId="{A3CB33B0-6482-4400-B9BA-FAD5F0FE4440}" sibTransId="{7674CBB2-81A9-4BA5-8778-853C67A30704}"/>
    <dgm:cxn modelId="{8ED10868-1908-4319-BE56-A29EEA2617D1}" type="presOf" srcId="{A3DB71B9-70E5-45D9-8C38-13E20BF1460D}" destId="{4D08CE80-EC30-482D-A4DA-8B390BB8A862}" srcOrd="0" destOrd="0" presId="urn:microsoft.com/office/officeart/2005/8/layout/hierarchy4"/>
    <dgm:cxn modelId="{17A51861-A1F3-484E-905A-879360C5D411}" srcId="{7D2D9DCD-5665-4180-9BC1-735914106A3C}" destId="{941E0427-2CFB-497F-BCF9-60132AD44B72}" srcOrd="0" destOrd="0" parTransId="{3E05B079-A4A2-4B20-A85C-2B02C9666359}" sibTransId="{94E136A5-2795-44B1-A601-7E18042C9D9D}"/>
    <dgm:cxn modelId="{E14381FA-ED1A-4FC1-81BD-DEDB7F8E2EC1}" type="presOf" srcId="{D3DA0A2C-C4C6-481A-A851-E93E8358932E}" destId="{02857FBF-BD0A-4FC9-9800-4EABEB1E783B}" srcOrd="0" destOrd="0" presId="urn:microsoft.com/office/officeart/2005/8/layout/hierarchy4"/>
    <dgm:cxn modelId="{54A8A109-0E60-4D40-B2FD-7B8E792BDB41}" type="presOf" srcId="{941E0427-2CFB-497F-BCF9-60132AD44B72}" destId="{72231072-E14F-4D9E-9BA7-F0B4CA2FBB8C}" srcOrd="0" destOrd="0" presId="urn:microsoft.com/office/officeart/2005/8/layout/hierarchy4"/>
    <dgm:cxn modelId="{D847FA4F-0C3E-4FE7-8BD3-0157BFF92560}" type="presOf" srcId="{75ED9CBD-0BB3-4703-9778-7C8D45D02BBC}" destId="{778E899D-0949-4D34-8DDE-867863E4449D}" srcOrd="0" destOrd="0" presId="urn:microsoft.com/office/officeart/2005/8/layout/hierarchy4"/>
    <dgm:cxn modelId="{165C7076-5F67-419C-B008-A72B2D9BCCD7}" type="presOf" srcId="{A364672A-198E-49DA-85A7-0837B78B3045}" destId="{E2F05948-5953-4DEE-A349-A3CA99669C1F}" srcOrd="0" destOrd="0" presId="urn:microsoft.com/office/officeart/2005/8/layout/hierarchy4"/>
    <dgm:cxn modelId="{41C3A43A-F8F5-42B9-B4F0-FD7480FC5E22}" type="presOf" srcId="{E4131599-9321-487B-B619-7C772C6C87BF}" destId="{56309BD7-3BBA-4CAD-9223-2D4B88C16FA9}" srcOrd="0" destOrd="0" presId="urn:microsoft.com/office/officeart/2005/8/layout/hierarchy4"/>
    <dgm:cxn modelId="{23037922-DBC2-40B8-B7AC-32AA221CFE39}" type="presOf" srcId="{26F55BC3-CEDF-43D8-BEBA-06585B3CC9E2}" destId="{CCF07FED-5A99-4123-91C7-4711FC12093E}" srcOrd="0" destOrd="0" presId="urn:microsoft.com/office/officeart/2005/8/layout/hierarchy4"/>
    <dgm:cxn modelId="{BA0387E4-6C5E-4A62-A649-20AA2542DDD5}" type="presOf" srcId="{CB7546E0-F633-4070-8AA5-724508E98BDD}" destId="{4C29AF66-4BA1-49D6-84C8-141C21BB371C}" srcOrd="0" destOrd="0" presId="urn:microsoft.com/office/officeart/2005/8/layout/hierarchy4"/>
    <dgm:cxn modelId="{74A8290F-C1FB-4184-979F-1785AF1C57AC}" srcId="{F6104FB7-59C8-4CF2-8FDB-B3025B1A6F41}" destId="{A87DC0EF-F13F-40EA-A03D-2D4150ADC5DE}" srcOrd="1" destOrd="0" parTransId="{061BBC76-FDC6-4D2C-BFCF-98A0C87C3158}" sibTransId="{8D7B1BCC-8CC2-4377-BD16-B1576DCF1958}"/>
    <dgm:cxn modelId="{8E19D58A-601E-4B7F-9E09-96995BD22BEC}" type="presOf" srcId="{5480A7A5-254A-485D-984C-3FF05D7E523F}" destId="{C955C6B7-E262-4FF4-9577-5644A3CCD4D6}" srcOrd="0" destOrd="0" presId="urn:microsoft.com/office/officeart/2005/8/layout/hierarchy4"/>
    <dgm:cxn modelId="{F05B92EB-BE62-4DA6-9A78-13644C7CC46F}" type="presOf" srcId="{9086F404-C00C-4F07-A57A-2AB31FC730E1}" destId="{32A098A7-6CC6-4A06-85F1-5FC73811B2CF}" srcOrd="0" destOrd="0" presId="urn:microsoft.com/office/officeart/2005/8/layout/hierarchy4"/>
    <dgm:cxn modelId="{742F892E-89C0-4D8A-855F-B37717C13B85}" srcId="{76047681-6481-423F-97BA-1C53CAE4C017}" destId="{BCD9A4CB-7B9A-4910-A1EF-25BEE575EAB2}" srcOrd="0" destOrd="0" parTransId="{A6A35640-6C34-40E2-A0AC-1F077388A937}" sibTransId="{62BB4F6B-2458-4684-B9BD-385B549785B4}"/>
    <dgm:cxn modelId="{E97E8CC3-036B-4AC6-98D5-C799D75B3A62}" srcId="{A364672A-198E-49DA-85A7-0837B78B3045}" destId="{C20E8474-922C-4470-835D-BCF856369973}" srcOrd="1" destOrd="0" parTransId="{E70F6FF2-D5D5-489D-A199-1345427E2871}" sibTransId="{6C74723F-462C-4A75-B61E-BEB3B98D32B5}"/>
    <dgm:cxn modelId="{4054652A-A963-4D33-8007-22B2BDC7ECBF}" type="presOf" srcId="{3A764B8B-91F8-4ADD-B67F-3EB3DD396AF7}" destId="{C604065B-A918-47E1-942B-0B8548F00AB7}" srcOrd="0" destOrd="0" presId="urn:microsoft.com/office/officeart/2005/8/layout/hierarchy4"/>
    <dgm:cxn modelId="{BD7F459B-9D87-49CA-95FE-E000993800B2}" type="presOf" srcId="{DC08BD04-3548-43D1-9574-E1ECA067A265}" destId="{BE2EA70F-E5B0-4C9E-92BF-41F789142A13}" srcOrd="0" destOrd="0" presId="urn:microsoft.com/office/officeart/2005/8/layout/hierarchy4"/>
    <dgm:cxn modelId="{4E212BFD-7E58-4FF3-AD60-2A217BA1384F}" type="presOf" srcId="{BAF2831A-9298-4C04-869D-8242E77A568B}" destId="{E61D180C-1A05-45CD-A0D5-E4C27D69C36F}" srcOrd="0" destOrd="0" presId="urn:microsoft.com/office/officeart/2005/8/layout/hierarchy4"/>
    <dgm:cxn modelId="{8D5B16A5-316D-46C3-B820-5F64E0DB4593}" srcId="{ECAC1662-82E4-4663-BBE3-3BF69215EE65}" destId="{3644B584-9264-4B1F-8E3E-D348B398F17E}" srcOrd="2" destOrd="0" parTransId="{1B8A2054-71C3-43A7-BF31-754BB5A5DFB4}" sibTransId="{14A7B041-0BCF-4FEC-BED9-27BE7B49479B}"/>
    <dgm:cxn modelId="{56998140-A435-4E75-94CD-6723CFFA032D}" srcId="{A67E4A19-DB2B-41FD-A401-6E6BFC905722}" destId="{76047681-6481-423F-97BA-1C53CAE4C017}" srcOrd="3" destOrd="0" parTransId="{7FA03C47-2A69-48B6-8007-420BD7F4B8D7}" sibTransId="{7FE2F314-3274-4027-AFFE-356464EA2D23}"/>
    <dgm:cxn modelId="{C365A569-D93A-4EEF-BDB8-2F91BE97D1CC}" srcId="{DC08BD04-3548-43D1-9574-E1ECA067A265}" destId="{47B99760-01AA-4FBA-9A87-0489C4FC4C39}" srcOrd="1" destOrd="0" parTransId="{F2C55451-DB0E-4CF8-B9B6-EC1E2553F734}" sibTransId="{D9DB4052-61D9-4089-9597-819C7150580F}"/>
    <dgm:cxn modelId="{7D1942C5-079B-4048-A802-A7D8080F6276}" type="presOf" srcId="{F6104FB7-59C8-4CF2-8FDB-B3025B1A6F41}" destId="{399DFDBD-F338-4FE3-B92E-091B463549BB}" srcOrd="0" destOrd="0" presId="urn:microsoft.com/office/officeart/2005/8/layout/hierarchy4"/>
    <dgm:cxn modelId="{39FC1770-0526-4106-B934-5E7F6725C517}" type="presOf" srcId="{07F2FF2C-E87E-4653-B0C4-004DAD078738}" destId="{CEEB6B14-2E55-4EF1-B7B4-C44FB8B1D696}" srcOrd="0" destOrd="0" presId="urn:microsoft.com/office/officeart/2005/8/layout/hierarchy4"/>
    <dgm:cxn modelId="{DDEAF19B-594F-4391-BC0F-2A0DDD910AA2}" type="presOf" srcId="{87F13CB1-3C5B-45D2-B4C5-966D50EBF812}" destId="{979DCAB4-6DE5-493C-9702-C5D47A47AF68}" srcOrd="0" destOrd="0" presId="urn:microsoft.com/office/officeart/2005/8/layout/hierarchy4"/>
    <dgm:cxn modelId="{5F34C780-731D-474B-84C7-9BA974B8EBAC}" srcId="{26F55BC3-CEDF-43D8-BEBA-06585B3CC9E2}" destId="{07C7BC3D-9E80-4FA6-8E82-337E795B0C19}" srcOrd="2" destOrd="0" parTransId="{D480888E-9586-4AF1-9E08-D3ECC7A2C925}" sibTransId="{8800BE58-4059-4740-A38A-605C293EF1F8}"/>
    <dgm:cxn modelId="{8139B8B2-B3E2-4245-B9FC-1F54D570C531}" type="presOf" srcId="{D3241C62-65D1-4E59-8D25-BBEFDFEAD060}" destId="{07C0BA50-875C-4DDE-9822-D4D2BC67353F}" srcOrd="0" destOrd="0" presId="urn:microsoft.com/office/officeart/2005/8/layout/hierarchy4"/>
    <dgm:cxn modelId="{5DFF7BEA-D785-4F78-9DD5-F5EE49DB78D8}" type="presOf" srcId="{76047681-6481-423F-97BA-1C53CAE4C017}" destId="{D7639320-A88B-4C22-B60E-443FB0D74395}" srcOrd="0" destOrd="0" presId="urn:microsoft.com/office/officeart/2005/8/layout/hierarchy4"/>
    <dgm:cxn modelId="{ADFDC9DC-D0BF-417F-B361-923747A2EC41}" srcId="{DC08BD04-3548-43D1-9574-E1ECA067A265}" destId="{3A764B8B-91F8-4ADD-B67F-3EB3DD396AF7}" srcOrd="0" destOrd="0" parTransId="{20683D34-8FA1-41A4-B03D-BF8F059D2582}" sibTransId="{C9D396D0-0126-4CD4-9D70-D922153C681B}"/>
    <dgm:cxn modelId="{8DBF7414-CEA5-40A4-A52C-53307410D050}" type="presOf" srcId="{F418DD8A-6F37-4A93-9DF4-C64D1EBAAA8E}" destId="{F2C4C737-9DDC-4125-9AFB-DA16DA9E0632}" srcOrd="0" destOrd="0" presId="urn:microsoft.com/office/officeart/2005/8/layout/hierarchy4"/>
    <dgm:cxn modelId="{5D86F8DB-282C-45A7-A060-F0059C9D1137}" srcId="{5FF37EB3-AA0D-4B84-A956-8846F9450993}" destId="{E4131599-9321-487B-B619-7C772C6C87BF}" srcOrd="0" destOrd="0" parTransId="{AD265291-6836-4EE2-9397-5C881009FF88}" sibTransId="{B5739FD0-47A0-445C-B1F8-77E389CCCFDB}"/>
    <dgm:cxn modelId="{83298D3F-2FE6-4795-931F-E91E19AC6B97}" srcId="{A67E4A19-DB2B-41FD-A401-6E6BFC905722}" destId="{26F55BC3-CEDF-43D8-BEBA-06585B3CC9E2}" srcOrd="1" destOrd="0" parTransId="{73D59C03-CE6F-4605-A924-BC5E82E20CCD}" sibTransId="{63E23EC3-E0CA-4B32-8498-F878CB95AC16}"/>
    <dgm:cxn modelId="{0B199A72-85F1-4AD1-A4EE-762F70394AC0}" srcId="{26F55BC3-CEDF-43D8-BEBA-06585B3CC9E2}" destId="{200AC021-759A-44EC-A949-DD37CC43F69F}" srcOrd="1" destOrd="0" parTransId="{4AED946F-7497-4943-A7CF-F2288C0BB5C1}" sibTransId="{B375BB56-69A4-4987-A357-77E6D5CA03C6}"/>
    <dgm:cxn modelId="{1BBD12DF-8396-4A25-912F-8328DEE06725}" srcId="{E6BF504B-2567-4647-A264-A734DF0E9BCD}" destId="{F418DD8A-6F37-4A93-9DF4-C64D1EBAAA8E}" srcOrd="0" destOrd="0" parTransId="{61311715-8A47-49A2-B2F1-2EB1C1B87FFF}" sibTransId="{58AD9F02-A515-4C96-BE2B-B2468D993600}"/>
    <dgm:cxn modelId="{3B3CDFA1-A531-4690-8DE7-35E470FB73F1}" srcId="{BAF2831A-9298-4C04-869D-8242E77A568B}" destId="{9086F404-C00C-4F07-A57A-2AB31FC730E1}" srcOrd="2" destOrd="0" parTransId="{9B69A920-2FBF-4211-809A-B21EFB7909C5}" sibTransId="{327ACFBF-BA2E-4091-AAAD-4BCFC022A6CF}"/>
    <dgm:cxn modelId="{5CF48CE3-1B02-4D15-BE24-67B4DBC0C015}" srcId="{ECAC1662-82E4-4663-BBE3-3BF69215EE65}" destId="{449C2B35-7D9A-4C6F-BD3B-0CFFBC55B8E7}" srcOrd="0" destOrd="0" parTransId="{ACF55224-3C3A-48BA-BF0E-DF5EB67D2144}" sibTransId="{CABFA940-ACAF-48C1-9759-247D6C66F996}"/>
    <dgm:cxn modelId="{0A773657-641B-4284-8458-6087D685009D}" srcId="{0911AED7-6325-4A24-AE1D-F01850A12DD3}" destId="{D3DA0A2C-C4C6-481A-A851-E93E8358932E}" srcOrd="2" destOrd="0" parTransId="{77D4EC96-DF9E-4DA4-82DF-A13AAB31861B}" sibTransId="{D1FCE984-E309-48C9-BED1-884479CA1DAD}"/>
    <dgm:cxn modelId="{90D977BB-E4CA-4101-ACC2-43BE957BC6B8}" type="presOf" srcId="{5FF37EB3-AA0D-4B84-A956-8846F9450993}" destId="{F9BD819E-DA9F-42C1-89F8-B59DE9F6A9D9}" srcOrd="0" destOrd="0" presId="urn:microsoft.com/office/officeart/2005/8/layout/hierarchy4"/>
    <dgm:cxn modelId="{5299D503-39E7-4965-8CB0-DCFA27B2A38C}" type="presOf" srcId="{2EB05E20-3B46-4F8A-BE78-F79F9E91B2FA}" destId="{A1F7ABB8-72C9-4D1F-A293-FEC313495C7B}" srcOrd="0" destOrd="0" presId="urn:microsoft.com/office/officeart/2005/8/layout/hierarchy4"/>
    <dgm:cxn modelId="{A8A3FD9C-8348-4B94-8FDF-8148585D752C}" srcId="{BAF2831A-9298-4C04-869D-8242E77A568B}" destId="{6C3D07A8-9590-4CCA-8B2C-F5FFE9ABF538}" srcOrd="0" destOrd="0" parTransId="{77A60397-7537-4EC0-8D4E-16AB305A8B57}" sibTransId="{7B385199-1FCF-4D91-8969-E0429496598C}"/>
    <dgm:cxn modelId="{4376010C-D562-4321-928D-D53470E6593F}" srcId="{0911AED7-6325-4A24-AE1D-F01850A12DD3}" destId="{E6BF504B-2567-4647-A264-A734DF0E9BCD}" srcOrd="1" destOrd="0" parTransId="{720412AD-03AF-4C74-B208-348AAD233261}" sibTransId="{7F85DFFB-F3DF-490F-8EA0-CF2755293A1A}"/>
    <dgm:cxn modelId="{DBABB558-3A6A-4B7D-9631-009A83EF98B5}" type="presOf" srcId="{B13932E5-1674-4AB4-8790-85B127D00259}" destId="{9FDF7374-EDDC-49E5-B118-5E27F8A12EF3}" srcOrd="0" destOrd="0" presId="urn:microsoft.com/office/officeart/2005/8/layout/hierarchy4"/>
    <dgm:cxn modelId="{3D115539-E6FF-4781-862A-240C6BF11688}" type="presOf" srcId="{449C2B35-7D9A-4C6F-BD3B-0CFFBC55B8E7}" destId="{173361AD-FD75-48EE-B697-4482308D63D9}" srcOrd="0" destOrd="0" presId="urn:microsoft.com/office/officeart/2005/8/layout/hierarchy4"/>
    <dgm:cxn modelId="{78B17C57-BAB4-437F-8B0F-380785DD3B4F}" type="presOf" srcId="{7D2D9DCD-5665-4180-9BC1-735914106A3C}" destId="{87970C84-3E8F-46B2-8221-39675EC3FD33}" srcOrd="0" destOrd="0" presId="urn:microsoft.com/office/officeart/2005/8/layout/hierarchy4"/>
    <dgm:cxn modelId="{9A32D04A-10E4-4A1F-806E-119358F9F7D7}" type="presOf" srcId="{6C3D07A8-9590-4CCA-8B2C-F5FFE9ABF538}" destId="{A23FA73B-D85E-44D6-9182-B44DEC103171}" srcOrd="0" destOrd="0" presId="urn:microsoft.com/office/officeart/2005/8/layout/hierarchy4"/>
    <dgm:cxn modelId="{68FA874F-2F32-43E0-99FA-FC73BFFC54D6}" type="presOf" srcId="{E353F0BC-DA43-4527-A8C9-318CDA59D685}" destId="{C0E3F2C7-0F86-4EEE-8120-B830659AEA4C}" srcOrd="0" destOrd="0" presId="urn:microsoft.com/office/officeart/2005/8/layout/hierarchy4"/>
    <dgm:cxn modelId="{6CBF7801-5888-44FD-8212-BCB86923D841}" type="presOf" srcId="{E6BF504B-2567-4647-A264-A734DF0E9BCD}" destId="{EA1F69C9-0517-4FF1-A8F8-395C6E881B1D}" srcOrd="0" destOrd="0" presId="urn:microsoft.com/office/officeart/2005/8/layout/hierarchy4"/>
    <dgm:cxn modelId="{7D1838E6-44F5-406A-8743-590F81C451FF}" srcId="{A364672A-198E-49DA-85A7-0837B78B3045}" destId="{2EB05E20-3B46-4F8A-BE78-F79F9E91B2FA}" srcOrd="3" destOrd="0" parTransId="{9EF560D1-F750-4EA3-B036-6E36A70978BC}" sibTransId="{3D812FFE-7239-408A-96EC-497684845512}"/>
    <dgm:cxn modelId="{3B20935F-6715-43F1-9BB0-42772F34B623}" srcId="{E4131599-9321-487B-B619-7C772C6C87BF}" destId="{0911AED7-6325-4A24-AE1D-F01850A12DD3}" srcOrd="2" destOrd="0" parTransId="{2E038ABC-164A-404E-BC17-0AB6C0BD181B}" sibTransId="{94D5DCCE-3B3E-4617-A04D-E5C7C7EF701C}"/>
    <dgm:cxn modelId="{645F0217-ADBA-4FAF-B993-98CFBB5A13A1}" type="presOf" srcId="{C92D0E65-4C1B-45B4-90D2-A5DB178B4B91}" destId="{91BB2FF3-CBF5-4EE8-866F-62EB52E84535}" srcOrd="0" destOrd="0" presId="urn:microsoft.com/office/officeart/2005/8/layout/hierarchy4"/>
    <dgm:cxn modelId="{CC1D7F32-45BB-4A63-BA8F-BDEB7E8828F8}" srcId="{ECAC1662-82E4-4663-BBE3-3BF69215EE65}" destId="{0AE261F2-B3EF-4DDC-A3A7-A1FEA64BB4E1}" srcOrd="1" destOrd="0" parTransId="{EF19A8E4-396B-4A07-9080-76C81501C58D}" sibTransId="{BBC95B8F-8ADE-4E9E-B4ED-815DE5F18079}"/>
    <dgm:cxn modelId="{D34C85B6-F25E-4EC2-BF20-D8904EE156FE}" srcId="{BAF2831A-9298-4C04-869D-8242E77A568B}" destId="{C92D0E65-4C1B-45B4-90D2-A5DB178B4B91}" srcOrd="1" destOrd="0" parTransId="{35FBAF11-4CD4-404F-87A9-14934E94BC8B}" sibTransId="{09AA5B1F-0673-40E1-B1DB-B1B1274EA487}"/>
    <dgm:cxn modelId="{A37AFA1B-A9CB-45E7-85B6-341D2C6313DA}" type="presOf" srcId="{0AE261F2-B3EF-4DDC-A3A7-A1FEA64BB4E1}" destId="{BFFD90C6-D1B5-41A7-A9A9-D0CCA0CA91CB}" srcOrd="0" destOrd="0" presId="urn:microsoft.com/office/officeart/2005/8/layout/hierarchy4"/>
    <dgm:cxn modelId="{F8D4D3B6-4795-4E0C-8003-8F374E11CDCE}" type="presOf" srcId="{BCD9A4CB-7B9A-4910-A1EF-25BEE575EAB2}" destId="{1671FF70-E844-4B66-ADCB-33AA30879BC7}" srcOrd="0" destOrd="0" presId="urn:microsoft.com/office/officeart/2005/8/layout/hierarchy4"/>
    <dgm:cxn modelId="{83E88281-5CDB-474B-8523-B306754D6935}" srcId="{A364672A-198E-49DA-85A7-0837B78B3045}" destId="{DC08BD04-3548-43D1-9574-E1ECA067A265}" srcOrd="2" destOrd="0" parTransId="{A527954D-68FB-475E-B50C-D7F8FE43B0A6}" sibTransId="{B61C0D0A-B39A-4486-B28F-0437FC0DC178}"/>
    <dgm:cxn modelId="{98963DA7-B642-4F57-B495-1CA2547CA0E4}" srcId="{C20E8474-922C-4470-835D-BCF856369973}" destId="{E7E3A134-D4D6-4BD3-B533-D1CDD0182900}" srcOrd="1" destOrd="0" parTransId="{D8264E50-6296-41EA-8CB6-A3199D56210D}" sibTransId="{0CE23F56-4FC1-43F9-A95B-71BD1BF2351C}"/>
    <dgm:cxn modelId="{B09A24BD-4A7F-4D00-A38B-DDCE882B1E3A}" type="presOf" srcId="{07C7BC3D-9E80-4FA6-8E82-337E795B0C19}" destId="{DC6C594F-4A1A-4077-89CB-9472969AAA9D}" srcOrd="0" destOrd="0" presId="urn:microsoft.com/office/officeart/2005/8/layout/hierarchy4"/>
    <dgm:cxn modelId="{2AA59583-41B9-4165-A95B-D89A20E8DEE6}" srcId="{0911AED7-6325-4A24-AE1D-F01850A12DD3}" destId="{07F2FF2C-E87E-4653-B0C4-004DAD078738}" srcOrd="3" destOrd="0" parTransId="{1A2C55D2-8FBF-487A-B88B-F27308733861}" sibTransId="{F66C38CA-9A48-4C69-A22A-46E001EA2E16}"/>
    <dgm:cxn modelId="{EE18D74A-262D-4178-8CC4-A4ABBA998663}" srcId="{2EB05E20-3B46-4F8A-BE78-F79F9E91B2FA}" destId="{B13932E5-1674-4AB4-8790-85B127D00259}" srcOrd="0" destOrd="0" parTransId="{DEA25941-AB8B-4A01-BD6A-4EFCDE1339C6}" sibTransId="{ACBC0EA8-38DB-4381-B469-801E3E03969C}"/>
    <dgm:cxn modelId="{11FAD4B0-1471-4C16-8D22-DF6FC95C9C52}" srcId="{C20E8474-922C-4470-835D-BCF856369973}" destId="{87F13CB1-3C5B-45D2-B4C5-966D50EBF812}" srcOrd="2" destOrd="0" parTransId="{5E9036CE-E856-4FDE-BFF8-2416AAACCBCD}" sibTransId="{89DCF7DD-4D10-40FF-9C1F-BE4404642F8A}"/>
    <dgm:cxn modelId="{DDC78595-A48C-4C9F-BF7D-3EF0D4849A16}" srcId="{A364672A-198E-49DA-85A7-0837B78B3045}" destId="{F6104FB7-59C8-4CF2-8FDB-B3025B1A6F41}" srcOrd="0" destOrd="0" parTransId="{09466561-1758-4F5A-80C9-0787CD148618}" sibTransId="{874A1774-4276-4C83-9780-EB9B9BB96EAC}"/>
    <dgm:cxn modelId="{FC2A0054-6158-4C08-ADDE-13F091F36CA4}" type="presOf" srcId="{200AC021-759A-44EC-A949-DD37CC43F69F}" destId="{26A41F29-8985-4E0F-BF48-027D49FFE67E}" srcOrd="0" destOrd="0" presId="urn:microsoft.com/office/officeart/2005/8/layout/hierarchy4"/>
    <dgm:cxn modelId="{B54E0AD4-ADB0-44CF-8AAB-A76FA2EB4CEA}" srcId="{D3DA0A2C-C4C6-481A-A851-E93E8358932E}" destId="{CB7546E0-F633-4070-8AA5-724508E98BDD}" srcOrd="0" destOrd="0" parTransId="{C88D2ECE-0397-4747-A10F-7655D5F8918E}" sibTransId="{92602971-93B3-4713-ABC4-826BCAFB2EA1}"/>
    <dgm:cxn modelId="{F0BCCE9E-74DD-4E11-8A14-F4F710D505A5}" srcId="{A67E4A19-DB2B-41FD-A401-6E6BFC905722}" destId="{BAF2831A-9298-4C04-869D-8242E77A568B}" srcOrd="2" destOrd="0" parTransId="{9C1E2EE4-9C1A-44D5-BFC9-6297213F8BB7}" sibTransId="{A9E5DA4E-1181-4A80-BFAB-9B189F07FB79}"/>
    <dgm:cxn modelId="{E6CC90F3-0E19-48F5-A7CD-86C08938B7EB}" type="presOf" srcId="{A67E4A19-DB2B-41FD-A401-6E6BFC905722}" destId="{9DF88AAB-89B2-4013-BD14-72625BCB77F1}" srcOrd="0" destOrd="0" presId="urn:microsoft.com/office/officeart/2005/8/layout/hierarchy4"/>
    <dgm:cxn modelId="{C7A4F8E4-5095-4285-A7BC-C40B15F87DC0}" type="presParOf" srcId="{F9BD819E-DA9F-42C1-89F8-B59DE9F6A9D9}" destId="{0F64C036-1284-49C7-A324-37AEE3F74A45}" srcOrd="0" destOrd="0" presId="urn:microsoft.com/office/officeart/2005/8/layout/hierarchy4"/>
    <dgm:cxn modelId="{A264BEA4-BDE8-472B-8E8F-3250B42C8E31}" type="presParOf" srcId="{0F64C036-1284-49C7-A324-37AEE3F74A45}" destId="{56309BD7-3BBA-4CAD-9223-2D4B88C16FA9}" srcOrd="0" destOrd="0" presId="urn:microsoft.com/office/officeart/2005/8/layout/hierarchy4"/>
    <dgm:cxn modelId="{D681AAC6-A9F3-4966-94D8-930993CD25BB}" type="presParOf" srcId="{0F64C036-1284-49C7-A324-37AEE3F74A45}" destId="{51CF962A-41EC-4906-A7D6-F18624D7B5CF}" srcOrd="1" destOrd="0" presId="urn:microsoft.com/office/officeart/2005/8/layout/hierarchy4"/>
    <dgm:cxn modelId="{DA147B32-D124-4259-8337-BBF224E7A083}" type="presParOf" srcId="{0F64C036-1284-49C7-A324-37AEE3F74A45}" destId="{F36C8AA3-115F-41B1-903B-1669B346D595}" srcOrd="2" destOrd="0" presId="urn:microsoft.com/office/officeart/2005/8/layout/hierarchy4"/>
    <dgm:cxn modelId="{488D46AA-A001-4894-AAB0-018A8D9B68EA}" type="presParOf" srcId="{F36C8AA3-115F-41B1-903B-1669B346D595}" destId="{2ACC59E5-2B58-4B62-9705-6C6FB31AB35C}" srcOrd="0" destOrd="0" presId="urn:microsoft.com/office/officeart/2005/8/layout/hierarchy4"/>
    <dgm:cxn modelId="{CF449DEC-46A6-4471-BE66-9CCD5DCCD471}" type="presParOf" srcId="{2ACC59E5-2B58-4B62-9705-6C6FB31AB35C}" destId="{E2F05948-5953-4DEE-A349-A3CA99669C1F}" srcOrd="0" destOrd="0" presId="urn:microsoft.com/office/officeart/2005/8/layout/hierarchy4"/>
    <dgm:cxn modelId="{D03279E5-CA34-45E4-BE5B-A9ECA0EB3F68}" type="presParOf" srcId="{2ACC59E5-2B58-4B62-9705-6C6FB31AB35C}" destId="{A41767E0-4145-48F6-A785-F2FD9C45EA29}" srcOrd="1" destOrd="0" presId="urn:microsoft.com/office/officeart/2005/8/layout/hierarchy4"/>
    <dgm:cxn modelId="{A071B8CB-5CC3-4FC4-BA4A-47A23195A614}" type="presParOf" srcId="{2ACC59E5-2B58-4B62-9705-6C6FB31AB35C}" destId="{7F347644-8439-449A-AA0B-4648838AA218}" srcOrd="2" destOrd="0" presId="urn:microsoft.com/office/officeart/2005/8/layout/hierarchy4"/>
    <dgm:cxn modelId="{E1257C58-E1B7-4D0F-A7D1-3649D6A82C20}" type="presParOf" srcId="{7F347644-8439-449A-AA0B-4648838AA218}" destId="{436116BA-0E95-47AF-90A8-A60BA8A86B07}" srcOrd="0" destOrd="0" presId="urn:microsoft.com/office/officeart/2005/8/layout/hierarchy4"/>
    <dgm:cxn modelId="{EB15457F-F1F6-4639-A72E-B0E30CC02E31}" type="presParOf" srcId="{436116BA-0E95-47AF-90A8-A60BA8A86B07}" destId="{399DFDBD-F338-4FE3-B92E-091B463549BB}" srcOrd="0" destOrd="0" presId="urn:microsoft.com/office/officeart/2005/8/layout/hierarchy4"/>
    <dgm:cxn modelId="{1D6B1561-96FE-41AE-8DEB-1B407E58B2CF}" type="presParOf" srcId="{436116BA-0E95-47AF-90A8-A60BA8A86B07}" destId="{1A1D2129-A1D6-4608-91CB-85499515DCC6}" srcOrd="1" destOrd="0" presId="urn:microsoft.com/office/officeart/2005/8/layout/hierarchy4"/>
    <dgm:cxn modelId="{038FF80D-2E66-444E-804C-76C3A5B611F7}" type="presParOf" srcId="{436116BA-0E95-47AF-90A8-A60BA8A86B07}" destId="{402DB865-CB61-4BAA-A9EA-7D9C3BC47725}" srcOrd="2" destOrd="0" presId="urn:microsoft.com/office/officeart/2005/8/layout/hierarchy4"/>
    <dgm:cxn modelId="{B5522E44-CEB5-4B68-97F3-1F9E07993E6A}" type="presParOf" srcId="{402DB865-CB61-4BAA-A9EA-7D9C3BC47725}" destId="{6DEA160F-3F16-44EE-9CFE-D5FE0AB68788}" srcOrd="0" destOrd="0" presId="urn:microsoft.com/office/officeart/2005/8/layout/hierarchy4"/>
    <dgm:cxn modelId="{6A0070AF-9F61-4CA4-818C-639A46D50765}" type="presParOf" srcId="{6DEA160F-3F16-44EE-9CFE-D5FE0AB68788}" destId="{778E899D-0949-4D34-8DDE-867863E4449D}" srcOrd="0" destOrd="0" presId="urn:microsoft.com/office/officeart/2005/8/layout/hierarchy4"/>
    <dgm:cxn modelId="{DC1E15B9-C38A-4519-9695-DF3E2536F07F}" type="presParOf" srcId="{6DEA160F-3F16-44EE-9CFE-D5FE0AB68788}" destId="{F2A4EAD3-1920-4160-B886-C31E10998A28}" srcOrd="1" destOrd="0" presId="urn:microsoft.com/office/officeart/2005/8/layout/hierarchy4"/>
    <dgm:cxn modelId="{1F5C2ACE-5C0E-4680-9275-2B561EDD70AD}" type="presParOf" srcId="{402DB865-CB61-4BAA-A9EA-7D9C3BC47725}" destId="{282DE038-343A-4D3B-966A-EE9E997C1E5B}" srcOrd="1" destOrd="0" presId="urn:microsoft.com/office/officeart/2005/8/layout/hierarchy4"/>
    <dgm:cxn modelId="{0BA83E5F-A058-460A-9AE5-7C32F420C15B}" type="presParOf" srcId="{402DB865-CB61-4BAA-A9EA-7D9C3BC47725}" destId="{3075465B-E636-4F7D-B415-8C15E4643938}" srcOrd="2" destOrd="0" presId="urn:microsoft.com/office/officeart/2005/8/layout/hierarchy4"/>
    <dgm:cxn modelId="{DDDB393D-DF22-4AD7-83EC-CE10387A2116}" type="presParOf" srcId="{3075465B-E636-4F7D-B415-8C15E4643938}" destId="{192AE3B0-F563-4432-AF33-E7E88867E112}" srcOrd="0" destOrd="0" presId="urn:microsoft.com/office/officeart/2005/8/layout/hierarchy4"/>
    <dgm:cxn modelId="{D9FF54BD-B1F5-4082-AC69-411012B3C944}" type="presParOf" srcId="{3075465B-E636-4F7D-B415-8C15E4643938}" destId="{92299C0C-2AEA-420D-AD32-D5EF8CB06561}" srcOrd="1" destOrd="0" presId="urn:microsoft.com/office/officeart/2005/8/layout/hierarchy4"/>
    <dgm:cxn modelId="{524F3B3B-CF28-411F-A3DD-21B38C6860E0}" type="presParOf" srcId="{402DB865-CB61-4BAA-A9EA-7D9C3BC47725}" destId="{D7522091-A0FA-4AEB-96C4-C8F54F419928}" srcOrd="3" destOrd="0" presId="urn:microsoft.com/office/officeart/2005/8/layout/hierarchy4"/>
    <dgm:cxn modelId="{B2A32CD5-4B9C-4CEC-9DF6-5900DBB07C90}" type="presParOf" srcId="{402DB865-CB61-4BAA-A9EA-7D9C3BC47725}" destId="{53FB3467-B1D4-41B7-BC55-B3369463E818}" srcOrd="4" destOrd="0" presId="urn:microsoft.com/office/officeart/2005/8/layout/hierarchy4"/>
    <dgm:cxn modelId="{2BF60B9E-39C9-42A9-895A-1921700B52A8}" type="presParOf" srcId="{53FB3467-B1D4-41B7-BC55-B3369463E818}" destId="{4D08CE80-EC30-482D-A4DA-8B390BB8A862}" srcOrd="0" destOrd="0" presId="urn:microsoft.com/office/officeart/2005/8/layout/hierarchy4"/>
    <dgm:cxn modelId="{6001C5BE-8D20-4909-BCFF-4909F2CC0C49}" type="presParOf" srcId="{53FB3467-B1D4-41B7-BC55-B3369463E818}" destId="{12D3FC80-E8A0-49A1-948D-DBCB834FF363}" srcOrd="1" destOrd="0" presId="urn:microsoft.com/office/officeart/2005/8/layout/hierarchy4"/>
    <dgm:cxn modelId="{378AFDF4-04C5-45DA-897A-E747F3A3575D}" type="presParOf" srcId="{7F347644-8439-449A-AA0B-4648838AA218}" destId="{55148B20-4526-48D3-B9DF-ECEC398A8D0D}" srcOrd="1" destOrd="0" presId="urn:microsoft.com/office/officeart/2005/8/layout/hierarchy4"/>
    <dgm:cxn modelId="{8009DED6-61C9-4CD1-8638-E0CDAEDCBC49}" type="presParOf" srcId="{7F347644-8439-449A-AA0B-4648838AA218}" destId="{78E07240-4EE6-4AB4-9AD3-0E370B00E92B}" srcOrd="2" destOrd="0" presId="urn:microsoft.com/office/officeart/2005/8/layout/hierarchy4"/>
    <dgm:cxn modelId="{57817B86-89A6-4A34-90E8-283FE51868C3}" type="presParOf" srcId="{78E07240-4EE6-4AB4-9AD3-0E370B00E92B}" destId="{061B9098-6C0D-4476-9512-79E28173B1FF}" srcOrd="0" destOrd="0" presId="urn:microsoft.com/office/officeart/2005/8/layout/hierarchy4"/>
    <dgm:cxn modelId="{54823137-E7F6-4CF9-A5DC-4F6855C2EEDB}" type="presParOf" srcId="{78E07240-4EE6-4AB4-9AD3-0E370B00E92B}" destId="{A4346D64-211B-4AF7-8D03-EC4D1D8255D7}" srcOrd="1" destOrd="0" presId="urn:microsoft.com/office/officeart/2005/8/layout/hierarchy4"/>
    <dgm:cxn modelId="{A923F155-338B-4A14-820A-C20AC5C446EE}" type="presParOf" srcId="{78E07240-4EE6-4AB4-9AD3-0E370B00E92B}" destId="{2E128089-5361-4575-A56B-F6F804096992}" srcOrd="2" destOrd="0" presId="urn:microsoft.com/office/officeart/2005/8/layout/hierarchy4"/>
    <dgm:cxn modelId="{3559CBA4-2F78-4055-977B-F16E83EA1B30}" type="presParOf" srcId="{2E128089-5361-4575-A56B-F6F804096992}" destId="{207F1D68-183F-4DF6-989A-67D41D0051DF}" srcOrd="0" destOrd="0" presId="urn:microsoft.com/office/officeart/2005/8/layout/hierarchy4"/>
    <dgm:cxn modelId="{7A6C459C-F124-4A3A-9F90-8316AB7ADAF9}" type="presParOf" srcId="{207F1D68-183F-4DF6-989A-67D41D0051DF}" destId="{C955C6B7-E262-4FF4-9577-5644A3CCD4D6}" srcOrd="0" destOrd="0" presId="urn:microsoft.com/office/officeart/2005/8/layout/hierarchy4"/>
    <dgm:cxn modelId="{54875151-A87A-4485-BFEA-2C5DA50EAB87}" type="presParOf" srcId="{207F1D68-183F-4DF6-989A-67D41D0051DF}" destId="{22E92A70-B3A7-41F1-A38C-084E7BB219A3}" srcOrd="1" destOrd="0" presId="urn:microsoft.com/office/officeart/2005/8/layout/hierarchy4"/>
    <dgm:cxn modelId="{ECB9DCB2-ECFD-49FD-9FEE-C9DD2442D233}" type="presParOf" srcId="{2E128089-5361-4575-A56B-F6F804096992}" destId="{4A4CD61B-6533-4858-93C2-64FF9050929C}" srcOrd="1" destOrd="0" presId="urn:microsoft.com/office/officeart/2005/8/layout/hierarchy4"/>
    <dgm:cxn modelId="{807FF039-A9BB-422E-A29E-5A4D755ADBB2}" type="presParOf" srcId="{2E128089-5361-4575-A56B-F6F804096992}" destId="{C38F4B61-2E33-4EAF-9079-ECA24222213B}" srcOrd="2" destOrd="0" presId="urn:microsoft.com/office/officeart/2005/8/layout/hierarchy4"/>
    <dgm:cxn modelId="{EC5BD9CB-0717-4CB9-8BA5-7EED7760C0BE}" type="presParOf" srcId="{C38F4B61-2E33-4EAF-9079-ECA24222213B}" destId="{F38E05E0-29E2-40BB-9396-926D077325FC}" srcOrd="0" destOrd="0" presId="urn:microsoft.com/office/officeart/2005/8/layout/hierarchy4"/>
    <dgm:cxn modelId="{759BA030-9184-4056-B46C-76A04CC66496}" type="presParOf" srcId="{C38F4B61-2E33-4EAF-9079-ECA24222213B}" destId="{D9ADCE6B-1CF4-4BB0-83EC-F5B333E5EC4D}" srcOrd="1" destOrd="0" presId="urn:microsoft.com/office/officeart/2005/8/layout/hierarchy4"/>
    <dgm:cxn modelId="{B69E76B0-2651-48B0-BDB7-1782B8BAD6E7}" type="presParOf" srcId="{2E128089-5361-4575-A56B-F6F804096992}" destId="{B624C909-A419-447D-A929-1A58DF53F0D8}" srcOrd="3" destOrd="0" presId="urn:microsoft.com/office/officeart/2005/8/layout/hierarchy4"/>
    <dgm:cxn modelId="{B8F17AE9-204E-4F71-9ACE-FB9A34C8F103}" type="presParOf" srcId="{2E128089-5361-4575-A56B-F6F804096992}" destId="{B6E25BC2-F9D8-4494-B5EA-81B1E48CB769}" srcOrd="4" destOrd="0" presId="urn:microsoft.com/office/officeart/2005/8/layout/hierarchy4"/>
    <dgm:cxn modelId="{6A436809-BA53-495F-8161-E9EB147DE2B1}" type="presParOf" srcId="{B6E25BC2-F9D8-4494-B5EA-81B1E48CB769}" destId="{979DCAB4-6DE5-493C-9702-C5D47A47AF68}" srcOrd="0" destOrd="0" presId="urn:microsoft.com/office/officeart/2005/8/layout/hierarchy4"/>
    <dgm:cxn modelId="{D0570233-EDA0-442F-B61F-5B7B493F16C8}" type="presParOf" srcId="{B6E25BC2-F9D8-4494-B5EA-81B1E48CB769}" destId="{AE15E077-3036-4971-9F68-D103385C8FED}" srcOrd="1" destOrd="0" presId="urn:microsoft.com/office/officeart/2005/8/layout/hierarchy4"/>
    <dgm:cxn modelId="{93B03FFC-7BCC-4900-BEDB-3C2907314514}" type="presParOf" srcId="{7F347644-8439-449A-AA0B-4648838AA218}" destId="{40339750-F38B-4AA6-96A4-5E28EB3A6BE9}" srcOrd="3" destOrd="0" presId="urn:microsoft.com/office/officeart/2005/8/layout/hierarchy4"/>
    <dgm:cxn modelId="{9389DE68-B354-4678-881C-D2A0634E8F32}" type="presParOf" srcId="{7F347644-8439-449A-AA0B-4648838AA218}" destId="{B7CC58CB-DF97-459E-A23B-6165FF834866}" srcOrd="4" destOrd="0" presId="urn:microsoft.com/office/officeart/2005/8/layout/hierarchy4"/>
    <dgm:cxn modelId="{25DC3904-609F-4A04-A5D7-02CA261A4D7F}" type="presParOf" srcId="{B7CC58CB-DF97-459E-A23B-6165FF834866}" destId="{BE2EA70F-E5B0-4C9E-92BF-41F789142A13}" srcOrd="0" destOrd="0" presId="urn:microsoft.com/office/officeart/2005/8/layout/hierarchy4"/>
    <dgm:cxn modelId="{E21B3E62-FB69-4EF4-9406-55D228E10EE4}" type="presParOf" srcId="{B7CC58CB-DF97-459E-A23B-6165FF834866}" destId="{C7E76C49-D831-4809-A7E6-A6E454470BB2}" srcOrd="1" destOrd="0" presId="urn:microsoft.com/office/officeart/2005/8/layout/hierarchy4"/>
    <dgm:cxn modelId="{1632AC1A-F097-42F9-852C-95EC099EA9D5}" type="presParOf" srcId="{B7CC58CB-DF97-459E-A23B-6165FF834866}" destId="{CCBF3CC6-0605-4CC1-8108-2D99A795D6DA}" srcOrd="2" destOrd="0" presId="urn:microsoft.com/office/officeart/2005/8/layout/hierarchy4"/>
    <dgm:cxn modelId="{44D028AA-0681-488E-99E4-03382E5A3F0C}" type="presParOf" srcId="{CCBF3CC6-0605-4CC1-8108-2D99A795D6DA}" destId="{7999D2D2-B2E7-461C-A899-EF744E2FB58E}" srcOrd="0" destOrd="0" presId="urn:microsoft.com/office/officeart/2005/8/layout/hierarchy4"/>
    <dgm:cxn modelId="{56F64179-6758-4C65-963C-649EAC9CFA30}" type="presParOf" srcId="{7999D2D2-B2E7-461C-A899-EF744E2FB58E}" destId="{C604065B-A918-47E1-942B-0B8548F00AB7}" srcOrd="0" destOrd="0" presId="urn:microsoft.com/office/officeart/2005/8/layout/hierarchy4"/>
    <dgm:cxn modelId="{89C88DB9-EF64-4EF0-8132-A3EED7F6178A}" type="presParOf" srcId="{7999D2D2-B2E7-461C-A899-EF744E2FB58E}" destId="{971584F8-989B-4C21-9F7D-82C536F908E3}" srcOrd="1" destOrd="0" presId="urn:microsoft.com/office/officeart/2005/8/layout/hierarchy4"/>
    <dgm:cxn modelId="{6C8512B2-8272-4EBD-A09F-A8A8834821BD}" type="presParOf" srcId="{CCBF3CC6-0605-4CC1-8108-2D99A795D6DA}" destId="{4584C205-8CF3-4C93-B9D8-4FD16E020D78}" srcOrd="1" destOrd="0" presId="urn:microsoft.com/office/officeart/2005/8/layout/hierarchy4"/>
    <dgm:cxn modelId="{96346F4A-24E4-4D6E-8EEC-822D4928F642}" type="presParOf" srcId="{CCBF3CC6-0605-4CC1-8108-2D99A795D6DA}" destId="{B9AE57E4-27F7-4283-953C-D7BA2E53410A}" srcOrd="2" destOrd="0" presId="urn:microsoft.com/office/officeart/2005/8/layout/hierarchy4"/>
    <dgm:cxn modelId="{15A0A703-9E31-4081-BB90-2036D9ED871E}" type="presParOf" srcId="{B9AE57E4-27F7-4283-953C-D7BA2E53410A}" destId="{21F51883-B62D-4E95-BDB1-2BF46477128F}" srcOrd="0" destOrd="0" presId="urn:microsoft.com/office/officeart/2005/8/layout/hierarchy4"/>
    <dgm:cxn modelId="{8EE7188A-9DC2-4773-A755-CC81E3289A85}" type="presParOf" srcId="{B9AE57E4-27F7-4283-953C-D7BA2E53410A}" destId="{EBA2AABA-AB4F-44BD-9DD3-C9B1CDA79C6A}" srcOrd="1" destOrd="0" presId="urn:microsoft.com/office/officeart/2005/8/layout/hierarchy4"/>
    <dgm:cxn modelId="{FED4B16A-6165-4DA8-829D-E8288586D18D}" type="presParOf" srcId="{CCBF3CC6-0605-4CC1-8108-2D99A795D6DA}" destId="{077E0983-1BDE-4854-8E14-65CA24C417FA}" srcOrd="3" destOrd="0" presId="urn:microsoft.com/office/officeart/2005/8/layout/hierarchy4"/>
    <dgm:cxn modelId="{0AF893B6-D0DC-499E-8562-42D4467C1CBC}" type="presParOf" srcId="{CCBF3CC6-0605-4CC1-8108-2D99A795D6DA}" destId="{722C97C4-BDBD-4F97-A41A-A8177EC4544A}" srcOrd="4" destOrd="0" presId="urn:microsoft.com/office/officeart/2005/8/layout/hierarchy4"/>
    <dgm:cxn modelId="{2F26965C-AF48-48EC-BF83-0FDBE3BA746C}" type="presParOf" srcId="{722C97C4-BDBD-4F97-A41A-A8177EC4544A}" destId="{0385220D-BA1C-47FB-9D37-786802131679}" srcOrd="0" destOrd="0" presId="urn:microsoft.com/office/officeart/2005/8/layout/hierarchy4"/>
    <dgm:cxn modelId="{C9F89141-D8C2-46FB-95CC-6107B6D3AE2A}" type="presParOf" srcId="{722C97C4-BDBD-4F97-A41A-A8177EC4544A}" destId="{A53368E4-007C-4E95-90BE-B71170E2B469}" srcOrd="1" destOrd="0" presId="urn:microsoft.com/office/officeart/2005/8/layout/hierarchy4"/>
    <dgm:cxn modelId="{EC520941-FAEC-4E09-9578-1A0573D153BC}" type="presParOf" srcId="{7F347644-8439-449A-AA0B-4648838AA218}" destId="{314ECAE3-C7A5-46B9-BB62-2432E3046621}" srcOrd="5" destOrd="0" presId="urn:microsoft.com/office/officeart/2005/8/layout/hierarchy4"/>
    <dgm:cxn modelId="{90874C96-C723-4F18-81F5-44859D6CEEAF}" type="presParOf" srcId="{7F347644-8439-449A-AA0B-4648838AA218}" destId="{5D98294A-0B93-43AF-B990-26F13546B345}" srcOrd="6" destOrd="0" presId="urn:microsoft.com/office/officeart/2005/8/layout/hierarchy4"/>
    <dgm:cxn modelId="{CE1F8BA1-EC1D-4FE6-8C48-E4A479B4ABB7}" type="presParOf" srcId="{5D98294A-0B93-43AF-B990-26F13546B345}" destId="{A1F7ABB8-72C9-4D1F-A293-FEC313495C7B}" srcOrd="0" destOrd="0" presId="urn:microsoft.com/office/officeart/2005/8/layout/hierarchy4"/>
    <dgm:cxn modelId="{388BDF25-F09F-4E88-A803-D347B646FC22}" type="presParOf" srcId="{5D98294A-0B93-43AF-B990-26F13546B345}" destId="{59296FE9-B807-4014-9C55-C6D08CBE8A29}" srcOrd="1" destOrd="0" presId="urn:microsoft.com/office/officeart/2005/8/layout/hierarchy4"/>
    <dgm:cxn modelId="{7D88536D-2FCD-46CD-A1EC-EBAC63F6EEF6}" type="presParOf" srcId="{5D98294A-0B93-43AF-B990-26F13546B345}" destId="{7A9406C0-8963-4705-AF61-A921B63A53D2}" srcOrd="2" destOrd="0" presId="urn:microsoft.com/office/officeart/2005/8/layout/hierarchy4"/>
    <dgm:cxn modelId="{338AD515-BDD2-40F3-8BD9-7A3C8F3C6156}" type="presParOf" srcId="{7A9406C0-8963-4705-AF61-A921B63A53D2}" destId="{5ED14458-348F-4FC1-B4A2-A2F2300AE52A}" srcOrd="0" destOrd="0" presId="urn:microsoft.com/office/officeart/2005/8/layout/hierarchy4"/>
    <dgm:cxn modelId="{3A28D387-A6AC-48C4-953F-4F009046A4C0}" type="presParOf" srcId="{5ED14458-348F-4FC1-B4A2-A2F2300AE52A}" destId="{9FDF7374-EDDC-49E5-B118-5E27F8A12EF3}" srcOrd="0" destOrd="0" presId="urn:microsoft.com/office/officeart/2005/8/layout/hierarchy4"/>
    <dgm:cxn modelId="{F1A19470-3851-46C8-A8A0-9D3BE3BF6CBB}" type="presParOf" srcId="{5ED14458-348F-4FC1-B4A2-A2F2300AE52A}" destId="{875EE4D2-7C46-47D8-AA87-CA9019D9274A}" srcOrd="1" destOrd="0" presId="urn:microsoft.com/office/officeart/2005/8/layout/hierarchy4"/>
    <dgm:cxn modelId="{EBB66629-5097-4927-A7BC-7575CFF8A762}" type="presParOf" srcId="{F36C8AA3-115F-41B1-903B-1669B346D595}" destId="{981D5F2B-9FE5-4B6D-8BC5-57A89D0CC18E}" srcOrd="1" destOrd="0" presId="urn:microsoft.com/office/officeart/2005/8/layout/hierarchy4"/>
    <dgm:cxn modelId="{D8F8EF83-C8DB-4006-91B2-636AAA2BD51F}" type="presParOf" srcId="{F36C8AA3-115F-41B1-903B-1669B346D595}" destId="{25D8CBBA-02BC-4638-A3B3-AF6BEF323B87}" srcOrd="2" destOrd="0" presId="urn:microsoft.com/office/officeart/2005/8/layout/hierarchy4"/>
    <dgm:cxn modelId="{7D6072F7-8111-49C6-B787-ADA9A65FEDC5}" type="presParOf" srcId="{25D8CBBA-02BC-4638-A3B3-AF6BEF323B87}" destId="{9DF88AAB-89B2-4013-BD14-72625BCB77F1}" srcOrd="0" destOrd="0" presId="urn:microsoft.com/office/officeart/2005/8/layout/hierarchy4"/>
    <dgm:cxn modelId="{83804512-EDC0-4953-A2A4-0FBDF8960864}" type="presParOf" srcId="{25D8CBBA-02BC-4638-A3B3-AF6BEF323B87}" destId="{FE9BA33E-7DA4-4443-92D9-9D64AE853A46}" srcOrd="1" destOrd="0" presId="urn:microsoft.com/office/officeart/2005/8/layout/hierarchy4"/>
    <dgm:cxn modelId="{3DDC857A-FEFB-4B08-9B83-72540F462992}" type="presParOf" srcId="{25D8CBBA-02BC-4638-A3B3-AF6BEF323B87}" destId="{10EB3622-7DF2-4CCC-B870-877D1243ED8B}" srcOrd="2" destOrd="0" presId="urn:microsoft.com/office/officeart/2005/8/layout/hierarchy4"/>
    <dgm:cxn modelId="{845CBFD0-3F6C-468F-AFCA-F9E53092CCD7}" type="presParOf" srcId="{10EB3622-7DF2-4CCC-B870-877D1243ED8B}" destId="{A89D86BE-2F51-4363-9FF0-B1814536512E}" srcOrd="0" destOrd="0" presId="urn:microsoft.com/office/officeart/2005/8/layout/hierarchy4"/>
    <dgm:cxn modelId="{766C9406-98B7-43B8-9155-C2AF9F7BC9BE}" type="presParOf" srcId="{A89D86BE-2F51-4363-9FF0-B1814536512E}" destId="{BF48178D-AC6B-4604-8E2A-963C699B53C0}" srcOrd="0" destOrd="0" presId="urn:microsoft.com/office/officeart/2005/8/layout/hierarchy4"/>
    <dgm:cxn modelId="{37274FF8-0480-4C28-A30A-48DCB1D933F8}" type="presParOf" srcId="{A89D86BE-2F51-4363-9FF0-B1814536512E}" destId="{0488F15F-90EE-4376-9184-4953552C3BEC}" srcOrd="1" destOrd="0" presId="urn:microsoft.com/office/officeart/2005/8/layout/hierarchy4"/>
    <dgm:cxn modelId="{23BFFEFF-89DB-43C0-8A58-B8D3EC0CCF63}" type="presParOf" srcId="{A89D86BE-2F51-4363-9FF0-B1814536512E}" destId="{0F2ECFF1-33EB-4A97-A878-CC5908B0E358}" srcOrd="2" destOrd="0" presId="urn:microsoft.com/office/officeart/2005/8/layout/hierarchy4"/>
    <dgm:cxn modelId="{FD286AEE-C512-430F-8FD2-22EE51CBA718}" type="presParOf" srcId="{0F2ECFF1-33EB-4A97-A878-CC5908B0E358}" destId="{77CC76A1-79F9-4C3E-A782-D40EF492E501}" srcOrd="0" destOrd="0" presId="urn:microsoft.com/office/officeart/2005/8/layout/hierarchy4"/>
    <dgm:cxn modelId="{2D47AED4-DF43-4950-A935-FB263EA1FFFC}" type="presParOf" srcId="{77CC76A1-79F9-4C3E-A782-D40EF492E501}" destId="{173361AD-FD75-48EE-B697-4482308D63D9}" srcOrd="0" destOrd="0" presId="urn:microsoft.com/office/officeart/2005/8/layout/hierarchy4"/>
    <dgm:cxn modelId="{F096B24F-3ADF-4E9A-B0C2-91B0F79B64FD}" type="presParOf" srcId="{77CC76A1-79F9-4C3E-A782-D40EF492E501}" destId="{6C09EFF0-1E5E-4BFB-B866-AD309735F14E}" srcOrd="1" destOrd="0" presId="urn:microsoft.com/office/officeart/2005/8/layout/hierarchy4"/>
    <dgm:cxn modelId="{D034C474-24C4-4DB2-8906-4DB1DEF62B37}" type="presParOf" srcId="{0F2ECFF1-33EB-4A97-A878-CC5908B0E358}" destId="{225DA7E0-9C66-4351-AE15-8353D0ED9471}" srcOrd="1" destOrd="0" presId="urn:microsoft.com/office/officeart/2005/8/layout/hierarchy4"/>
    <dgm:cxn modelId="{EC63C973-3FFF-4CB3-AD77-6E95D5F29309}" type="presParOf" srcId="{0F2ECFF1-33EB-4A97-A878-CC5908B0E358}" destId="{73DC0D94-6272-4C75-B7E0-AB269F451458}" srcOrd="2" destOrd="0" presId="urn:microsoft.com/office/officeart/2005/8/layout/hierarchy4"/>
    <dgm:cxn modelId="{60FCB798-6C99-4E88-8022-15915FF2792D}" type="presParOf" srcId="{73DC0D94-6272-4C75-B7E0-AB269F451458}" destId="{BFFD90C6-D1B5-41A7-A9A9-D0CCA0CA91CB}" srcOrd="0" destOrd="0" presId="urn:microsoft.com/office/officeart/2005/8/layout/hierarchy4"/>
    <dgm:cxn modelId="{A6897081-D110-4EBE-9BDE-77C508CDEA6E}" type="presParOf" srcId="{73DC0D94-6272-4C75-B7E0-AB269F451458}" destId="{D5B56C73-BB57-404F-BD69-8C12DD787AEB}" srcOrd="1" destOrd="0" presId="urn:microsoft.com/office/officeart/2005/8/layout/hierarchy4"/>
    <dgm:cxn modelId="{8DDCE8D8-8AAF-4152-B100-A6FA7F1CD96D}" type="presParOf" srcId="{0F2ECFF1-33EB-4A97-A878-CC5908B0E358}" destId="{BBC9B701-0D2A-4E0C-830B-4D327DAD7D75}" srcOrd="3" destOrd="0" presId="urn:microsoft.com/office/officeart/2005/8/layout/hierarchy4"/>
    <dgm:cxn modelId="{10B65600-EBAA-430B-A624-7D2B23D8D30E}" type="presParOf" srcId="{0F2ECFF1-33EB-4A97-A878-CC5908B0E358}" destId="{988CAF3B-12AE-42E8-9193-4B10A938240A}" srcOrd="4" destOrd="0" presId="urn:microsoft.com/office/officeart/2005/8/layout/hierarchy4"/>
    <dgm:cxn modelId="{2F7EF265-FB82-4D7F-90A1-4F34C965BB71}" type="presParOf" srcId="{988CAF3B-12AE-42E8-9193-4B10A938240A}" destId="{5B51989D-09DF-4992-97FD-4D41E5EEFCF8}" srcOrd="0" destOrd="0" presId="urn:microsoft.com/office/officeart/2005/8/layout/hierarchy4"/>
    <dgm:cxn modelId="{C198F237-0159-41F7-A3F8-0380E1C43AC9}" type="presParOf" srcId="{988CAF3B-12AE-42E8-9193-4B10A938240A}" destId="{CEB53CD6-7F37-4FFF-985D-7C3DB968EFF6}" srcOrd="1" destOrd="0" presId="urn:microsoft.com/office/officeart/2005/8/layout/hierarchy4"/>
    <dgm:cxn modelId="{8992BBFA-F083-4AE2-BE1D-10951F1DB0DC}" type="presParOf" srcId="{10EB3622-7DF2-4CCC-B870-877D1243ED8B}" destId="{662603D9-4BC3-45DD-AA78-D91DE8E5391E}" srcOrd="1" destOrd="0" presId="urn:microsoft.com/office/officeart/2005/8/layout/hierarchy4"/>
    <dgm:cxn modelId="{1FEF011A-7673-443A-A83E-FF327835E579}" type="presParOf" srcId="{10EB3622-7DF2-4CCC-B870-877D1243ED8B}" destId="{BDCA2F8B-A376-4AFE-8E7D-61EC4CB7823B}" srcOrd="2" destOrd="0" presId="urn:microsoft.com/office/officeart/2005/8/layout/hierarchy4"/>
    <dgm:cxn modelId="{2054AB05-B333-4985-9C7F-6437728DC6C9}" type="presParOf" srcId="{BDCA2F8B-A376-4AFE-8E7D-61EC4CB7823B}" destId="{CCF07FED-5A99-4123-91C7-4711FC12093E}" srcOrd="0" destOrd="0" presId="urn:microsoft.com/office/officeart/2005/8/layout/hierarchy4"/>
    <dgm:cxn modelId="{9B730CBF-AD27-4613-9065-79AE5BCA6588}" type="presParOf" srcId="{BDCA2F8B-A376-4AFE-8E7D-61EC4CB7823B}" destId="{2F234B90-EFC2-4EC2-8DBA-0DE122A2D857}" srcOrd="1" destOrd="0" presId="urn:microsoft.com/office/officeart/2005/8/layout/hierarchy4"/>
    <dgm:cxn modelId="{03285B23-854F-4696-9122-96C1A5B50D63}" type="presParOf" srcId="{BDCA2F8B-A376-4AFE-8E7D-61EC4CB7823B}" destId="{63165E3F-7451-4F4C-B4D8-0BCA14112254}" srcOrd="2" destOrd="0" presId="urn:microsoft.com/office/officeart/2005/8/layout/hierarchy4"/>
    <dgm:cxn modelId="{FF22F102-F8C5-4125-AF1A-AE9027CD9BAD}" type="presParOf" srcId="{63165E3F-7451-4F4C-B4D8-0BCA14112254}" destId="{8261AC7A-FF3B-4184-BE3A-E8319D408FB6}" srcOrd="0" destOrd="0" presId="urn:microsoft.com/office/officeart/2005/8/layout/hierarchy4"/>
    <dgm:cxn modelId="{C0CBE89A-628E-482D-921C-C10AB169AF77}" type="presParOf" srcId="{8261AC7A-FF3B-4184-BE3A-E8319D408FB6}" destId="{07C0BA50-875C-4DDE-9822-D4D2BC67353F}" srcOrd="0" destOrd="0" presId="urn:microsoft.com/office/officeart/2005/8/layout/hierarchy4"/>
    <dgm:cxn modelId="{9A400164-6FB5-4F86-8F61-2B6F13746601}" type="presParOf" srcId="{8261AC7A-FF3B-4184-BE3A-E8319D408FB6}" destId="{186A8D10-706F-45EC-ACD3-8E9CB304670E}" srcOrd="1" destOrd="0" presId="urn:microsoft.com/office/officeart/2005/8/layout/hierarchy4"/>
    <dgm:cxn modelId="{18AC9BBD-E1F4-46E0-A5F9-12F55DF35263}" type="presParOf" srcId="{63165E3F-7451-4F4C-B4D8-0BCA14112254}" destId="{CC400334-6D8B-4334-A1DD-FF24CC8E93C1}" srcOrd="1" destOrd="0" presId="urn:microsoft.com/office/officeart/2005/8/layout/hierarchy4"/>
    <dgm:cxn modelId="{5A26F283-241E-4F9E-99BA-0836C1CB9DBF}" type="presParOf" srcId="{63165E3F-7451-4F4C-B4D8-0BCA14112254}" destId="{E80DC4EB-3090-4FF9-8179-2A33FA05EF34}" srcOrd="2" destOrd="0" presId="urn:microsoft.com/office/officeart/2005/8/layout/hierarchy4"/>
    <dgm:cxn modelId="{DAA8035A-C735-44D6-B316-21745DFF229E}" type="presParOf" srcId="{E80DC4EB-3090-4FF9-8179-2A33FA05EF34}" destId="{26A41F29-8985-4E0F-BF48-027D49FFE67E}" srcOrd="0" destOrd="0" presId="urn:microsoft.com/office/officeart/2005/8/layout/hierarchy4"/>
    <dgm:cxn modelId="{A7646D7F-177A-435D-B7E8-90403E5C6A34}" type="presParOf" srcId="{E80DC4EB-3090-4FF9-8179-2A33FA05EF34}" destId="{8D573013-6A08-4BB0-82EC-D87FB94AA875}" srcOrd="1" destOrd="0" presId="urn:microsoft.com/office/officeart/2005/8/layout/hierarchy4"/>
    <dgm:cxn modelId="{62DC5A3B-E265-4259-94E9-2C183CC8ED6C}" type="presParOf" srcId="{63165E3F-7451-4F4C-B4D8-0BCA14112254}" destId="{E2CC359D-7805-4AA4-9CF3-09881450CF6F}" srcOrd="3" destOrd="0" presId="urn:microsoft.com/office/officeart/2005/8/layout/hierarchy4"/>
    <dgm:cxn modelId="{A0A1A67B-2D3D-43ED-8836-509ACAF222CE}" type="presParOf" srcId="{63165E3F-7451-4F4C-B4D8-0BCA14112254}" destId="{D2A9C55F-CA0C-4F05-BBDB-D64F5DD0DA76}" srcOrd="4" destOrd="0" presId="urn:microsoft.com/office/officeart/2005/8/layout/hierarchy4"/>
    <dgm:cxn modelId="{308EA81D-9CEB-40FF-9766-CD24D92C3B3E}" type="presParOf" srcId="{D2A9C55F-CA0C-4F05-BBDB-D64F5DD0DA76}" destId="{DC6C594F-4A1A-4077-89CB-9472969AAA9D}" srcOrd="0" destOrd="0" presId="urn:microsoft.com/office/officeart/2005/8/layout/hierarchy4"/>
    <dgm:cxn modelId="{8B4E7BFB-6BE8-4E88-9BC0-8338AD6E67F7}" type="presParOf" srcId="{D2A9C55F-CA0C-4F05-BBDB-D64F5DD0DA76}" destId="{273548B7-78B4-4688-ADEE-639D72527898}" srcOrd="1" destOrd="0" presId="urn:microsoft.com/office/officeart/2005/8/layout/hierarchy4"/>
    <dgm:cxn modelId="{0BFAE22F-97C9-48B3-B781-587011590329}" type="presParOf" srcId="{10EB3622-7DF2-4CCC-B870-877D1243ED8B}" destId="{D8F65C80-BA9B-4294-BD94-C7A161BE3181}" srcOrd="3" destOrd="0" presId="urn:microsoft.com/office/officeart/2005/8/layout/hierarchy4"/>
    <dgm:cxn modelId="{020969A3-936D-465F-8CF2-A48A22625BF3}" type="presParOf" srcId="{10EB3622-7DF2-4CCC-B870-877D1243ED8B}" destId="{D802D073-8264-4256-9AA5-8B3C10DCFD37}" srcOrd="4" destOrd="0" presId="urn:microsoft.com/office/officeart/2005/8/layout/hierarchy4"/>
    <dgm:cxn modelId="{0D3EA522-68D5-4B29-A0CA-A69E279868C3}" type="presParOf" srcId="{D802D073-8264-4256-9AA5-8B3C10DCFD37}" destId="{E61D180C-1A05-45CD-A0D5-E4C27D69C36F}" srcOrd="0" destOrd="0" presId="urn:microsoft.com/office/officeart/2005/8/layout/hierarchy4"/>
    <dgm:cxn modelId="{DCD73081-673D-4112-8A4B-97F7B81A4A23}" type="presParOf" srcId="{D802D073-8264-4256-9AA5-8B3C10DCFD37}" destId="{00B1C543-C431-4BEC-98E9-ADE8236CC116}" srcOrd="1" destOrd="0" presId="urn:microsoft.com/office/officeart/2005/8/layout/hierarchy4"/>
    <dgm:cxn modelId="{C795587C-C55E-4447-9B86-6CE11D7E07D9}" type="presParOf" srcId="{D802D073-8264-4256-9AA5-8B3C10DCFD37}" destId="{FD8BAB3B-E64F-43BA-8514-700009DE861A}" srcOrd="2" destOrd="0" presId="urn:microsoft.com/office/officeart/2005/8/layout/hierarchy4"/>
    <dgm:cxn modelId="{6162D631-B1CC-462F-803D-C3324A463912}" type="presParOf" srcId="{FD8BAB3B-E64F-43BA-8514-700009DE861A}" destId="{26FC9C95-4A6F-426A-BDD0-9DEB81666577}" srcOrd="0" destOrd="0" presId="urn:microsoft.com/office/officeart/2005/8/layout/hierarchy4"/>
    <dgm:cxn modelId="{8173C22E-E253-4F22-83BA-97E55CA7509E}" type="presParOf" srcId="{26FC9C95-4A6F-426A-BDD0-9DEB81666577}" destId="{A23FA73B-D85E-44D6-9182-B44DEC103171}" srcOrd="0" destOrd="0" presId="urn:microsoft.com/office/officeart/2005/8/layout/hierarchy4"/>
    <dgm:cxn modelId="{F1218052-D016-4102-AD82-2214565DAEE6}" type="presParOf" srcId="{26FC9C95-4A6F-426A-BDD0-9DEB81666577}" destId="{CE171BFE-8B81-4F41-BE20-9BA619F3C89C}" srcOrd="1" destOrd="0" presId="urn:microsoft.com/office/officeart/2005/8/layout/hierarchy4"/>
    <dgm:cxn modelId="{0EACAA24-6F58-4AB1-B759-76163F26C8EE}" type="presParOf" srcId="{FD8BAB3B-E64F-43BA-8514-700009DE861A}" destId="{898EA841-199E-41CC-B3C2-0F5C9E81A809}" srcOrd="1" destOrd="0" presId="urn:microsoft.com/office/officeart/2005/8/layout/hierarchy4"/>
    <dgm:cxn modelId="{7CC326C6-D9E1-4A7A-A76A-172890041422}" type="presParOf" srcId="{FD8BAB3B-E64F-43BA-8514-700009DE861A}" destId="{A9059EC2-B676-4E6F-8240-6E2E508F51B2}" srcOrd="2" destOrd="0" presId="urn:microsoft.com/office/officeart/2005/8/layout/hierarchy4"/>
    <dgm:cxn modelId="{1F935353-9C48-4895-B27B-47C445DDE2BE}" type="presParOf" srcId="{A9059EC2-B676-4E6F-8240-6E2E508F51B2}" destId="{91BB2FF3-CBF5-4EE8-866F-62EB52E84535}" srcOrd="0" destOrd="0" presId="urn:microsoft.com/office/officeart/2005/8/layout/hierarchy4"/>
    <dgm:cxn modelId="{026D370B-2974-4A72-8C87-D571441D06F6}" type="presParOf" srcId="{A9059EC2-B676-4E6F-8240-6E2E508F51B2}" destId="{80DE464D-F4CF-47FA-8A3F-B30DE57E8B42}" srcOrd="1" destOrd="0" presId="urn:microsoft.com/office/officeart/2005/8/layout/hierarchy4"/>
    <dgm:cxn modelId="{0BA039F1-414A-4852-9924-D2EF58789E7D}" type="presParOf" srcId="{FD8BAB3B-E64F-43BA-8514-700009DE861A}" destId="{5D65C9C5-E5C3-41F8-9521-26CB97533720}" srcOrd="3" destOrd="0" presId="urn:microsoft.com/office/officeart/2005/8/layout/hierarchy4"/>
    <dgm:cxn modelId="{BD7BFA76-32A5-4034-AD9D-E127FD92F315}" type="presParOf" srcId="{FD8BAB3B-E64F-43BA-8514-700009DE861A}" destId="{35D0896D-9724-4093-B14A-0F62F6BD12F1}" srcOrd="4" destOrd="0" presId="urn:microsoft.com/office/officeart/2005/8/layout/hierarchy4"/>
    <dgm:cxn modelId="{9BA4527B-6F74-4A3E-A248-8A438E606E31}" type="presParOf" srcId="{35D0896D-9724-4093-B14A-0F62F6BD12F1}" destId="{32A098A7-6CC6-4A06-85F1-5FC73811B2CF}" srcOrd="0" destOrd="0" presId="urn:microsoft.com/office/officeart/2005/8/layout/hierarchy4"/>
    <dgm:cxn modelId="{3188700A-9395-4322-9BCE-9A3C097AEA12}" type="presParOf" srcId="{35D0896D-9724-4093-B14A-0F62F6BD12F1}" destId="{3C606B3A-E6AD-4ADA-8877-BE76162E6E19}" srcOrd="1" destOrd="0" presId="urn:microsoft.com/office/officeart/2005/8/layout/hierarchy4"/>
    <dgm:cxn modelId="{2DBB41EF-E34B-4878-BE64-A320FD4F1066}" type="presParOf" srcId="{10EB3622-7DF2-4CCC-B870-877D1243ED8B}" destId="{A4CB574B-3484-453E-AD85-A0F6EB2D186C}" srcOrd="5" destOrd="0" presId="urn:microsoft.com/office/officeart/2005/8/layout/hierarchy4"/>
    <dgm:cxn modelId="{0759F2A1-FBF4-46EA-A319-03C936B88E9C}" type="presParOf" srcId="{10EB3622-7DF2-4CCC-B870-877D1243ED8B}" destId="{28D59BD7-7E67-4619-BCAD-5A717590D4BD}" srcOrd="6" destOrd="0" presId="urn:microsoft.com/office/officeart/2005/8/layout/hierarchy4"/>
    <dgm:cxn modelId="{008EC397-5D24-4942-A141-885A6E045B34}" type="presParOf" srcId="{28D59BD7-7E67-4619-BCAD-5A717590D4BD}" destId="{D7639320-A88B-4C22-B60E-443FB0D74395}" srcOrd="0" destOrd="0" presId="urn:microsoft.com/office/officeart/2005/8/layout/hierarchy4"/>
    <dgm:cxn modelId="{0018D74F-8C17-49A0-85A6-745CAE6A255A}" type="presParOf" srcId="{28D59BD7-7E67-4619-BCAD-5A717590D4BD}" destId="{7C13F246-9303-4AD9-827B-75DFD077F945}" srcOrd="1" destOrd="0" presId="urn:microsoft.com/office/officeart/2005/8/layout/hierarchy4"/>
    <dgm:cxn modelId="{37F2FE36-517F-48EA-8F5F-50A96E026C2F}" type="presParOf" srcId="{28D59BD7-7E67-4619-BCAD-5A717590D4BD}" destId="{FC8EB833-B8CA-4967-80FF-E37614434C24}" srcOrd="2" destOrd="0" presId="urn:microsoft.com/office/officeart/2005/8/layout/hierarchy4"/>
    <dgm:cxn modelId="{8B838B47-E93D-4FB9-B4F9-A1F760D4ED04}" type="presParOf" srcId="{FC8EB833-B8CA-4967-80FF-E37614434C24}" destId="{DA5944D5-85C9-4F9F-9115-50358F237708}" srcOrd="0" destOrd="0" presId="urn:microsoft.com/office/officeart/2005/8/layout/hierarchy4"/>
    <dgm:cxn modelId="{877DEACB-521B-44BF-A25F-1B4EA65481DD}" type="presParOf" srcId="{DA5944D5-85C9-4F9F-9115-50358F237708}" destId="{1671FF70-E844-4B66-ADCB-33AA30879BC7}" srcOrd="0" destOrd="0" presId="urn:microsoft.com/office/officeart/2005/8/layout/hierarchy4"/>
    <dgm:cxn modelId="{32FEADAE-4072-4BDC-831E-DED68311D4BA}" type="presParOf" srcId="{DA5944D5-85C9-4F9F-9115-50358F237708}" destId="{6CF2EFD3-5737-4862-8A72-0922FB7AECB5}" srcOrd="1" destOrd="0" presId="urn:microsoft.com/office/officeart/2005/8/layout/hierarchy4"/>
    <dgm:cxn modelId="{7B65EF5B-70F0-43DD-AD28-889E0C5B2C6D}" type="presParOf" srcId="{F36C8AA3-115F-41B1-903B-1669B346D595}" destId="{0FFF6358-A687-4512-8BA9-A7C42861D721}" srcOrd="3" destOrd="0" presId="urn:microsoft.com/office/officeart/2005/8/layout/hierarchy4"/>
    <dgm:cxn modelId="{F96D3F8F-1AA1-4000-8A35-4858F7DA6F9D}" type="presParOf" srcId="{F36C8AA3-115F-41B1-903B-1669B346D595}" destId="{27A62E21-3E26-4DEE-AF1A-DDF34AF56C44}" srcOrd="4" destOrd="0" presId="urn:microsoft.com/office/officeart/2005/8/layout/hierarchy4"/>
    <dgm:cxn modelId="{0BFFB4AE-F6D7-4DDF-9F58-0F4D92BBDC15}" type="presParOf" srcId="{27A62E21-3E26-4DEE-AF1A-DDF34AF56C44}" destId="{EF1DAA4E-73E6-40CC-BBA7-7857FB8951CD}" srcOrd="0" destOrd="0" presId="urn:microsoft.com/office/officeart/2005/8/layout/hierarchy4"/>
    <dgm:cxn modelId="{7B7D86A4-8CF6-4C19-B2B0-ECED605B0830}" type="presParOf" srcId="{27A62E21-3E26-4DEE-AF1A-DDF34AF56C44}" destId="{5920B619-3F01-4CC1-8BE8-70EC72BAA470}" srcOrd="1" destOrd="0" presId="urn:microsoft.com/office/officeart/2005/8/layout/hierarchy4"/>
    <dgm:cxn modelId="{BDECEE6A-C5E6-421B-B9C1-C19D53A6C430}" type="presParOf" srcId="{27A62E21-3E26-4DEE-AF1A-DDF34AF56C44}" destId="{EA404BB9-A81B-4B78-86FB-8748CF6F55D0}" srcOrd="2" destOrd="0" presId="urn:microsoft.com/office/officeart/2005/8/layout/hierarchy4"/>
    <dgm:cxn modelId="{CBD30C5A-5B27-4353-8271-16AB3ABF78D2}" type="presParOf" srcId="{EA404BB9-A81B-4B78-86FB-8748CF6F55D0}" destId="{8159A6CD-CB3E-4A99-9190-3006F0B7B272}" srcOrd="0" destOrd="0" presId="urn:microsoft.com/office/officeart/2005/8/layout/hierarchy4"/>
    <dgm:cxn modelId="{6FA3872B-E6E8-4F63-ADA7-BC51166B8F3E}" type="presParOf" srcId="{8159A6CD-CB3E-4A99-9190-3006F0B7B272}" destId="{87970C84-3E8F-46B2-8221-39675EC3FD33}" srcOrd="0" destOrd="0" presId="urn:microsoft.com/office/officeart/2005/8/layout/hierarchy4"/>
    <dgm:cxn modelId="{82DE3CD8-CF58-4C34-A0B4-5F019E9A171D}" type="presParOf" srcId="{8159A6CD-CB3E-4A99-9190-3006F0B7B272}" destId="{8C7914DF-D537-46A7-A9BF-1F6367BBA2FB}" srcOrd="1" destOrd="0" presId="urn:microsoft.com/office/officeart/2005/8/layout/hierarchy4"/>
    <dgm:cxn modelId="{5AD6D083-D882-4764-BE86-A5A98B65329D}" type="presParOf" srcId="{8159A6CD-CB3E-4A99-9190-3006F0B7B272}" destId="{DE9D45D8-DC6F-4C13-B882-D0D3AC08D451}" srcOrd="2" destOrd="0" presId="urn:microsoft.com/office/officeart/2005/8/layout/hierarchy4"/>
    <dgm:cxn modelId="{31B2EE4C-F670-4860-9E42-66C2EB0FC385}" type="presParOf" srcId="{DE9D45D8-DC6F-4C13-B882-D0D3AC08D451}" destId="{A4C8E6D5-72D8-47F3-9263-F02A48490B16}" srcOrd="0" destOrd="0" presId="urn:microsoft.com/office/officeart/2005/8/layout/hierarchy4"/>
    <dgm:cxn modelId="{837548F2-2AB7-4209-B645-6B01804E0D7C}" type="presParOf" srcId="{A4C8E6D5-72D8-47F3-9263-F02A48490B16}" destId="{72231072-E14F-4D9E-9BA7-F0B4CA2FBB8C}" srcOrd="0" destOrd="0" presId="urn:microsoft.com/office/officeart/2005/8/layout/hierarchy4"/>
    <dgm:cxn modelId="{3B494E70-6ED5-4AA2-9B2C-C90AA774DF62}" type="presParOf" srcId="{A4C8E6D5-72D8-47F3-9263-F02A48490B16}" destId="{33E2E946-493F-4709-972C-4DC46EBFD6A3}" srcOrd="1" destOrd="0" presId="urn:microsoft.com/office/officeart/2005/8/layout/hierarchy4"/>
    <dgm:cxn modelId="{8CE38C72-C74D-49DF-9824-40FCC8C9E1D1}" type="presParOf" srcId="{EA404BB9-A81B-4B78-86FB-8748CF6F55D0}" destId="{8C24F9B4-F366-4B8E-A689-928724B21B93}" srcOrd="1" destOrd="0" presId="urn:microsoft.com/office/officeart/2005/8/layout/hierarchy4"/>
    <dgm:cxn modelId="{62B7CE52-AAEC-4253-B1DD-85F6347B94B3}" type="presParOf" srcId="{EA404BB9-A81B-4B78-86FB-8748CF6F55D0}" destId="{EAE82E49-C5F2-4C28-BD45-9F9CDB4EAA5D}" srcOrd="2" destOrd="0" presId="urn:microsoft.com/office/officeart/2005/8/layout/hierarchy4"/>
    <dgm:cxn modelId="{7AF7CE75-75C4-4FDC-8024-718BE57936BB}" type="presParOf" srcId="{EAE82E49-C5F2-4C28-BD45-9F9CDB4EAA5D}" destId="{EA1F69C9-0517-4FF1-A8F8-395C6E881B1D}" srcOrd="0" destOrd="0" presId="urn:microsoft.com/office/officeart/2005/8/layout/hierarchy4"/>
    <dgm:cxn modelId="{22A9306A-301F-439F-8B68-BCCF2DC9B460}" type="presParOf" srcId="{EAE82E49-C5F2-4C28-BD45-9F9CDB4EAA5D}" destId="{71B1D7E7-F1B3-4D0A-841D-02F75D2FB5FA}" srcOrd="1" destOrd="0" presId="urn:microsoft.com/office/officeart/2005/8/layout/hierarchy4"/>
    <dgm:cxn modelId="{9D9A4C2D-70EA-44BB-B5FF-1D8AA3167E3F}" type="presParOf" srcId="{EAE82E49-C5F2-4C28-BD45-9F9CDB4EAA5D}" destId="{BF0ADEE5-0833-4CA8-9539-19C56653C915}" srcOrd="2" destOrd="0" presId="urn:microsoft.com/office/officeart/2005/8/layout/hierarchy4"/>
    <dgm:cxn modelId="{C47E1A41-FD47-45F2-9787-41C99F92EE24}" type="presParOf" srcId="{BF0ADEE5-0833-4CA8-9539-19C56653C915}" destId="{B595E529-8155-4B36-B158-D448B7CF9D19}" srcOrd="0" destOrd="0" presId="urn:microsoft.com/office/officeart/2005/8/layout/hierarchy4"/>
    <dgm:cxn modelId="{2F02A1D8-D554-4963-A02F-F2E52521CA6D}" type="presParOf" srcId="{B595E529-8155-4B36-B158-D448B7CF9D19}" destId="{F2C4C737-9DDC-4125-9AFB-DA16DA9E0632}" srcOrd="0" destOrd="0" presId="urn:microsoft.com/office/officeart/2005/8/layout/hierarchy4"/>
    <dgm:cxn modelId="{D1B7C08D-4BF1-4866-B3BA-6800199E6C49}" type="presParOf" srcId="{B595E529-8155-4B36-B158-D448B7CF9D19}" destId="{CB063593-D45B-4860-91FE-DAB840938CC3}" srcOrd="1" destOrd="0" presId="urn:microsoft.com/office/officeart/2005/8/layout/hierarchy4"/>
    <dgm:cxn modelId="{4D0C1473-1C31-4E76-A975-BBE60DD229D0}" type="presParOf" srcId="{EA404BB9-A81B-4B78-86FB-8748CF6F55D0}" destId="{ED7D3132-58C5-446C-8870-C4FD269BE032}" srcOrd="3" destOrd="0" presId="urn:microsoft.com/office/officeart/2005/8/layout/hierarchy4"/>
    <dgm:cxn modelId="{2E47A12B-93E0-4305-8BBB-640C8D9B5314}" type="presParOf" srcId="{EA404BB9-A81B-4B78-86FB-8748CF6F55D0}" destId="{2FAE044A-98F8-4634-98E1-918340307A2D}" srcOrd="4" destOrd="0" presId="urn:microsoft.com/office/officeart/2005/8/layout/hierarchy4"/>
    <dgm:cxn modelId="{6B7B9312-1AB7-44D4-BC76-6D1FDE8202AF}" type="presParOf" srcId="{2FAE044A-98F8-4634-98E1-918340307A2D}" destId="{02857FBF-BD0A-4FC9-9800-4EABEB1E783B}" srcOrd="0" destOrd="0" presId="urn:microsoft.com/office/officeart/2005/8/layout/hierarchy4"/>
    <dgm:cxn modelId="{0E6558FF-40DD-49DF-B62F-E01F0D831349}" type="presParOf" srcId="{2FAE044A-98F8-4634-98E1-918340307A2D}" destId="{F5D6786D-AE3C-4080-941E-51A30E3A65E4}" srcOrd="1" destOrd="0" presId="urn:microsoft.com/office/officeart/2005/8/layout/hierarchy4"/>
    <dgm:cxn modelId="{ED6AD42B-2867-4469-AB07-D36F7C791266}" type="presParOf" srcId="{2FAE044A-98F8-4634-98E1-918340307A2D}" destId="{C9F14358-4D2D-4B6D-B7DA-1F6BD369F6E5}" srcOrd="2" destOrd="0" presId="urn:microsoft.com/office/officeart/2005/8/layout/hierarchy4"/>
    <dgm:cxn modelId="{1F527CF0-9429-4BB4-B060-7029391AA4CE}" type="presParOf" srcId="{C9F14358-4D2D-4B6D-B7DA-1F6BD369F6E5}" destId="{E64295F3-D964-4882-844F-F2DDEC43769B}" srcOrd="0" destOrd="0" presId="urn:microsoft.com/office/officeart/2005/8/layout/hierarchy4"/>
    <dgm:cxn modelId="{CFE54058-72F7-4CA7-ACD1-C67F1E471B7C}" type="presParOf" srcId="{E64295F3-D964-4882-844F-F2DDEC43769B}" destId="{4C29AF66-4BA1-49D6-84C8-141C21BB371C}" srcOrd="0" destOrd="0" presId="urn:microsoft.com/office/officeart/2005/8/layout/hierarchy4"/>
    <dgm:cxn modelId="{0EC6FD54-E356-4FEF-AA6D-785DCEDF8719}" type="presParOf" srcId="{E64295F3-D964-4882-844F-F2DDEC43769B}" destId="{F8027FE8-D7FD-45C5-87BD-6DC6CD28B9B5}" srcOrd="1" destOrd="0" presId="urn:microsoft.com/office/officeart/2005/8/layout/hierarchy4"/>
    <dgm:cxn modelId="{E1967846-79ED-4C82-8586-1D85BCC6DF74}" type="presParOf" srcId="{EA404BB9-A81B-4B78-86FB-8748CF6F55D0}" destId="{0EA4E0FE-1B79-447A-9544-1D9469C4FABA}" srcOrd="5" destOrd="0" presId="urn:microsoft.com/office/officeart/2005/8/layout/hierarchy4"/>
    <dgm:cxn modelId="{B6D90AEC-748B-4A14-847D-846B113A2B95}" type="presParOf" srcId="{EA404BB9-A81B-4B78-86FB-8748CF6F55D0}" destId="{BB24719F-D15F-4AFA-AA30-E87E2D97F260}" srcOrd="6" destOrd="0" presId="urn:microsoft.com/office/officeart/2005/8/layout/hierarchy4"/>
    <dgm:cxn modelId="{BB2DDCB1-84A4-4972-B736-39F32A9CB3FB}" type="presParOf" srcId="{BB24719F-D15F-4AFA-AA30-E87E2D97F260}" destId="{CEEB6B14-2E55-4EF1-B7B4-C44FB8B1D696}" srcOrd="0" destOrd="0" presId="urn:microsoft.com/office/officeart/2005/8/layout/hierarchy4"/>
    <dgm:cxn modelId="{4A9DC776-FE83-4E3D-8CFA-CD2479844AEE}" type="presParOf" srcId="{BB24719F-D15F-4AFA-AA30-E87E2D97F260}" destId="{3E65C4F2-6E19-4109-ACB0-C575C0FA33D4}" srcOrd="1" destOrd="0" presId="urn:microsoft.com/office/officeart/2005/8/layout/hierarchy4"/>
    <dgm:cxn modelId="{3887AA45-44FB-4D01-B365-1B03D1B5BD4B}" type="presParOf" srcId="{BB24719F-D15F-4AFA-AA30-E87E2D97F260}" destId="{AB90BAC1-781E-4EA6-8EC7-A0E9C9899F4D}" srcOrd="2" destOrd="0" presId="urn:microsoft.com/office/officeart/2005/8/layout/hierarchy4"/>
    <dgm:cxn modelId="{C792AED3-1FAC-43E9-981E-3A0FA6F5D954}" type="presParOf" srcId="{AB90BAC1-781E-4EA6-8EC7-A0E9C9899F4D}" destId="{0D13797E-2598-4B17-BA91-3F2D378E416D}" srcOrd="0" destOrd="0" presId="urn:microsoft.com/office/officeart/2005/8/layout/hierarchy4"/>
    <dgm:cxn modelId="{FE9364D6-8D2C-4757-8A31-C2B36862D3D0}" type="presParOf" srcId="{0D13797E-2598-4B17-BA91-3F2D378E416D}" destId="{C0E3F2C7-0F86-4EEE-8120-B830659AEA4C}" srcOrd="0" destOrd="0" presId="urn:microsoft.com/office/officeart/2005/8/layout/hierarchy4"/>
    <dgm:cxn modelId="{1A731225-2DF4-400D-A16E-2893EF767308}" type="presParOf" srcId="{0D13797E-2598-4B17-BA91-3F2D378E416D}" destId="{54971B49-75CF-47DA-A0C6-D8A8B80F6158}"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328C6C-A34C-4A65-8449-152362FCCC2D}"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US"/>
        </a:p>
      </dgm:t>
    </dgm:pt>
    <dgm:pt modelId="{618F2964-F167-4A2A-AA77-7B0A971B2FE6}">
      <dgm:prSet phldrT="[Text]" custT="1">
        <dgm:style>
          <a:lnRef idx="3">
            <a:schemeClr val="lt1"/>
          </a:lnRef>
          <a:fillRef idx="1">
            <a:schemeClr val="accent2"/>
          </a:fillRef>
          <a:effectRef idx="1">
            <a:schemeClr val="accent2"/>
          </a:effectRef>
          <a:fontRef idx="minor">
            <a:schemeClr val="lt1"/>
          </a:fontRef>
        </dgm:style>
      </dgm:prSet>
      <dgm:spPr/>
      <dgm:t>
        <a:bodyPr/>
        <a:lstStyle/>
        <a:p>
          <a:r>
            <a:rPr lang="en-US" sz="3600" dirty="0" smtClean="0"/>
            <a:t>Writing Strand</a:t>
          </a:r>
          <a:endParaRPr lang="en-US" sz="3600" dirty="0"/>
        </a:p>
      </dgm:t>
    </dgm:pt>
    <dgm:pt modelId="{8445F616-DE03-4B19-8FF6-C37762032149}" type="parTrans" cxnId="{BCE407F8-24C2-4951-B401-098B945C9B5F}">
      <dgm:prSet/>
      <dgm:spPr/>
      <dgm:t>
        <a:bodyPr/>
        <a:lstStyle/>
        <a:p>
          <a:endParaRPr lang="en-US"/>
        </a:p>
      </dgm:t>
    </dgm:pt>
    <dgm:pt modelId="{B7ED828C-072B-47F2-A10B-81764BBC0976}" type="sibTrans" cxnId="{BCE407F8-24C2-4951-B401-098B945C9B5F}">
      <dgm:prSet/>
      <dgm:spPr/>
      <dgm:t>
        <a:bodyPr/>
        <a:lstStyle/>
        <a:p>
          <a:endParaRPr lang="en-US"/>
        </a:p>
      </dgm:t>
    </dgm:pt>
    <dgm:pt modelId="{232FE7C7-02FE-4BBF-BF83-499DCF105937}">
      <dgm:prSet phldrT="[Text]" custT="1">
        <dgm:style>
          <a:lnRef idx="1">
            <a:schemeClr val="accent2"/>
          </a:lnRef>
          <a:fillRef idx="2">
            <a:schemeClr val="accent2"/>
          </a:fillRef>
          <a:effectRef idx="1">
            <a:schemeClr val="accent2"/>
          </a:effectRef>
          <a:fontRef idx="minor">
            <a:schemeClr val="dk1"/>
          </a:fontRef>
        </dgm:style>
      </dgm:prSet>
      <dgm:spPr/>
      <dgm:t>
        <a:bodyPr/>
        <a:lstStyle/>
        <a:p>
          <a:pPr>
            <a:lnSpc>
              <a:spcPts val="2100"/>
            </a:lnSpc>
            <a:spcAft>
              <a:spcPts val="0"/>
            </a:spcAft>
          </a:pPr>
          <a:r>
            <a:rPr lang="en-US" sz="1800" dirty="0" smtClean="0"/>
            <a:t>Text Types </a:t>
          </a:r>
        </a:p>
        <a:p>
          <a:pPr>
            <a:lnSpc>
              <a:spcPts val="2100"/>
            </a:lnSpc>
            <a:spcAft>
              <a:spcPts val="0"/>
            </a:spcAft>
          </a:pPr>
          <a:r>
            <a:rPr lang="en-US" sz="1800" dirty="0" smtClean="0"/>
            <a:t>and</a:t>
          </a:r>
        </a:p>
        <a:p>
          <a:pPr>
            <a:lnSpc>
              <a:spcPts val="2100"/>
            </a:lnSpc>
            <a:spcAft>
              <a:spcPts val="0"/>
            </a:spcAft>
          </a:pPr>
          <a:r>
            <a:rPr lang="en-US" sz="1800" dirty="0" smtClean="0"/>
            <a:t> Purposes</a:t>
          </a:r>
          <a:endParaRPr lang="en-US" sz="1800" dirty="0"/>
        </a:p>
      </dgm:t>
    </dgm:pt>
    <dgm:pt modelId="{EE94CE65-847A-4EFF-8253-570000041B2E}" type="parTrans" cxnId="{C8850C60-B6C0-4DF3-BB5D-7BFF7A0B7FE3}">
      <dgm:prSet/>
      <dgm:spPr/>
      <dgm:t>
        <a:bodyPr/>
        <a:lstStyle/>
        <a:p>
          <a:endParaRPr lang="en-US"/>
        </a:p>
      </dgm:t>
    </dgm:pt>
    <dgm:pt modelId="{A92E975E-F695-4E64-A8F8-C51FA7E333EF}" type="sibTrans" cxnId="{C8850C60-B6C0-4DF3-BB5D-7BFF7A0B7FE3}">
      <dgm:prSet/>
      <dgm:spPr/>
      <dgm:t>
        <a:bodyPr/>
        <a:lstStyle/>
        <a:p>
          <a:endParaRPr lang="en-US"/>
        </a:p>
      </dgm:t>
    </dgm:pt>
    <dgm:pt modelId="{529EB181-CAD1-4A14-A129-173C5603E5F4}">
      <dgm:prSet phldrT="[Text]" custT="1">
        <dgm:style>
          <a:lnRef idx="1">
            <a:schemeClr val="accent2"/>
          </a:lnRef>
          <a:fillRef idx="2">
            <a:schemeClr val="accent2"/>
          </a:fillRef>
          <a:effectRef idx="1">
            <a:schemeClr val="accent2"/>
          </a:effectRef>
          <a:fontRef idx="minor">
            <a:schemeClr val="dk1"/>
          </a:fontRef>
        </dgm:style>
      </dgm:prSet>
      <dgm:spPr/>
      <dgm:t>
        <a:bodyPr/>
        <a:lstStyle/>
        <a:p>
          <a:pPr>
            <a:lnSpc>
              <a:spcPts val="2100"/>
            </a:lnSpc>
            <a:spcAft>
              <a:spcPts val="0"/>
            </a:spcAft>
          </a:pPr>
          <a:r>
            <a:rPr lang="en-US" sz="1800" dirty="0" smtClean="0"/>
            <a:t>Production and Distribution of Writing</a:t>
          </a:r>
          <a:endParaRPr lang="en-US" sz="1800" dirty="0"/>
        </a:p>
      </dgm:t>
    </dgm:pt>
    <dgm:pt modelId="{EE796F7F-5333-4E1A-8727-156D6536D804}" type="parTrans" cxnId="{E68E7485-371F-4A21-9D0F-2FA60956CE75}">
      <dgm:prSet/>
      <dgm:spPr/>
      <dgm:t>
        <a:bodyPr/>
        <a:lstStyle/>
        <a:p>
          <a:endParaRPr lang="en-US"/>
        </a:p>
      </dgm:t>
    </dgm:pt>
    <dgm:pt modelId="{015FF5E3-BD36-41E5-867A-63B8C05036F3}" type="sibTrans" cxnId="{E68E7485-371F-4A21-9D0F-2FA60956CE75}">
      <dgm:prSet/>
      <dgm:spPr/>
      <dgm:t>
        <a:bodyPr/>
        <a:lstStyle/>
        <a:p>
          <a:endParaRPr lang="en-US"/>
        </a:p>
      </dgm:t>
    </dgm:pt>
    <dgm:pt modelId="{DEAE68B8-5AE5-40E8-AA79-581D502E7235}">
      <dgm:prSet phldrT="[Text]" custT="1">
        <dgm:style>
          <a:lnRef idx="1">
            <a:schemeClr val="accent2"/>
          </a:lnRef>
          <a:fillRef idx="2">
            <a:schemeClr val="accent2"/>
          </a:fillRef>
          <a:effectRef idx="1">
            <a:schemeClr val="accent2"/>
          </a:effectRef>
          <a:fontRef idx="minor">
            <a:schemeClr val="dk1"/>
          </a:fontRef>
        </dgm:style>
      </dgm:prSet>
      <dgm:spPr/>
      <dgm:t>
        <a:bodyPr/>
        <a:lstStyle/>
        <a:p>
          <a:pPr>
            <a:lnSpc>
              <a:spcPts val="2100"/>
            </a:lnSpc>
            <a:spcAft>
              <a:spcPts val="0"/>
            </a:spcAft>
          </a:pPr>
          <a:r>
            <a:rPr lang="en-US" sz="1800" dirty="0" smtClean="0"/>
            <a:t>Research and  Presentation of Knowledge</a:t>
          </a:r>
          <a:endParaRPr lang="en-US" sz="1800" dirty="0"/>
        </a:p>
      </dgm:t>
    </dgm:pt>
    <dgm:pt modelId="{DD8AC447-ED9E-48F0-A660-3A290DF3D94C}" type="parTrans" cxnId="{EAEF5155-AEDB-4865-A6C6-9A13A55E08E7}">
      <dgm:prSet/>
      <dgm:spPr/>
      <dgm:t>
        <a:bodyPr/>
        <a:lstStyle/>
        <a:p>
          <a:endParaRPr lang="en-US"/>
        </a:p>
      </dgm:t>
    </dgm:pt>
    <dgm:pt modelId="{6E246BB4-22A3-46AE-B36E-651C6874B65D}" type="sibTrans" cxnId="{EAEF5155-AEDB-4865-A6C6-9A13A55E08E7}">
      <dgm:prSet/>
      <dgm:spPr/>
      <dgm:t>
        <a:bodyPr/>
        <a:lstStyle/>
        <a:p>
          <a:endParaRPr lang="en-US"/>
        </a:p>
      </dgm:t>
    </dgm:pt>
    <dgm:pt modelId="{894E1F87-AA42-47EE-909D-9A2076F85067}">
      <dgm:prSet custT="1">
        <dgm:style>
          <a:lnRef idx="1">
            <a:schemeClr val="accent2"/>
          </a:lnRef>
          <a:fillRef idx="2">
            <a:schemeClr val="accent2"/>
          </a:fillRef>
          <a:effectRef idx="1">
            <a:schemeClr val="accent2"/>
          </a:effectRef>
          <a:fontRef idx="minor">
            <a:schemeClr val="dk1"/>
          </a:fontRef>
        </dgm:style>
      </dgm:prSet>
      <dgm:spPr/>
      <dgm:t>
        <a:bodyPr lIns="18288" rIns="18288"/>
        <a:lstStyle/>
        <a:p>
          <a:pPr>
            <a:lnSpc>
              <a:spcPts val="2100"/>
            </a:lnSpc>
            <a:spcAft>
              <a:spcPts val="0"/>
            </a:spcAft>
          </a:pPr>
          <a:r>
            <a:rPr lang="en-US" sz="1800" b="0" spc="-100" baseline="0" dirty="0" smtClean="0"/>
            <a:t>Range of Writing</a:t>
          </a:r>
          <a:endParaRPr lang="en-US" sz="1800" b="0" spc="-100" baseline="0" dirty="0"/>
        </a:p>
      </dgm:t>
    </dgm:pt>
    <dgm:pt modelId="{E33ADCF3-44D8-44DA-8E22-5EB5DAFF7C06}" type="parTrans" cxnId="{8E3797C5-F997-4D5C-9039-74289BD8228B}">
      <dgm:prSet/>
      <dgm:spPr/>
      <dgm:t>
        <a:bodyPr/>
        <a:lstStyle/>
        <a:p>
          <a:endParaRPr lang="en-US"/>
        </a:p>
      </dgm:t>
    </dgm:pt>
    <dgm:pt modelId="{E650653B-D784-43F0-83CC-920B41DA0277}" type="sibTrans" cxnId="{8E3797C5-F997-4D5C-9039-74289BD8228B}">
      <dgm:prSet/>
      <dgm:spPr/>
      <dgm:t>
        <a:bodyPr/>
        <a:lstStyle/>
        <a:p>
          <a:endParaRPr lang="en-US"/>
        </a:p>
      </dgm:t>
    </dgm:pt>
    <dgm:pt modelId="{A18EEF6E-5C48-4045-810A-F7A31D9ED824}">
      <dgm:prSet>
        <dgm:style>
          <a:lnRef idx="1">
            <a:schemeClr val="accent2"/>
          </a:lnRef>
          <a:fillRef idx="2">
            <a:schemeClr val="accent2"/>
          </a:fillRef>
          <a:effectRef idx="1">
            <a:schemeClr val="accent2"/>
          </a:effectRef>
          <a:fontRef idx="minor">
            <a:schemeClr val="dk1"/>
          </a:fontRef>
        </dgm:style>
      </dgm:prSet>
      <dgm:spPr/>
      <dgm:t>
        <a:bodyPr/>
        <a:lstStyle/>
        <a:p>
          <a:r>
            <a:rPr lang="en-US" dirty="0" smtClean="0"/>
            <a:t>Standard Statement 1</a:t>
          </a:r>
          <a:endParaRPr lang="en-US" dirty="0"/>
        </a:p>
      </dgm:t>
    </dgm:pt>
    <dgm:pt modelId="{1A794BAB-7909-4094-AB22-F8F2E5DC0475}" type="parTrans" cxnId="{6185FFC7-92E9-4177-8B82-9FDD53800933}">
      <dgm:prSet/>
      <dgm:spPr/>
      <dgm:t>
        <a:bodyPr/>
        <a:lstStyle/>
        <a:p>
          <a:endParaRPr lang="en-US"/>
        </a:p>
      </dgm:t>
    </dgm:pt>
    <dgm:pt modelId="{6FD7B9A8-5E54-4764-9CA7-D57EEBF7A6FA}" type="sibTrans" cxnId="{6185FFC7-92E9-4177-8B82-9FDD53800933}">
      <dgm:prSet/>
      <dgm:spPr/>
      <dgm:t>
        <a:bodyPr/>
        <a:lstStyle/>
        <a:p>
          <a:endParaRPr lang="en-US"/>
        </a:p>
      </dgm:t>
    </dgm:pt>
    <dgm:pt modelId="{1485486D-7567-4CC8-8C0C-B16AAE3BFA66}">
      <dgm:prSet>
        <dgm:style>
          <a:lnRef idx="1">
            <a:schemeClr val="accent2"/>
          </a:lnRef>
          <a:fillRef idx="2">
            <a:schemeClr val="accent2"/>
          </a:fillRef>
          <a:effectRef idx="1">
            <a:schemeClr val="accent2"/>
          </a:effectRef>
          <a:fontRef idx="minor">
            <a:schemeClr val="dk1"/>
          </a:fontRef>
        </dgm:style>
      </dgm:prSet>
      <dgm:spPr/>
      <dgm:t>
        <a:bodyPr/>
        <a:lstStyle/>
        <a:p>
          <a:r>
            <a:rPr lang="en-US" dirty="0" smtClean="0"/>
            <a:t>Standard Statement 2</a:t>
          </a:r>
          <a:endParaRPr lang="en-US" dirty="0"/>
        </a:p>
      </dgm:t>
    </dgm:pt>
    <dgm:pt modelId="{2745C3B8-7593-44B2-9382-CBAD8E5B6B35}" type="parTrans" cxnId="{C80163A3-A54D-4544-9E33-230AA204103C}">
      <dgm:prSet/>
      <dgm:spPr/>
      <dgm:t>
        <a:bodyPr/>
        <a:lstStyle/>
        <a:p>
          <a:endParaRPr lang="en-US"/>
        </a:p>
      </dgm:t>
    </dgm:pt>
    <dgm:pt modelId="{56C845A0-6FDF-45B5-B5CF-0412956E4909}" type="sibTrans" cxnId="{C80163A3-A54D-4544-9E33-230AA204103C}">
      <dgm:prSet/>
      <dgm:spPr/>
      <dgm:t>
        <a:bodyPr/>
        <a:lstStyle/>
        <a:p>
          <a:endParaRPr lang="en-US"/>
        </a:p>
      </dgm:t>
    </dgm:pt>
    <dgm:pt modelId="{35F49173-0F8A-4594-AA90-EC954A2BAAA6}">
      <dgm:prSet>
        <dgm:style>
          <a:lnRef idx="1">
            <a:schemeClr val="accent2"/>
          </a:lnRef>
          <a:fillRef idx="2">
            <a:schemeClr val="accent2"/>
          </a:fillRef>
          <a:effectRef idx="1">
            <a:schemeClr val="accent2"/>
          </a:effectRef>
          <a:fontRef idx="minor">
            <a:schemeClr val="dk1"/>
          </a:fontRef>
        </dgm:style>
      </dgm:prSet>
      <dgm:spPr/>
      <dgm:t>
        <a:bodyPr/>
        <a:lstStyle/>
        <a:p>
          <a:r>
            <a:rPr lang="en-US" dirty="0" smtClean="0"/>
            <a:t>Standard Statement 3</a:t>
          </a:r>
          <a:endParaRPr lang="en-US" dirty="0"/>
        </a:p>
      </dgm:t>
    </dgm:pt>
    <dgm:pt modelId="{71D05D00-228A-4B14-A272-5F48A1475705}" type="parTrans" cxnId="{E9BC4620-E525-42BC-9FA4-D2B833D8CB37}">
      <dgm:prSet/>
      <dgm:spPr/>
      <dgm:t>
        <a:bodyPr/>
        <a:lstStyle/>
        <a:p>
          <a:endParaRPr lang="en-US"/>
        </a:p>
      </dgm:t>
    </dgm:pt>
    <dgm:pt modelId="{5B8449AA-A917-417E-ADD1-CB4E18FB44DD}" type="sibTrans" cxnId="{E9BC4620-E525-42BC-9FA4-D2B833D8CB37}">
      <dgm:prSet/>
      <dgm:spPr/>
      <dgm:t>
        <a:bodyPr/>
        <a:lstStyle/>
        <a:p>
          <a:endParaRPr lang="en-US"/>
        </a:p>
      </dgm:t>
    </dgm:pt>
    <dgm:pt modelId="{BF079806-AAAF-485C-9E3A-84C507F7BF83}">
      <dgm:prSet>
        <dgm:style>
          <a:lnRef idx="1">
            <a:schemeClr val="accent2"/>
          </a:lnRef>
          <a:fillRef idx="2">
            <a:schemeClr val="accent2"/>
          </a:fillRef>
          <a:effectRef idx="1">
            <a:schemeClr val="accent2"/>
          </a:effectRef>
          <a:fontRef idx="minor">
            <a:schemeClr val="dk1"/>
          </a:fontRef>
        </dgm:style>
      </dgm:prSet>
      <dgm:spPr/>
      <dgm:t>
        <a:bodyPr/>
        <a:lstStyle/>
        <a:p>
          <a:r>
            <a:rPr lang="en-US" dirty="0" smtClean="0"/>
            <a:t>Standard Statement 4</a:t>
          </a:r>
          <a:endParaRPr lang="en-US" dirty="0"/>
        </a:p>
      </dgm:t>
    </dgm:pt>
    <dgm:pt modelId="{BBBCB5A9-B655-445C-BFA5-04330FE053B3}" type="parTrans" cxnId="{2CC9CE33-5BEC-4C8D-92E9-535F301BB460}">
      <dgm:prSet/>
      <dgm:spPr/>
      <dgm:t>
        <a:bodyPr/>
        <a:lstStyle/>
        <a:p>
          <a:endParaRPr lang="en-US"/>
        </a:p>
      </dgm:t>
    </dgm:pt>
    <dgm:pt modelId="{42654724-22E8-4A50-9C37-02C1E49AA5D0}" type="sibTrans" cxnId="{2CC9CE33-5BEC-4C8D-92E9-535F301BB460}">
      <dgm:prSet/>
      <dgm:spPr/>
      <dgm:t>
        <a:bodyPr/>
        <a:lstStyle/>
        <a:p>
          <a:endParaRPr lang="en-US"/>
        </a:p>
      </dgm:t>
    </dgm:pt>
    <dgm:pt modelId="{75528904-1346-406F-BAEB-FD98BE91AF08}">
      <dgm:prSet>
        <dgm:style>
          <a:lnRef idx="1">
            <a:schemeClr val="accent2"/>
          </a:lnRef>
          <a:fillRef idx="2">
            <a:schemeClr val="accent2"/>
          </a:fillRef>
          <a:effectRef idx="1">
            <a:schemeClr val="accent2"/>
          </a:effectRef>
          <a:fontRef idx="minor">
            <a:schemeClr val="dk1"/>
          </a:fontRef>
        </dgm:style>
      </dgm:prSet>
      <dgm:spPr/>
      <dgm:t>
        <a:bodyPr/>
        <a:lstStyle/>
        <a:p>
          <a:r>
            <a:rPr lang="en-US" dirty="0" smtClean="0"/>
            <a:t>Standard Statement 5</a:t>
          </a:r>
          <a:endParaRPr lang="en-US" dirty="0"/>
        </a:p>
      </dgm:t>
    </dgm:pt>
    <dgm:pt modelId="{DDC23415-6C3C-4F04-B8C7-8A910A584C5B}" type="parTrans" cxnId="{EB277D0F-8C46-44EC-AF4B-E84A8CFDEBEA}">
      <dgm:prSet/>
      <dgm:spPr/>
      <dgm:t>
        <a:bodyPr/>
        <a:lstStyle/>
        <a:p>
          <a:endParaRPr lang="en-US"/>
        </a:p>
      </dgm:t>
    </dgm:pt>
    <dgm:pt modelId="{D1805276-1385-4CD5-BEC2-2FF3C8BFB4AE}" type="sibTrans" cxnId="{EB277D0F-8C46-44EC-AF4B-E84A8CFDEBEA}">
      <dgm:prSet/>
      <dgm:spPr/>
      <dgm:t>
        <a:bodyPr/>
        <a:lstStyle/>
        <a:p>
          <a:endParaRPr lang="en-US"/>
        </a:p>
      </dgm:t>
    </dgm:pt>
    <dgm:pt modelId="{673D449E-52C5-460D-9B43-E7198DD10717}">
      <dgm:prSet>
        <dgm:style>
          <a:lnRef idx="1">
            <a:schemeClr val="accent2"/>
          </a:lnRef>
          <a:fillRef idx="2">
            <a:schemeClr val="accent2"/>
          </a:fillRef>
          <a:effectRef idx="1">
            <a:schemeClr val="accent2"/>
          </a:effectRef>
          <a:fontRef idx="minor">
            <a:schemeClr val="dk1"/>
          </a:fontRef>
        </dgm:style>
      </dgm:prSet>
      <dgm:spPr/>
      <dgm:t>
        <a:bodyPr/>
        <a:lstStyle/>
        <a:p>
          <a:r>
            <a:rPr lang="en-US" dirty="0" smtClean="0"/>
            <a:t>Standard Statement 6</a:t>
          </a:r>
          <a:endParaRPr lang="en-US" dirty="0"/>
        </a:p>
      </dgm:t>
    </dgm:pt>
    <dgm:pt modelId="{AEA85338-0CCC-43DA-B281-458CAB581AD9}" type="parTrans" cxnId="{841EA69A-1C55-4DC8-AC1F-DF4889129B9F}">
      <dgm:prSet/>
      <dgm:spPr/>
      <dgm:t>
        <a:bodyPr/>
        <a:lstStyle/>
        <a:p>
          <a:endParaRPr lang="en-US"/>
        </a:p>
      </dgm:t>
    </dgm:pt>
    <dgm:pt modelId="{1DE7E65C-D58F-4504-9DCB-9AB76841C0F0}" type="sibTrans" cxnId="{841EA69A-1C55-4DC8-AC1F-DF4889129B9F}">
      <dgm:prSet/>
      <dgm:spPr/>
      <dgm:t>
        <a:bodyPr/>
        <a:lstStyle/>
        <a:p>
          <a:endParaRPr lang="en-US"/>
        </a:p>
      </dgm:t>
    </dgm:pt>
    <dgm:pt modelId="{473CFC0F-AC90-4390-AD23-54CFC17C15D1}">
      <dgm:prSet>
        <dgm:style>
          <a:lnRef idx="1">
            <a:schemeClr val="accent2"/>
          </a:lnRef>
          <a:fillRef idx="2">
            <a:schemeClr val="accent2"/>
          </a:fillRef>
          <a:effectRef idx="1">
            <a:schemeClr val="accent2"/>
          </a:effectRef>
          <a:fontRef idx="minor">
            <a:schemeClr val="dk1"/>
          </a:fontRef>
        </dgm:style>
      </dgm:prSet>
      <dgm:spPr/>
      <dgm:t>
        <a:bodyPr/>
        <a:lstStyle/>
        <a:p>
          <a:r>
            <a:rPr lang="en-US" dirty="0" smtClean="0"/>
            <a:t>Standard Statement 7</a:t>
          </a:r>
          <a:endParaRPr lang="en-US" dirty="0"/>
        </a:p>
      </dgm:t>
    </dgm:pt>
    <dgm:pt modelId="{92CC2A05-AEA2-44C7-B708-6A685C03FC78}" type="parTrans" cxnId="{222D8EAF-9A68-4FF9-BEBF-FD9AB93A4D34}">
      <dgm:prSet/>
      <dgm:spPr/>
      <dgm:t>
        <a:bodyPr/>
        <a:lstStyle/>
        <a:p>
          <a:endParaRPr lang="en-US"/>
        </a:p>
      </dgm:t>
    </dgm:pt>
    <dgm:pt modelId="{76D3AC21-7B3F-4149-A992-BAAAC2A94649}" type="sibTrans" cxnId="{222D8EAF-9A68-4FF9-BEBF-FD9AB93A4D34}">
      <dgm:prSet/>
      <dgm:spPr/>
      <dgm:t>
        <a:bodyPr/>
        <a:lstStyle/>
        <a:p>
          <a:endParaRPr lang="en-US"/>
        </a:p>
      </dgm:t>
    </dgm:pt>
    <dgm:pt modelId="{84C98D71-20B8-40F9-9BBE-6BA40356CB5B}">
      <dgm:prSet>
        <dgm:style>
          <a:lnRef idx="1">
            <a:schemeClr val="accent2"/>
          </a:lnRef>
          <a:fillRef idx="2">
            <a:schemeClr val="accent2"/>
          </a:fillRef>
          <a:effectRef idx="1">
            <a:schemeClr val="accent2"/>
          </a:effectRef>
          <a:fontRef idx="minor">
            <a:schemeClr val="dk1"/>
          </a:fontRef>
        </dgm:style>
      </dgm:prSet>
      <dgm:spPr/>
      <dgm:t>
        <a:bodyPr/>
        <a:lstStyle/>
        <a:p>
          <a:r>
            <a:rPr lang="en-US" dirty="0" smtClean="0"/>
            <a:t>Standard Statement 8</a:t>
          </a:r>
          <a:endParaRPr lang="en-US" dirty="0"/>
        </a:p>
      </dgm:t>
    </dgm:pt>
    <dgm:pt modelId="{ED374F38-2DA0-4F92-AD98-80C29E4B2A0E}" type="parTrans" cxnId="{E4AF7C71-25EE-4A93-9F41-1E621ABFDA95}">
      <dgm:prSet/>
      <dgm:spPr/>
      <dgm:t>
        <a:bodyPr/>
        <a:lstStyle/>
        <a:p>
          <a:endParaRPr lang="en-US"/>
        </a:p>
      </dgm:t>
    </dgm:pt>
    <dgm:pt modelId="{FE9C1731-45D2-40AA-B50E-342CC6874FF0}" type="sibTrans" cxnId="{E4AF7C71-25EE-4A93-9F41-1E621ABFDA95}">
      <dgm:prSet/>
      <dgm:spPr/>
      <dgm:t>
        <a:bodyPr/>
        <a:lstStyle/>
        <a:p>
          <a:endParaRPr lang="en-US"/>
        </a:p>
      </dgm:t>
    </dgm:pt>
    <dgm:pt modelId="{500A54BE-C3CC-4E3A-B4FC-849ACCAA9707}">
      <dgm:prSet>
        <dgm:style>
          <a:lnRef idx="1">
            <a:schemeClr val="accent2"/>
          </a:lnRef>
          <a:fillRef idx="2">
            <a:schemeClr val="accent2"/>
          </a:fillRef>
          <a:effectRef idx="1">
            <a:schemeClr val="accent2"/>
          </a:effectRef>
          <a:fontRef idx="minor">
            <a:schemeClr val="dk1"/>
          </a:fontRef>
        </dgm:style>
      </dgm:prSet>
      <dgm:spPr/>
      <dgm:t>
        <a:bodyPr/>
        <a:lstStyle/>
        <a:p>
          <a:r>
            <a:rPr lang="en-US" dirty="0" smtClean="0"/>
            <a:t>Standard Statement 9</a:t>
          </a:r>
          <a:endParaRPr lang="en-US" dirty="0"/>
        </a:p>
      </dgm:t>
    </dgm:pt>
    <dgm:pt modelId="{98A06A22-6BC0-45FA-B2F8-94ACE511051C}" type="parTrans" cxnId="{5253B4DD-6EA7-4A4D-93BE-2FDBED43B2B3}">
      <dgm:prSet/>
      <dgm:spPr/>
      <dgm:t>
        <a:bodyPr/>
        <a:lstStyle/>
        <a:p>
          <a:endParaRPr lang="en-US"/>
        </a:p>
      </dgm:t>
    </dgm:pt>
    <dgm:pt modelId="{199D8611-72C9-4F0B-A4F5-53A463AD86C7}" type="sibTrans" cxnId="{5253B4DD-6EA7-4A4D-93BE-2FDBED43B2B3}">
      <dgm:prSet/>
      <dgm:spPr/>
      <dgm:t>
        <a:bodyPr/>
        <a:lstStyle/>
        <a:p>
          <a:endParaRPr lang="en-US"/>
        </a:p>
      </dgm:t>
    </dgm:pt>
    <dgm:pt modelId="{35B8E68B-EFBB-41CB-BF18-B7550A68286A}">
      <dgm:prSet>
        <dgm:style>
          <a:lnRef idx="1">
            <a:schemeClr val="accent2"/>
          </a:lnRef>
          <a:fillRef idx="2">
            <a:schemeClr val="accent2"/>
          </a:fillRef>
          <a:effectRef idx="1">
            <a:schemeClr val="accent2"/>
          </a:effectRef>
          <a:fontRef idx="minor">
            <a:schemeClr val="dk1"/>
          </a:fontRef>
        </dgm:style>
      </dgm:prSet>
      <dgm:spPr/>
      <dgm:t>
        <a:bodyPr/>
        <a:lstStyle/>
        <a:p>
          <a:r>
            <a:rPr lang="en-US" dirty="0" smtClean="0"/>
            <a:t>Standard Statement 10</a:t>
          </a:r>
          <a:endParaRPr lang="en-US" dirty="0"/>
        </a:p>
      </dgm:t>
    </dgm:pt>
    <dgm:pt modelId="{EBBC5DAD-59E3-4FCB-BC28-41C781E802E9}" type="parTrans" cxnId="{862C4CB7-EFE5-4E2F-88B6-76767599A76F}">
      <dgm:prSet/>
      <dgm:spPr/>
      <dgm:t>
        <a:bodyPr/>
        <a:lstStyle/>
        <a:p>
          <a:endParaRPr lang="en-US"/>
        </a:p>
      </dgm:t>
    </dgm:pt>
    <dgm:pt modelId="{EA7AEB58-CB11-439C-929B-17AFD8DF5DE5}" type="sibTrans" cxnId="{862C4CB7-EFE5-4E2F-88B6-76767599A76F}">
      <dgm:prSet/>
      <dgm:spPr/>
      <dgm:t>
        <a:bodyPr/>
        <a:lstStyle/>
        <a:p>
          <a:endParaRPr lang="en-US"/>
        </a:p>
      </dgm:t>
    </dgm:pt>
    <dgm:pt modelId="{DC8125A5-5BB6-499D-BFEC-88FC428B8B46}" type="pres">
      <dgm:prSet presAssocID="{44328C6C-A34C-4A65-8449-152362FCCC2D}" presName="Name0" presStyleCnt="0">
        <dgm:presLayoutVars>
          <dgm:chPref val="1"/>
          <dgm:dir/>
          <dgm:animOne val="branch"/>
          <dgm:animLvl val="lvl"/>
          <dgm:resizeHandles/>
        </dgm:presLayoutVars>
      </dgm:prSet>
      <dgm:spPr/>
      <dgm:t>
        <a:bodyPr/>
        <a:lstStyle/>
        <a:p>
          <a:endParaRPr lang="en-US"/>
        </a:p>
      </dgm:t>
    </dgm:pt>
    <dgm:pt modelId="{905AA76E-921A-4F77-809E-C35610941CD6}" type="pres">
      <dgm:prSet presAssocID="{618F2964-F167-4A2A-AA77-7B0A971B2FE6}" presName="vertOne" presStyleCnt="0"/>
      <dgm:spPr/>
    </dgm:pt>
    <dgm:pt modelId="{1B7D63E9-BD8A-4C17-98F9-CF5430B8EE52}" type="pres">
      <dgm:prSet presAssocID="{618F2964-F167-4A2A-AA77-7B0A971B2FE6}" presName="txOne" presStyleLbl="node0" presStyleIdx="0" presStyleCnt="1" custScaleY="50360">
        <dgm:presLayoutVars>
          <dgm:chPref val="3"/>
        </dgm:presLayoutVars>
      </dgm:prSet>
      <dgm:spPr/>
      <dgm:t>
        <a:bodyPr/>
        <a:lstStyle/>
        <a:p>
          <a:endParaRPr lang="en-US"/>
        </a:p>
      </dgm:t>
    </dgm:pt>
    <dgm:pt modelId="{019EF6E6-0EBE-4790-9E62-D5B6CA79696E}" type="pres">
      <dgm:prSet presAssocID="{618F2964-F167-4A2A-AA77-7B0A971B2FE6}" presName="parTransOne" presStyleCnt="0"/>
      <dgm:spPr/>
    </dgm:pt>
    <dgm:pt modelId="{AAD293FB-97EB-462C-884F-0154D2429A00}" type="pres">
      <dgm:prSet presAssocID="{618F2964-F167-4A2A-AA77-7B0A971B2FE6}" presName="horzOne" presStyleCnt="0"/>
      <dgm:spPr/>
    </dgm:pt>
    <dgm:pt modelId="{0146B0CA-6687-4EE4-859E-404AB4AB5688}" type="pres">
      <dgm:prSet presAssocID="{232FE7C7-02FE-4BBF-BF83-499DCF105937}" presName="vertTwo" presStyleCnt="0"/>
      <dgm:spPr/>
    </dgm:pt>
    <dgm:pt modelId="{61F26D22-AE2E-4664-BE5C-50CF141E9738}" type="pres">
      <dgm:prSet presAssocID="{232FE7C7-02FE-4BBF-BF83-499DCF105937}" presName="txTwo" presStyleLbl="node2" presStyleIdx="0" presStyleCnt="4">
        <dgm:presLayoutVars>
          <dgm:chPref val="3"/>
        </dgm:presLayoutVars>
      </dgm:prSet>
      <dgm:spPr/>
      <dgm:t>
        <a:bodyPr/>
        <a:lstStyle/>
        <a:p>
          <a:endParaRPr lang="en-US"/>
        </a:p>
      </dgm:t>
    </dgm:pt>
    <dgm:pt modelId="{1900FDC0-F307-4A4B-811F-D5FE002B5B13}" type="pres">
      <dgm:prSet presAssocID="{232FE7C7-02FE-4BBF-BF83-499DCF105937}" presName="parTransTwo" presStyleCnt="0"/>
      <dgm:spPr/>
    </dgm:pt>
    <dgm:pt modelId="{A53C937B-AE1A-4F1B-AFB3-CEEE653E7E0B}" type="pres">
      <dgm:prSet presAssocID="{232FE7C7-02FE-4BBF-BF83-499DCF105937}" presName="horzTwo" presStyleCnt="0"/>
      <dgm:spPr/>
    </dgm:pt>
    <dgm:pt modelId="{E2E38336-3969-4885-8C9F-60F927532B8C}" type="pres">
      <dgm:prSet presAssocID="{A18EEF6E-5C48-4045-810A-F7A31D9ED824}" presName="vertThree" presStyleCnt="0"/>
      <dgm:spPr/>
    </dgm:pt>
    <dgm:pt modelId="{0DD300B7-F5E3-4EE6-9A7B-54CB73E428FF}" type="pres">
      <dgm:prSet presAssocID="{A18EEF6E-5C48-4045-810A-F7A31D9ED824}" presName="txThree" presStyleLbl="node3" presStyleIdx="0" presStyleCnt="10">
        <dgm:presLayoutVars>
          <dgm:chPref val="3"/>
        </dgm:presLayoutVars>
      </dgm:prSet>
      <dgm:spPr/>
      <dgm:t>
        <a:bodyPr/>
        <a:lstStyle/>
        <a:p>
          <a:endParaRPr lang="en-US"/>
        </a:p>
      </dgm:t>
    </dgm:pt>
    <dgm:pt modelId="{DD7022B7-62A7-492A-969D-955761ABBDDD}" type="pres">
      <dgm:prSet presAssocID="{A18EEF6E-5C48-4045-810A-F7A31D9ED824}" presName="horzThree" presStyleCnt="0"/>
      <dgm:spPr/>
    </dgm:pt>
    <dgm:pt modelId="{27564D51-68B8-4AD0-ADAC-35E77F4E9717}" type="pres">
      <dgm:prSet presAssocID="{6FD7B9A8-5E54-4764-9CA7-D57EEBF7A6FA}" presName="sibSpaceThree" presStyleCnt="0"/>
      <dgm:spPr/>
    </dgm:pt>
    <dgm:pt modelId="{2010DA3A-6515-40CE-95B2-1335CFD939A7}" type="pres">
      <dgm:prSet presAssocID="{1485486D-7567-4CC8-8C0C-B16AAE3BFA66}" presName="vertThree" presStyleCnt="0"/>
      <dgm:spPr/>
    </dgm:pt>
    <dgm:pt modelId="{4A6EAF3A-D176-4500-B3B6-3FE5B2EA2677}" type="pres">
      <dgm:prSet presAssocID="{1485486D-7567-4CC8-8C0C-B16AAE3BFA66}" presName="txThree" presStyleLbl="node3" presStyleIdx="1" presStyleCnt="10">
        <dgm:presLayoutVars>
          <dgm:chPref val="3"/>
        </dgm:presLayoutVars>
      </dgm:prSet>
      <dgm:spPr/>
      <dgm:t>
        <a:bodyPr/>
        <a:lstStyle/>
        <a:p>
          <a:endParaRPr lang="en-US"/>
        </a:p>
      </dgm:t>
    </dgm:pt>
    <dgm:pt modelId="{0A36A649-8C34-45B7-BC88-D6A52EF599D6}" type="pres">
      <dgm:prSet presAssocID="{1485486D-7567-4CC8-8C0C-B16AAE3BFA66}" presName="horzThree" presStyleCnt="0"/>
      <dgm:spPr/>
    </dgm:pt>
    <dgm:pt modelId="{6E6E04F8-03C0-4B12-AC7A-C48E113B43D4}" type="pres">
      <dgm:prSet presAssocID="{56C845A0-6FDF-45B5-B5CF-0412956E4909}" presName="sibSpaceThree" presStyleCnt="0"/>
      <dgm:spPr/>
    </dgm:pt>
    <dgm:pt modelId="{E2D822A0-021F-4FA7-887E-D2D4A1E45D65}" type="pres">
      <dgm:prSet presAssocID="{35F49173-0F8A-4594-AA90-EC954A2BAAA6}" presName="vertThree" presStyleCnt="0"/>
      <dgm:spPr/>
    </dgm:pt>
    <dgm:pt modelId="{C0146A81-006C-471A-8AB8-7AA05D1A62FA}" type="pres">
      <dgm:prSet presAssocID="{35F49173-0F8A-4594-AA90-EC954A2BAAA6}" presName="txThree" presStyleLbl="node3" presStyleIdx="2" presStyleCnt="10">
        <dgm:presLayoutVars>
          <dgm:chPref val="3"/>
        </dgm:presLayoutVars>
      </dgm:prSet>
      <dgm:spPr/>
      <dgm:t>
        <a:bodyPr/>
        <a:lstStyle/>
        <a:p>
          <a:endParaRPr lang="en-US"/>
        </a:p>
      </dgm:t>
    </dgm:pt>
    <dgm:pt modelId="{582D39CE-0AAD-434A-BB24-E5537FA48DD5}" type="pres">
      <dgm:prSet presAssocID="{35F49173-0F8A-4594-AA90-EC954A2BAAA6}" presName="horzThree" presStyleCnt="0"/>
      <dgm:spPr/>
    </dgm:pt>
    <dgm:pt modelId="{DA491E70-F02B-456C-A61B-959C9BBA7344}" type="pres">
      <dgm:prSet presAssocID="{A92E975E-F695-4E64-A8F8-C51FA7E333EF}" presName="sibSpaceTwo" presStyleCnt="0"/>
      <dgm:spPr/>
    </dgm:pt>
    <dgm:pt modelId="{8C3AACDE-F621-466A-A0D1-842461B2C05A}" type="pres">
      <dgm:prSet presAssocID="{529EB181-CAD1-4A14-A129-173C5603E5F4}" presName="vertTwo" presStyleCnt="0"/>
      <dgm:spPr/>
    </dgm:pt>
    <dgm:pt modelId="{C46592FE-166E-4590-AB4A-FC4BDD4FCE4D}" type="pres">
      <dgm:prSet presAssocID="{529EB181-CAD1-4A14-A129-173C5603E5F4}" presName="txTwo" presStyleLbl="node2" presStyleIdx="1" presStyleCnt="4">
        <dgm:presLayoutVars>
          <dgm:chPref val="3"/>
        </dgm:presLayoutVars>
      </dgm:prSet>
      <dgm:spPr/>
      <dgm:t>
        <a:bodyPr/>
        <a:lstStyle/>
        <a:p>
          <a:endParaRPr lang="en-US"/>
        </a:p>
      </dgm:t>
    </dgm:pt>
    <dgm:pt modelId="{0A224E70-2F48-4D16-90AE-F4E24F8B21FA}" type="pres">
      <dgm:prSet presAssocID="{529EB181-CAD1-4A14-A129-173C5603E5F4}" presName="parTransTwo" presStyleCnt="0"/>
      <dgm:spPr/>
    </dgm:pt>
    <dgm:pt modelId="{869E0253-76AF-45B0-A70F-B3AE416254C5}" type="pres">
      <dgm:prSet presAssocID="{529EB181-CAD1-4A14-A129-173C5603E5F4}" presName="horzTwo" presStyleCnt="0"/>
      <dgm:spPr/>
    </dgm:pt>
    <dgm:pt modelId="{19D3D7EC-D30A-4C44-A137-04267F77E67A}" type="pres">
      <dgm:prSet presAssocID="{BF079806-AAAF-485C-9E3A-84C507F7BF83}" presName="vertThree" presStyleCnt="0"/>
      <dgm:spPr/>
    </dgm:pt>
    <dgm:pt modelId="{43A0256D-0D4E-4384-93C4-5FD89540A964}" type="pres">
      <dgm:prSet presAssocID="{BF079806-AAAF-485C-9E3A-84C507F7BF83}" presName="txThree" presStyleLbl="node3" presStyleIdx="3" presStyleCnt="10">
        <dgm:presLayoutVars>
          <dgm:chPref val="3"/>
        </dgm:presLayoutVars>
      </dgm:prSet>
      <dgm:spPr/>
      <dgm:t>
        <a:bodyPr/>
        <a:lstStyle/>
        <a:p>
          <a:endParaRPr lang="en-US"/>
        </a:p>
      </dgm:t>
    </dgm:pt>
    <dgm:pt modelId="{940A1BF1-FD32-4513-95D0-6702BF6FBA67}" type="pres">
      <dgm:prSet presAssocID="{BF079806-AAAF-485C-9E3A-84C507F7BF83}" presName="horzThree" presStyleCnt="0"/>
      <dgm:spPr/>
    </dgm:pt>
    <dgm:pt modelId="{D930603D-0DE0-43AF-8719-32002C33C19B}" type="pres">
      <dgm:prSet presAssocID="{42654724-22E8-4A50-9C37-02C1E49AA5D0}" presName="sibSpaceThree" presStyleCnt="0"/>
      <dgm:spPr/>
    </dgm:pt>
    <dgm:pt modelId="{E5F78C81-203B-4AA4-91B4-F55F9FAF990D}" type="pres">
      <dgm:prSet presAssocID="{75528904-1346-406F-BAEB-FD98BE91AF08}" presName="vertThree" presStyleCnt="0"/>
      <dgm:spPr/>
    </dgm:pt>
    <dgm:pt modelId="{BF4B0A9D-7B79-41AD-A997-1CD5E79D33D1}" type="pres">
      <dgm:prSet presAssocID="{75528904-1346-406F-BAEB-FD98BE91AF08}" presName="txThree" presStyleLbl="node3" presStyleIdx="4" presStyleCnt="10">
        <dgm:presLayoutVars>
          <dgm:chPref val="3"/>
        </dgm:presLayoutVars>
      </dgm:prSet>
      <dgm:spPr/>
      <dgm:t>
        <a:bodyPr/>
        <a:lstStyle/>
        <a:p>
          <a:endParaRPr lang="en-US"/>
        </a:p>
      </dgm:t>
    </dgm:pt>
    <dgm:pt modelId="{8D06FB0B-1214-47B6-B0F2-C1D2C77DCB2F}" type="pres">
      <dgm:prSet presAssocID="{75528904-1346-406F-BAEB-FD98BE91AF08}" presName="horzThree" presStyleCnt="0"/>
      <dgm:spPr/>
    </dgm:pt>
    <dgm:pt modelId="{941942C5-12FE-4249-9EA4-E63F486BC43D}" type="pres">
      <dgm:prSet presAssocID="{D1805276-1385-4CD5-BEC2-2FF3C8BFB4AE}" presName="sibSpaceThree" presStyleCnt="0"/>
      <dgm:spPr/>
    </dgm:pt>
    <dgm:pt modelId="{D88E5A91-D671-4A88-B06C-82CB137FC1E5}" type="pres">
      <dgm:prSet presAssocID="{673D449E-52C5-460D-9B43-E7198DD10717}" presName="vertThree" presStyleCnt="0"/>
      <dgm:spPr/>
    </dgm:pt>
    <dgm:pt modelId="{2578B72B-72F6-4BDE-A92B-70A533E64A11}" type="pres">
      <dgm:prSet presAssocID="{673D449E-52C5-460D-9B43-E7198DD10717}" presName="txThree" presStyleLbl="node3" presStyleIdx="5" presStyleCnt="10">
        <dgm:presLayoutVars>
          <dgm:chPref val="3"/>
        </dgm:presLayoutVars>
      </dgm:prSet>
      <dgm:spPr/>
      <dgm:t>
        <a:bodyPr/>
        <a:lstStyle/>
        <a:p>
          <a:endParaRPr lang="en-US"/>
        </a:p>
      </dgm:t>
    </dgm:pt>
    <dgm:pt modelId="{2355FCB3-E13E-4916-9AF9-D7D110225C9A}" type="pres">
      <dgm:prSet presAssocID="{673D449E-52C5-460D-9B43-E7198DD10717}" presName="horzThree" presStyleCnt="0"/>
      <dgm:spPr/>
    </dgm:pt>
    <dgm:pt modelId="{8B49E91D-C1F2-43C4-8BC4-1CD610FF2C20}" type="pres">
      <dgm:prSet presAssocID="{015FF5E3-BD36-41E5-867A-63B8C05036F3}" presName="sibSpaceTwo" presStyleCnt="0"/>
      <dgm:spPr/>
    </dgm:pt>
    <dgm:pt modelId="{D77CE8EC-2007-4151-B352-F7596407C68F}" type="pres">
      <dgm:prSet presAssocID="{DEAE68B8-5AE5-40E8-AA79-581D502E7235}" presName="vertTwo" presStyleCnt="0"/>
      <dgm:spPr/>
    </dgm:pt>
    <dgm:pt modelId="{BD46F437-5663-4806-949B-0555A4761006}" type="pres">
      <dgm:prSet presAssocID="{DEAE68B8-5AE5-40E8-AA79-581D502E7235}" presName="txTwo" presStyleLbl="node2" presStyleIdx="2" presStyleCnt="4">
        <dgm:presLayoutVars>
          <dgm:chPref val="3"/>
        </dgm:presLayoutVars>
      </dgm:prSet>
      <dgm:spPr/>
      <dgm:t>
        <a:bodyPr/>
        <a:lstStyle/>
        <a:p>
          <a:endParaRPr lang="en-US"/>
        </a:p>
      </dgm:t>
    </dgm:pt>
    <dgm:pt modelId="{67D884E2-0834-4E03-8138-6B33F991C30A}" type="pres">
      <dgm:prSet presAssocID="{DEAE68B8-5AE5-40E8-AA79-581D502E7235}" presName="parTransTwo" presStyleCnt="0"/>
      <dgm:spPr/>
    </dgm:pt>
    <dgm:pt modelId="{484223FF-F239-4B36-B1DF-4F4C82E1606D}" type="pres">
      <dgm:prSet presAssocID="{DEAE68B8-5AE5-40E8-AA79-581D502E7235}" presName="horzTwo" presStyleCnt="0"/>
      <dgm:spPr/>
    </dgm:pt>
    <dgm:pt modelId="{1FC4A8A7-4287-486C-B170-14EB4777A5F9}" type="pres">
      <dgm:prSet presAssocID="{473CFC0F-AC90-4390-AD23-54CFC17C15D1}" presName="vertThree" presStyleCnt="0"/>
      <dgm:spPr/>
    </dgm:pt>
    <dgm:pt modelId="{57EEB396-3EDC-4CEF-A690-832CF410977A}" type="pres">
      <dgm:prSet presAssocID="{473CFC0F-AC90-4390-AD23-54CFC17C15D1}" presName="txThree" presStyleLbl="node3" presStyleIdx="6" presStyleCnt="10">
        <dgm:presLayoutVars>
          <dgm:chPref val="3"/>
        </dgm:presLayoutVars>
      </dgm:prSet>
      <dgm:spPr/>
      <dgm:t>
        <a:bodyPr/>
        <a:lstStyle/>
        <a:p>
          <a:endParaRPr lang="en-US"/>
        </a:p>
      </dgm:t>
    </dgm:pt>
    <dgm:pt modelId="{D6095ECB-8C55-4129-B47C-F5C9EBB37A43}" type="pres">
      <dgm:prSet presAssocID="{473CFC0F-AC90-4390-AD23-54CFC17C15D1}" presName="horzThree" presStyleCnt="0"/>
      <dgm:spPr/>
    </dgm:pt>
    <dgm:pt modelId="{B1222328-5992-45E0-B808-5548A14C2E95}" type="pres">
      <dgm:prSet presAssocID="{76D3AC21-7B3F-4149-A992-BAAAC2A94649}" presName="sibSpaceThree" presStyleCnt="0"/>
      <dgm:spPr/>
    </dgm:pt>
    <dgm:pt modelId="{2B88F9AE-620A-46A8-A7AD-3173579E1515}" type="pres">
      <dgm:prSet presAssocID="{84C98D71-20B8-40F9-9BBE-6BA40356CB5B}" presName="vertThree" presStyleCnt="0"/>
      <dgm:spPr/>
    </dgm:pt>
    <dgm:pt modelId="{8A96FA84-2AA8-4B15-8694-0276AE23CC67}" type="pres">
      <dgm:prSet presAssocID="{84C98D71-20B8-40F9-9BBE-6BA40356CB5B}" presName="txThree" presStyleLbl="node3" presStyleIdx="7" presStyleCnt="10">
        <dgm:presLayoutVars>
          <dgm:chPref val="3"/>
        </dgm:presLayoutVars>
      </dgm:prSet>
      <dgm:spPr/>
      <dgm:t>
        <a:bodyPr/>
        <a:lstStyle/>
        <a:p>
          <a:endParaRPr lang="en-US"/>
        </a:p>
      </dgm:t>
    </dgm:pt>
    <dgm:pt modelId="{781DAD7E-7CC7-4CE9-8FB3-51B735F0EBE1}" type="pres">
      <dgm:prSet presAssocID="{84C98D71-20B8-40F9-9BBE-6BA40356CB5B}" presName="horzThree" presStyleCnt="0"/>
      <dgm:spPr/>
    </dgm:pt>
    <dgm:pt modelId="{7912165F-233C-4DD5-93B0-36E9CA66F321}" type="pres">
      <dgm:prSet presAssocID="{FE9C1731-45D2-40AA-B50E-342CC6874FF0}" presName="sibSpaceThree" presStyleCnt="0"/>
      <dgm:spPr/>
    </dgm:pt>
    <dgm:pt modelId="{E0B4A287-757F-40F5-BC7E-82A1972D9B3F}" type="pres">
      <dgm:prSet presAssocID="{500A54BE-C3CC-4E3A-B4FC-849ACCAA9707}" presName="vertThree" presStyleCnt="0"/>
      <dgm:spPr/>
    </dgm:pt>
    <dgm:pt modelId="{C9AB38C5-F6FB-4890-BDD6-29DD2CC86FDE}" type="pres">
      <dgm:prSet presAssocID="{500A54BE-C3CC-4E3A-B4FC-849ACCAA9707}" presName="txThree" presStyleLbl="node3" presStyleIdx="8" presStyleCnt="10">
        <dgm:presLayoutVars>
          <dgm:chPref val="3"/>
        </dgm:presLayoutVars>
      </dgm:prSet>
      <dgm:spPr/>
      <dgm:t>
        <a:bodyPr/>
        <a:lstStyle/>
        <a:p>
          <a:endParaRPr lang="en-US"/>
        </a:p>
      </dgm:t>
    </dgm:pt>
    <dgm:pt modelId="{1BB86259-5BD5-4A51-B142-FE5C4657BA03}" type="pres">
      <dgm:prSet presAssocID="{500A54BE-C3CC-4E3A-B4FC-849ACCAA9707}" presName="horzThree" presStyleCnt="0"/>
      <dgm:spPr/>
    </dgm:pt>
    <dgm:pt modelId="{033954D4-0009-48D5-88DB-AABB42D794A5}" type="pres">
      <dgm:prSet presAssocID="{6E246BB4-22A3-46AE-B36E-651C6874B65D}" presName="sibSpaceTwo" presStyleCnt="0"/>
      <dgm:spPr/>
    </dgm:pt>
    <dgm:pt modelId="{DF4CA007-4083-4E66-BC41-E0B88F2A429D}" type="pres">
      <dgm:prSet presAssocID="{894E1F87-AA42-47EE-909D-9A2076F85067}" presName="vertTwo" presStyleCnt="0"/>
      <dgm:spPr/>
    </dgm:pt>
    <dgm:pt modelId="{03CECDCE-AE95-4448-B32E-7A3C88BE8A60}" type="pres">
      <dgm:prSet presAssocID="{894E1F87-AA42-47EE-909D-9A2076F85067}" presName="txTwo" presStyleLbl="node2" presStyleIdx="3" presStyleCnt="4">
        <dgm:presLayoutVars>
          <dgm:chPref val="3"/>
        </dgm:presLayoutVars>
      </dgm:prSet>
      <dgm:spPr/>
      <dgm:t>
        <a:bodyPr/>
        <a:lstStyle/>
        <a:p>
          <a:endParaRPr lang="en-US"/>
        </a:p>
      </dgm:t>
    </dgm:pt>
    <dgm:pt modelId="{2CA2F4B6-998B-4B0F-B039-5938BED746FC}" type="pres">
      <dgm:prSet presAssocID="{894E1F87-AA42-47EE-909D-9A2076F85067}" presName="parTransTwo" presStyleCnt="0"/>
      <dgm:spPr/>
    </dgm:pt>
    <dgm:pt modelId="{03CF3900-63EA-4F8A-8D92-3C1AD9923E19}" type="pres">
      <dgm:prSet presAssocID="{894E1F87-AA42-47EE-909D-9A2076F85067}" presName="horzTwo" presStyleCnt="0"/>
      <dgm:spPr/>
    </dgm:pt>
    <dgm:pt modelId="{1CC93AB9-E9F5-4E00-AF50-5E74AE12B2E6}" type="pres">
      <dgm:prSet presAssocID="{35B8E68B-EFBB-41CB-BF18-B7550A68286A}" presName="vertThree" presStyleCnt="0"/>
      <dgm:spPr/>
    </dgm:pt>
    <dgm:pt modelId="{DCA856D0-4CD9-4B56-9CF3-6E4E6A6D3B77}" type="pres">
      <dgm:prSet presAssocID="{35B8E68B-EFBB-41CB-BF18-B7550A68286A}" presName="txThree" presStyleLbl="node3" presStyleIdx="9" presStyleCnt="10">
        <dgm:presLayoutVars>
          <dgm:chPref val="3"/>
        </dgm:presLayoutVars>
      </dgm:prSet>
      <dgm:spPr/>
      <dgm:t>
        <a:bodyPr/>
        <a:lstStyle/>
        <a:p>
          <a:endParaRPr lang="en-US"/>
        </a:p>
      </dgm:t>
    </dgm:pt>
    <dgm:pt modelId="{EF3B6ADE-65F9-48BE-9790-6B46EB7A3A0B}" type="pres">
      <dgm:prSet presAssocID="{35B8E68B-EFBB-41CB-BF18-B7550A68286A}" presName="horzThree" presStyleCnt="0"/>
      <dgm:spPr/>
    </dgm:pt>
  </dgm:ptLst>
  <dgm:cxnLst>
    <dgm:cxn modelId="{862C4CB7-EFE5-4E2F-88B6-76767599A76F}" srcId="{894E1F87-AA42-47EE-909D-9A2076F85067}" destId="{35B8E68B-EFBB-41CB-BF18-B7550A68286A}" srcOrd="0" destOrd="0" parTransId="{EBBC5DAD-59E3-4FCB-BC28-41C781E802E9}" sibTransId="{EA7AEB58-CB11-439C-929B-17AFD8DF5DE5}"/>
    <dgm:cxn modelId="{BFA16B86-0CD2-4067-A681-B059B5B4310A}" type="presOf" srcId="{500A54BE-C3CC-4E3A-B4FC-849ACCAA9707}" destId="{C9AB38C5-F6FB-4890-BDD6-29DD2CC86FDE}" srcOrd="0" destOrd="0" presId="urn:microsoft.com/office/officeart/2005/8/layout/hierarchy4"/>
    <dgm:cxn modelId="{43114AE9-F7A4-46EE-BF87-0397DC67CBE0}" type="presOf" srcId="{35F49173-0F8A-4594-AA90-EC954A2BAAA6}" destId="{C0146A81-006C-471A-8AB8-7AA05D1A62FA}" srcOrd="0" destOrd="0" presId="urn:microsoft.com/office/officeart/2005/8/layout/hierarchy4"/>
    <dgm:cxn modelId="{2CC9CE33-5BEC-4C8D-92E9-535F301BB460}" srcId="{529EB181-CAD1-4A14-A129-173C5603E5F4}" destId="{BF079806-AAAF-485C-9E3A-84C507F7BF83}" srcOrd="0" destOrd="0" parTransId="{BBBCB5A9-B655-445C-BFA5-04330FE053B3}" sibTransId="{42654724-22E8-4A50-9C37-02C1E49AA5D0}"/>
    <dgm:cxn modelId="{8F8A2910-119E-4788-95B1-075B157B550D}" type="presOf" srcId="{1485486D-7567-4CC8-8C0C-B16AAE3BFA66}" destId="{4A6EAF3A-D176-4500-B3B6-3FE5B2EA2677}" srcOrd="0" destOrd="0" presId="urn:microsoft.com/office/officeart/2005/8/layout/hierarchy4"/>
    <dgm:cxn modelId="{C80163A3-A54D-4544-9E33-230AA204103C}" srcId="{232FE7C7-02FE-4BBF-BF83-499DCF105937}" destId="{1485486D-7567-4CC8-8C0C-B16AAE3BFA66}" srcOrd="1" destOrd="0" parTransId="{2745C3B8-7593-44B2-9382-CBAD8E5B6B35}" sibTransId="{56C845A0-6FDF-45B5-B5CF-0412956E4909}"/>
    <dgm:cxn modelId="{BCE407F8-24C2-4951-B401-098B945C9B5F}" srcId="{44328C6C-A34C-4A65-8449-152362FCCC2D}" destId="{618F2964-F167-4A2A-AA77-7B0A971B2FE6}" srcOrd="0" destOrd="0" parTransId="{8445F616-DE03-4B19-8FF6-C37762032149}" sibTransId="{B7ED828C-072B-47F2-A10B-81764BBC0976}"/>
    <dgm:cxn modelId="{222D8EAF-9A68-4FF9-BEBF-FD9AB93A4D34}" srcId="{DEAE68B8-5AE5-40E8-AA79-581D502E7235}" destId="{473CFC0F-AC90-4390-AD23-54CFC17C15D1}" srcOrd="0" destOrd="0" parTransId="{92CC2A05-AEA2-44C7-B708-6A685C03FC78}" sibTransId="{76D3AC21-7B3F-4149-A992-BAAAC2A94649}"/>
    <dgm:cxn modelId="{8E3797C5-F997-4D5C-9039-74289BD8228B}" srcId="{618F2964-F167-4A2A-AA77-7B0A971B2FE6}" destId="{894E1F87-AA42-47EE-909D-9A2076F85067}" srcOrd="3" destOrd="0" parTransId="{E33ADCF3-44D8-44DA-8E22-5EB5DAFF7C06}" sibTransId="{E650653B-D784-43F0-83CC-920B41DA0277}"/>
    <dgm:cxn modelId="{96628B98-D49F-4DA2-A59B-4EE579143AE3}" type="presOf" srcId="{75528904-1346-406F-BAEB-FD98BE91AF08}" destId="{BF4B0A9D-7B79-41AD-A997-1CD5E79D33D1}" srcOrd="0" destOrd="0" presId="urn:microsoft.com/office/officeart/2005/8/layout/hierarchy4"/>
    <dgm:cxn modelId="{1DDD83A7-9C21-4273-82DB-CACCB4DDB029}" type="presOf" srcId="{DEAE68B8-5AE5-40E8-AA79-581D502E7235}" destId="{BD46F437-5663-4806-949B-0555A4761006}" srcOrd="0" destOrd="0" presId="urn:microsoft.com/office/officeart/2005/8/layout/hierarchy4"/>
    <dgm:cxn modelId="{E68E7485-371F-4A21-9D0F-2FA60956CE75}" srcId="{618F2964-F167-4A2A-AA77-7B0A971B2FE6}" destId="{529EB181-CAD1-4A14-A129-173C5603E5F4}" srcOrd="1" destOrd="0" parTransId="{EE796F7F-5333-4E1A-8727-156D6536D804}" sibTransId="{015FF5E3-BD36-41E5-867A-63B8C05036F3}"/>
    <dgm:cxn modelId="{1AEDF7A6-C02D-410B-BD11-849CB0327ECA}" type="presOf" srcId="{BF079806-AAAF-485C-9E3A-84C507F7BF83}" destId="{43A0256D-0D4E-4384-93C4-5FD89540A964}" srcOrd="0" destOrd="0" presId="urn:microsoft.com/office/officeart/2005/8/layout/hierarchy4"/>
    <dgm:cxn modelId="{841EA69A-1C55-4DC8-AC1F-DF4889129B9F}" srcId="{529EB181-CAD1-4A14-A129-173C5603E5F4}" destId="{673D449E-52C5-460D-9B43-E7198DD10717}" srcOrd="2" destOrd="0" parTransId="{AEA85338-0CCC-43DA-B281-458CAB581AD9}" sibTransId="{1DE7E65C-D58F-4504-9DCB-9AB76841C0F0}"/>
    <dgm:cxn modelId="{6185FFC7-92E9-4177-8B82-9FDD53800933}" srcId="{232FE7C7-02FE-4BBF-BF83-499DCF105937}" destId="{A18EEF6E-5C48-4045-810A-F7A31D9ED824}" srcOrd="0" destOrd="0" parTransId="{1A794BAB-7909-4094-AB22-F8F2E5DC0475}" sibTransId="{6FD7B9A8-5E54-4764-9CA7-D57EEBF7A6FA}"/>
    <dgm:cxn modelId="{C8850C60-B6C0-4DF3-BB5D-7BFF7A0B7FE3}" srcId="{618F2964-F167-4A2A-AA77-7B0A971B2FE6}" destId="{232FE7C7-02FE-4BBF-BF83-499DCF105937}" srcOrd="0" destOrd="0" parTransId="{EE94CE65-847A-4EFF-8253-570000041B2E}" sibTransId="{A92E975E-F695-4E64-A8F8-C51FA7E333EF}"/>
    <dgm:cxn modelId="{E4AF7C71-25EE-4A93-9F41-1E621ABFDA95}" srcId="{DEAE68B8-5AE5-40E8-AA79-581D502E7235}" destId="{84C98D71-20B8-40F9-9BBE-6BA40356CB5B}" srcOrd="1" destOrd="0" parTransId="{ED374F38-2DA0-4F92-AD98-80C29E4B2A0E}" sibTransId="{FE9C1731-45D2-40AA-B50E-342CC6874FF0}"/>
    <dgm:cxn modelId="{E0029568-78FB-4082-A292-2708752816B8}" type="presOf" srcId="{473CFC0F-AC90-4390-AD23-54CFC17C15D1}" destId="{57EEB396-3EDC-4CEF-A690-832CF410977A}" srcOrd="0" destOrd="0" presId="urn:microsoft.com/office/officeart/2005/8/layout/hierarchy4"/>
    <dgm:cxn modelId="{513C855E-8941-47D3-920B-03FAE4B29C0E}" type="presOf" srcId="{894E1F87-AA42-47EE-909D-9A2076F85067}" destId="{03CECDCE-AE95-4448-B32E-7A3C88BE8A60}" srcOrd="0" destOrd="0" presId="urn:microsoft.com/office/officeart/2005/8/layout/hierarchy4"/>
    <dgm:cxn modelId="{42BB376B-45AF-49DF-9273-579301433A78}" type="presOf" srcId="{618F2964-F167-4A2A-AA77-7B0A971B2FE6}" destId="{1B7D63E9-BD8A-4C17-98F9-CF5430B8EE52}" srcOrd="0" destOrd="0" presId="urn:microsoft.com/office/officeart/2005/8/layout/hierarchy4"/>
    <dgm:cxn modelId="{E570C4DF-3200-4175-A696-762AE51A6FE0}" type="presOf" srcId="{673D449E-52C5-460D-9B43-E7198DD10717}" destId="{2578B72B-72F6-4BDE-A92B-70A533E64A11}" srcOrd="0" destOrd="0" presId="urn:microsoft.com/office/officeart/2005/8/layout/hierarchy4"/>
    <dgm:cxn modelId="{56EA4D27-7C6F-40B1-806D-126A6593EFE8}" type="presOf" srcId="{232FE7C7-02FE-4BBF-BF83-499DCF105937}" destId="{61F26D22-AE2E-4664-BE5C-50CF141E9738}" srcOrd="0" destOrd="0" presId="urn:microsoft.com/office/officeart/2005/8/layout/hierarchy4"/>
    <dgm:cxn modelId="{B235573D-A49F-4E6A-ADF1-35F9A7E07FA5}" type="presOf" srcId="{44328C6C-A34C-4A65-8449-152362FCCC2D}" destId="{DC8125A5-5BB6-499D-BFEC-88FC428B8B46}" srcOrd="0" destOrd="0" presId="urn:microsoft.com/office/officeart/2005/8/layout/hierarchy4"/>
    <dgm:cxn modelId="{5E441626-D382-4614-8559-DA96162E78F6}" type="presOf" srcId="{A18EEF6E-5C48-4045-810A-F7A31D9ED824}" destId="{0DD300B7-F5E3-4EE6-9A7B-54CB73E428FF}" srcOrd="0" destOrd="0" presId="urn:microsoft.com/office/officeart/2005/8/layout/hierarchy4"/>
    <dgm:cxn modelId="{D55F12C9-A0EF-4EA4-8C82-0305717A1E95}" type="presOf" srcId="{84C98D71-20B8-40F9-9BBE-6BA40356CB5B}" destId="{8A96FA84-2AA8-4B15-8694-0276AE23CC67}" srcOrd="0" destOrd="0" presId="urn:microsoft.com/office/officeart/2005/8/layout/hierarchy4"/>
    <dgm:cxn modelId="{A2C90C4D-5D67-4210-81BD-D59FC4EEFC65}" type="presOf" srcId="{529EB181-CAD1-4A14-A129-173C5603E5F4}" destId="{C46592FE-166E-4590-AB4A-FC4BDD4FCE4D}" srcOrd="0" destOrd="0" presId="urn:microsoft.com/office/officeart/2005/8/layout/hierarchy4"/>
    <dgm:cxn modelId="{5253B4DD-6EA7-4A4D-93BE-2FDBED43B2B3}" srcId="{DEAE68B8-5AE5-40E8-AA79-581D502E7235}" destId="{500A54BE-C3CC-4E3A-B4FC-849ACCAA9707}" srcOrd="2" destOrd="0" parTransId="{98A06A22-6BC0-45FA-B2F8-94ACE511051C}" sibTransId="{199D8611-72C9-4F0B-A4F5-53A463AD86C7}"/>
    <dgm:cxn modelId="{EB277D0F-8C46-44EC-AF4B-E84A8CFDEBEA}" srcId="{529EB181-CAD1-4A14-A129-173C5603E5F4}" destId="{75528904-1346-406F-BAEB-FD98BE91AF08}" srcOrd="1" destOrd="0" parTransId="{DDC23415-6C3C-4F04-B8C7-8A910A584C5B}" sibTransId="{D1805276-1385-4CD5-BEC2-2FF3C8BFB4AE}"/>
    <dgm:cxn modelId="{257157AF-58AC-4A60-9921-80909F93F8FA}" type="presOf" srcId="{35B8E68B-EFBB-41CB-BF18-B7550A68286A}" destId="{DCA856D0-4CD9-4B56-9CF3-6E4E6A6D3B77}" srcOrd="0" destOrd="0" presId="urn:microsoft.com/office/officeart/2005/8/layout/hierarchy4"/>
    <dgm:cxn modelId="{E9BC4620-E525-42BC-9FA4-D2B833D8CB37}" srcId="{232FE7C7-02FE-4BBF-BF83-499DCF105937}" destId="{35F49173-0F8A-4594-AA90-EC954A2BAAA6}" srcOrd="2" destOrd="0" parTransId="{71D05D00-228A-4B14-A272-5F48A1475705}" sibTransId="{5B8449AA-A917-417E-ADD1-CB4E18FB44DD}"/>
    <dgm:cxn modelId="{EAEF5155-AEDB-4865-A6C6-9A13A55E08E7}" srcId="{618F2964-F167-4A2A-AA77-7B0A971B2FE6}" destId="{DEAE68B8-5AE5-40E8-AA79-581D502E7235}" srcOrd="2" destOrd="0" parTransId="{DD8AC447-ED9E-48F0-A660-3A290DF3D94C}" sibTransId="{6E246BB4-22A3-46AE-B36E-651C6874B65D}"/>
    <dgm:cxn modelId="{F9B56294-F774-4EDF-B49F-820BE49CFA55}" type="presParOf" srcId="{DC8125A5-5BB6-499D-BFEC-88FC428B8B46}" destId="{905AA76E-921A-4F77-809E-C35610941CD6}" srcOrd="0" destOrd="0" presId="urn:microsoft.com/office/officeart/2005/8/layout/hierarchy4"/>
    <dgm:cxn modelId="{4342EF19-1AB2-440B-A0AE-E982413E6CD8}" type="presParOf" srcId="{905AA76E-921A-4F77-809E-C35610941CD6}" destId="{1B7D63E9-BD8A-4C17-98F9-CF5430B8EE52}" srcOrd="0" destOrd="0" presId="urn:microsoft.com/office/officeart/2005/8/layout/hierarchy4"/>
    <dgm:cxn modelId="{50DC06D0-A1E7-45AA-B021-D0328714E934}" type="presParOf" srcId="{905AA76E-921A-4F77-809E-C35610941CD6}" destId="{019EF6E6-0EBE-4790-9E62-D5B6CA79696E}" srcOrd="1" destOrd="0" presId="urn:microsoft.com/office/officeart/2005/8/layout/hierarchy4"/>
    <dgm:cxn modelId="{9F917228-7916-499F-A1EB-A7C1774B11A9}" type="presParOf" srcId="{905AA76E-921A-4F77-809E-C35610941CD6}" destId="{AAD293FB-97EB-462C-884F-0154D2429A00}" srcOrd="2" destOrd="0" presId="urn:microsoft.com/office/officeart/2005/8/layout/hierarchy4"/>
    <dgm:cxn modelId="{1A0B7372-5509-41BF-9F99-158B0AA4C7D5}" type="presParOf" srcId="{AAD293FB-97EB-462C-884F-0154D2429A00}" destId="{0146B0CA-6687-4EE4-859E-404AB4AB5688}" srcOrd="0" destOrd="0" presId="urn:microsoft.com/office/officeart/2005/8/layout/hierarchy4"/>
    <dgm:cxn modelId="{5986C1F4-5F5A-4512-953F-BCB015630B86}" type="presParOf" srcId="{0146B0CA-6687-4EE4-859E-404AB4AB5688}" destId="{61F26D22-AE2E-4664-BE5C-50CF141E9738}" srcOrd="0" destOrd="0" presId="urn:microsoft.com/office/officeart/2005/8/layout/hierarchy4"/>
    <dgm:cxn modelId="{C5C1F2A2-D25D-47E2-867A-C823C07CE439}" type="presParOf" srcId="{0146B0CA-6687-4EE4-859E-404AB4AB5688}" destId="{1900FDC0-F307-4A4B-811F-D5FE002B5B13}" srcOrd="1" destOrd="0" presId="urn:microsoft.com/office/officeart/2005/8/layout/hierarchy4"/>
    <dgm:cxn modelId="{2BFD5AC1-C2FA-4104-AEE0-9A27B48A6DEE}" type="presParOf" srcId="{0146B0CA-6687-4EE4-859E-404AB4AB5688}" destId="{A53C937B-AE1A-4F1B-AFB3-CEEE653E7E0B}" srcOrd="2" destOrd="0" presId="urn:microsoft.com/office/officeart/2005/8/layout/hierarchy4"/>
    <dgm:cxn modelId="{D3BD07CE-D08A-4336-8575-203637FA7CEE}" type="presParOf" srcId="{A53C937B-AE1A-4F1B-AFB3-CEEE653E7E0B}" destId="{E2E38336-3969-4885-8C9F-60F927532B8C}" srcOrd="0" destOrd="0" presId="urn:microsoft.com/office/officeart/2005/8/layout/hierarchy4"/>
    <dgm:cxn modelId="{D3C90C36-1681-4426-9AAB-E2023B0CE2CC}" type="presParOf" srcId="{E2E38336-3969-4885-8C9F-60F927532B8C}" destId="{0DD300B7-F5E3-4EE6-9A7B-54CB73E428FF}" srcOrd="0" destOrd="0" presId="urn:microsoft.com/office/officeart/2005/8/layout/hierarchy4"/>
    <dgm:cxn modelId="{1AFB4D18-A36F-471A-9A15-BDB50E421007}" type="presParOf" srcId="{E2E38336-3969-4885-8C9F-60F927532B8C}" destId="{DD7022B7-62A7-492A-969D-955761ABBDDD}" srcOrd="1" destOrd="0" presId="urn:microsoft.com/office/officeart/2005/8/layout/hierarchy4"/>
    <dgm:cxn modelId="{D081FCD4-BB15-4CC7-8EED-0AC25A0C9505}" type="presParOf" srcId="{A53C937B-AE1A-4F1B-AFB3-CEEE653E7E0B}" destId="{27564D51-68B8-4AD0-ADAC-35E77F4E9717}" srcOrd="1" destOrd="0" presId="urn:microsoft.com/office/officeart/2005/8/layout/hierarchy4"/>
    <dgm:cxn modelId="{DEE39836-FEB4-4F5F-B9B8-8B0715EFAEDD}" type="presParOf" srcId="{A53C937B-AE1A-4F1B-AFB3-CEEE653E7E0B}" destId="{2010DA3A-6515-40CE-95B2-1335CFD939A7}" srcOrd="2" destOrd="0" presId="urn:microsoft.com/office/officeart/2005/8/layout/hierarchy4"/>
    <dgm:cxn modelId="{9B4EB8C0-FEBC-40F8-AC41-8428C61F1C10}" type="presParOf" srcId="{2010DA3A-6515-40CE-95B2-1335CFD939A7}" destId="{4A6EAF3A-D176-4500-B3B6-3FE5B2EA2677}" srcOrd="0" destOrd="0" presId="urn:microsoft.com/office/officeart/2005/8/layout/hierarchy4"/>
    <dgm:cxn modelId="{C3CF3DDC-AFCF-4E59-8CCC-EF2E2321A480}" type="presParOf" srcId="{2010DA3A-6515-40CE-95B2-1335CFD939A7}" destId="{0A36A649-8C34-45B7-BC88-D6A52EF599D6}" srcOrd="1" destOrd="0" presId="urn:microsoft.com/office/officeart/2005/8/layout/hierarchy4"/>
    <dgm:cxn modelId="{226BADAF-D141-4667-BD2C-C2985D32CEC4}" type="presParOf" srcId="{A53C937B-AE1A-4F1B-AFB3-CEEE653E7E0B}" destId="{6E6E04F8-03C0-4B12-AC7A-C48E113B43D4}" srcOrd="3" destOrd="0" presId="urn:microsoft.com/office/officeart/2005/8/layout/hierarchy4"/>
    <dgm:cxn modelId="{65A5D736-773B-431D-B1A1-B509026692D6}" type="presParOf" srcId="{A53C937B-AE1A-4F1B-AFB3-CEEE653E7E0B}" destId="{E2D822A0-021F-4FA7-887E-D2D4A1E45D65}" srcOrd="4" destOrd="0" presId="urn:microsoft.com/office/officeart/2005/8/layout/hierarchy4"/>
    <dgm:cxn modelId="{5990DEE2-6983-4CB5-9388-E48883E748AB}" type="presParOf" srcId="{E2D822A0-021F-4FA7-887E-D2D4A1E45D65}" destId="{C0146A81-006C-471A-8AB8-7AA05D1A62FA}" srcOrd="0" destOrd="0" presId="urn:microsoft.com/office/officeart/2005/8/layout/hierarchy4"/>
    <dgm:cxn modelId="{8C1E99DC-86E5-457F-AB74-9D3ABDAD5E3E}" type="presParOf" srcId="{E2D822A0-021F-4FA7-887E-D2D4A1E45D65}" destId="{582D39CE-0AAD-434A-BB24-E5537FA48DD5}" srcOrd="1" destOrd="0" presId="urn:microsoft.com/office/officeart/2005/8/layout/hierarchy4"/>
    <dgm:cxn modelId="{F9812A18-0070-413C-9478-468F32B272E8}" type="presParOf" srcId="{AAD293FB-97EB-462C-884F-0154D2429A00}" destId="{DA491E70-F02B-456C-A61B-959C9BBA7344}" srcOrd="1" destOrd="0" presId="urn:microsoft.com/office/officeart/2005/8/layout/hierarchy4"/>
    <dgm:cxn modelId="{92F9F9C1-C8F5-47C5-9C37-E164CDD762D1}" type="presParOf" srcId="{AAD293FB-97EB-462C-884F-0154D2429A00}" destId="{8C3AACDE-F621-466A-A0D1-842461B2C05A}" srcOrd="2" destOrd="0" presId="urn:microsoft.com/office/officeart/2005/8/layout/hierarchy4"/>
    <dgm:cxn modelId="{7314A2F7-1747-48A2-AC46-9A3859EE8E4F}" type="presParOf" srcId="{8C3AACDE-F621-466A-A0D1-842461B2C05A}" destId="{C46592FE-166E-4590-AB4A-FC4BDD4FCE4D}" srcOrd="0" destOrd="0" presId="urn:microsoft.com/office/officeart/2005/8/layout/hierarchy4"/>
    <dgm:cxn modelId="{B5CF5D8F-F346-4744-B2B1-AB967B44E63F}" type="presParOf" srcId="{8C3AACDE-F621-466A-A0D1-842461B2C05A}" destId="{0A224E70-2F48-4D16-90AE-F4E24F8B21FA}" srcOrd="1" destOrd="0" presId="urn:microsoft.com/office/officeart/2005/8/layout/hierarchy4"/>
    <dgm:cxn modelId="{6BA86C26-2B8B-4215-B29D-D21C808D0FD2}" type="presParOf" srcId="{8C3AACDE-F621-466A-A0D1-842461B2C05A}" destId="{869E0253-76AF-45B0-A70F-B3AE416254C5}" srcOrd="2" destOrd="0" presId="urn:microsoft.com/office/officeart/2005/8/layout/hierarchy4"/>
    <dgm:cxn modelId="{D743823F-7301-402A-BA61-33E34946171A}" type="presParOf" srcId="{869E0253-76AF-45B0-A70F-B3AE416254C5}" destId="{19D3D7EC-D30A-4C44-A137-04267F77E67A}" srcOrd="0" destOrd="0" presId="urn:microsoft.com/office/officeart/2005/8/layout/hierarchy4"/>
    <dgm:cxn modelId="{EBD9CA53-AEE3-4E2D-B75A-7D9C1F6A4B64}" type="presParOf" srcId="{19D3D7EC-D30A-4C44-A137-04267F77E67A}" destId="{43A0256D-0D4E-4384-93C4-5FD89540A964}" srcOrd="0" destOrd="0" presId="urn:microsoft.com/office/officeart/2005/8/layout/hierarchy4"/>
    <dgm:cxn modelId="{3EAB9078-86EA-41B3-B79A-FC206D7B88C9}" type="presParOf" srcId="{19D3D7EC-D30A-4C44-A137-04267F77E67A}" destId="{940A1BF1-FD32-4513-95D0-6702BF6FBA67}" srcOrd="1" destOrd="0" presId="urn:microsoft.com/office/officeart/2005/8/layout/hierarchy4"/>
    <dgm:cxn modelId="{BE89C62A-63D1-4E66-AF1B-D25C02422988}" type="presParOf" srcId="{869E0253-76AF-45B0-A70F-B3AE416254C5}" destId="{D930603D-0DE0-43AF-8719-32002C33C19B}" srcOrd="1" destOrd="0" presId="urn:microsoft.com/office/officeart/2005/8/layout/hierarchy4"/>
    <dgm:cxn modelId="{8F4BAF4E-87C3-414C-99FB-A3A7EF0C056A}" type="presParOf" srcId="{869E0253-76AF-45B0-A70F-B3AE416254C5}" destId="{E5F78C81-203B-4AA4-91B4-F55F9FAF990D}" srcOrd="2" destOrd="0" presId="urn:microsoft.com/office/officeart/2005/8/layout/hierarchy4"/>
    <dgm:cxn modelId="{06625F59-3D61-4990-A9E9-7E64A11A77BD}" type="presParOf" srcId="{E5F78C81-203B-4AA4-91B4-F55F9FAF990D}" destId="{BF4B0A9D-7B79-41AD-A997-1CD5E79D33D1}" srcOrd="0" destOrd="0" presId="urn:microsoft.com/office/officeart/2005/8/layout/hierarchy4"/>
    <dgm:cxn modelId="{265C0704-BE81-4F80-94C1-F9B997558506}" type="presParOf" srcId="{E5F78C81-203B-4AA4-91B4-F55F9FAF990D}" destId="{8D06FB0B-1214-47B6-B0F2-C1D2C77DCB2F}" srcOrd="1" destOrd="0" presId="urn:microsoft.com/office/officeart/2005/8/layout/hierarchy4"/>
    <dgm:cxn modelId="{D45F3A71-8C3B-4C34-8085-19C75077A4CB}" type="presParOf" srcId="{869E0253-76AF-45B0-A70F-B3AE416254C5}" destId="{941942C5-12FE-4249-9EA4-E63F486BC43D}" srcOrd="3" destOrd="0" presId="urn:microsoft.com/office/officeart/2005/8/layout/hierarchy4"/>
    <dgm:cxn modelId="{C95FEC52-C74B-4BB0-BC6B-44C1FD160C24}" type="presParOf" srcId="{869E0253-76AF-45B0-A70F-B3AE416254C5}" destId="{D88E5A91-D671-4A88-B06C-82CB137FC1E5}" srcOrd="4" destOrd="0" presId="urn:microsoft.com/office/officeart/2005/8/layout/hierarchy4"/>
    <dgm:cxn modelId="{A3D0303B-355B-404D-B99A-75C8D111443A}" type="presParOf" srcId="{D88E5A91-D671-4A88-B06C-82CB137FC1E5}" destId="{2578B72B-72F6-4BDE-A92B-70A533E64A11}" srcOrd="0" destOrd="0" presId="urn:microsoft.com/office/officeart/2005/8/layout/hierarchy4"/>
    <dgm:cxn modelId="{51B8302A-10CE-4B0A-AD06-F019776B1957}" type="presParOf" srcId="{D88E5A91-D671-4A88-B06C-82CB137FC1E5}" destId="{2355FCB3-E13E-4916-9AF9-D7D110225C9A}" srcOrd="1" destOrd="0" presId="urn:microsoft.com/office/officeart/2005/8/layout/hierarchy4"/>
    <dgm:cxn modelId="{963C0B01-D7AE-4F87-A90A-F2A750718EB1}" type="presParOf" srcId="{AAD293FB-97EB-462C-884F-0154D2429A00}" destId="{8B49E91D-C1F2-43C4-8BC4-1CD610FF2C20}" srcOrd="3" destOrd="0" presId="urn:microsoft.com/office/officeart/2005/8/layout/hierarchy4"/>
    <dgm:cxn modelId="{5442C082-195A-4C49-AB72-5D9FCBDAC029}" type="presParOf" srcId="{AAD293FB-97EB-462C-884F-0154D2429A00}" destId="{D77CE8EC-2007-4151-B352-F7596407C68F}" srcOrd="4" destOrd="0" presId="urn:microsoft.com/office/officeart/2005/8/layout/hierarchy4"/>
    <dgm:cxn modelId="{D7D43F60-CF71-4A55-B741-451D8F5D17B5}" type="presParOf" srcId="{D77CE8EC-2007-4151-B352-F7596407C68F}" destId="{BD46F437-5663-4806-949B-0555A4761006}" srcOrd="0" destOrd="0" presId="urn:microsoft.com/office/officeart/2005/8/layout/hierarchy4"/>
    <dgm:cxn modelId="{DB243C22-5432-4B1D-A6BC-1670F8588090}" type="presParOf" srcId="{D77CE8EC-2007-4151-B352-F7596407C68F}" destId="{67D884E2-0834-4E03-8138-6B33F991C30A}" srcOrd="1" destOrd="0" presId="urn:microsoft.com/office/officeart/2005/8/layout/hierarchy4"/>
    <dgm:cxn modelId="{F7353DA1-6D54-4F2D-83BE-903242748B0E}" type="presParOf" srcId="{D77CE8EC-2007-4151-B352-F7596407C68F}" destId="{484223FF-F239-4B36-B1DF-4F4C82E1606D}" srcOrd="2" destOrd="0" presId="urn:microsoft.com/office/officeart/2005/8/layout/hierarchy4"/>
    <dgm:cxn modelId="{4125C36D-D43F-4313-9A02-1CC78E1C02DB}" type="presParOf" srcId="{484223FF-F239-4B36-B1DF-4F4C82E1606D}" destId="{1FC4A8A7-4287-486C-B170-14EB4777A5F9}" srcOrd="0" destOrd="0" presId="urn:microsoft.com/office/officeart/2005/8/layout/hierarchy4"/>
    <dgm:cxn modelId="{D050C57B-8CFA-4CB7-97BE-C4E0D50CF6CD}" type="presParOf" srcId="{1FC4A8A7-4287-486C-B170-14EB4777A5F9}" destId="{57EEB396-3EDC-4CEF-A690-832CF410977A}" srcOrd="0" destOrd="0" presId="urn:microsoft.com/office/officeart/2005/8/layout/hierarchy4"/>
    <dgm:cxn modelId="{56D7807A-67CF-4679-BDEA-345CC40A0D38}" type="presParOf" srcId="{1FC4A8A7-4287-486C-B170-14EB4777A5F9}" destId="{D6095ECB-8C55-4129-B47C-F5C9EBB37A43}" srcOrd="1" destOrd="0" presId="urn:microsoft.com/office/officeart/2005/8/layout/hierarchy4"/>
    <dgm:cxn modelId="{DA756BBF-A58B-4792-B5A5-B3143A155339}" type="presParOf" srcId="{484223FF-F239-4B36-B1DF-4F4C82E1606D}" destId="{B1222328-5992-45E0-B808-5548A14C2E95}" srcOrd="1" destOrd="0" presId="urn:microsoft.com/office/officeart/2005/8/layout/hierarchy4"/>
    <dgm:cxn modelId="{2BF9CE77-D259-471B-9262-C30CCA6641BC}" type="presParOf" srcId="{484223FF-F239-4B36-B1DF-4F4C82E1606D}" destId="{2B88F9AE-620A-46A8-A7AD-3173579E1515}" srcOrd="2" destOrd="0" presId="urn:microsoft.com/office/officeart/2005/8/layout/hierarchy4"/>
    <dgm:cxn modelId="{D895D65C-3A5B-4EBD-8ECB-BC2C757512C9}" type="presParOf" srcId="{2B88F9AE-620A-46A8-A7AD-3173579E1515}" destId="{8A96FA84-2AA8-4B15-8694-0276AE23CC67}" srcOrd="0" destOrd="0" presId="urn:microsoft.com/office/officeart/2005/8/layout/hierarchy4"/>
    <dgm:cxn modelId="{BF31D735-F2A3-4B8A-862E-B85F897EDB6F}" type="presParOf" srcId="{2B88F9AE-620A-46A8-A7AD-3173579E1515}" destId="{781DAD7E-7CC7-4CE9-8FB3-51B735F0EBE1}" srcOrd="1" destOrd="0" presId="urn:microsoft.com/office/officeart/2005/8/layout/hierarchy4"/>
    <dgm:cxn modelId="{1D71208F-7DA7-414F-94E6-79A73B24D6FF}" type="presParOf" srcId="{484223FF-F239-4B36-B1DF-4F4C82E1606D}" destId="{7912165F-233C-4DD5-93B0-36E9CA66F321}" srcOrd="3" destOrd="0" presId="urn:microsoft.com/office/officeart/2005/8/layout/hierarchy4"/>
    <dgm:cxn modelId="{8BDBFF68-3DF7-41DC-831C-192CFE2C0624}" type="presParOf" srcId="{484223FF-F239-4B36-B1DF-4F4C82E1606D}" destId="{E0B4A287-757F-40F5-BC7E-82A1972D9B3F}" srcOrd="4" destOrd="0" presId="urn:microsoft.com/office/officeart/2005/8/layout/hierarchy4"/>
    <dgm:cxn modelId="{A6BA292D-CAA3-48A5-BBF1-94F7AAA386C4}" type="presParOf" srcId="{E0B4A287-757F-40F5-BC7E-82A1972D9B3F}" destId="{C9AB38C5-F6FB-4890-BDD6-29DD2CC86FDE}" srcOrd="0" destOrd="0" presId="urn:microsoft.com/office/officeart/2005/8/layout/hierarchy4"/>
    <dgm:cxn modelId="{80694252-D670-40D6-8ED8-04D07C13AC49}" type="presParOf" srcId="{E0B4A287-757F-40F5-BC7E-82A1972D9B3F}" destId="{1BB86259-5BD5-4A51-B142-FE5C4657BA03}" srcOrd="1" destOrd="0" presId="urn:microsoft.com/office/officeart/2005/8/layout/hierarchy4"/>
    <dgm:cxn modelId="{7808C395-B79F-4B74-90A7-2BE0D5896755}" type="presParOf" srcId="{AAD293FB-97EB-462C-884F-0154D2429A00}" destId="{033954D4-0009-48D5-88DB-AABB42D794A5}" srcOrd="5" destOrd="0" presId="urn:microsoft.com/office/officeart/2005/8/layout/hierarchy4"/>
    <dgm:cxn modelId="{F86076CB-5E96-4BB5-A887-2798E9ADAA86}" type="presParOf" srcId="{AAD293FB-97EB-462C-884F-0154D2429A00}" destId="{DF4CA007-4083-4E66-BC41-E0B88F2A429D}" srcOrd="6" destOrd="0" presId="urn:microsoft.com/office/officeart/2005/8/layout/hierarchy4"/>
    <dgm:cxn modelId="{C688EAA6-660E-4113-A01C-831308B1F6CB}" type="presParOf" srcId="{DF4CA007-4083-4E66-BC41-E0B88F2A429D}" destId="{03CECDCE-AE95-4448-B32E-7A3C88BE8A60}" srcOrd="0" destOrd="0" presId="urn:microsoft.com/office/officeart/2005/8/layout/hierarchy4"/>
    <dgm:cxn modelId="{FDE88F3A-93D6-4E52-831D-0194C7EB70C0}" type="presParOf" srcId="{DF4CA007-4083-4E66-BC41-E0B88F2A429D}" destId="{2CA2F4B6-998B-4B0F-B039-5938BED746FC}" srcOrd="1" destOrd="0" presId="urn:microsoft.com/office/officeart/2005/8/layout/hierarchy4"/>
    <dgm:cxn modelId="{AC89F68D-FFF6-4561-9E2E-34054474C850}" type="presParOf" srcId="{DF4CA007-4083-4E66-BC41-E0B88F2A429D}" destId="{03CF3900-63EA-4F8A-8D92-3C1AD9923E19}" srcOrd="2" destOrd="0" presId="urn:microsoft.com/office/officeart/2005/8/layout/hierarchy4"/>
    <dgm:cxn modelId="{98AFCB7A-2146-4641-9BD3-7195A104A36F}" type="presParOf" srcId="{03CF3900-63EA-4F8A-8D92-3C1AD9923E19}" destId="{1CC93AB9-E9F5-4E00-AF50-5E74AE12B2E6}" srcOrd="0" destOrd="0" presId="urn:microsoft.com/office/officeart/2005/8/layout/hierarchy4"/>
    <dgm:cxn modelId="{82371086-738F-4EA2-B2E9-C640C4C4C6C9}" type="presParOf" srcId="{1CC93AB9-E9F5-4E00-AF50-5E74AE12B2E6}" destId="{DCA856D0-4CD9-4B56-9CF3-6E4E6A6D3B77}" srcOrd="0" destOrd="0" presId="urn:microsoft.com/office/officeart/2005/8/layout/hierarchy4"/>
    <dgm:cxn modelId="{B6AAE96E-433B-4D52-B70A-1D6907A91204}" type="presParOf" srcId="{1CC93AB9-E9F5-4E00-AF50-5E74AE12B2E6}" destId="{EF3B6ADE-65F9-48BE-9790-6B46EB7A3A0B}"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B65CE5-34C3-42DC-8456-305B2448EC35}"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US"/>
        </a:p>
      </dgm:t>
    </dgm:pt>
    <dgm:pt modelId="{A2834F40-5DA2-4B85-9975-CCB74485CEF1}">
      <dgm:prSet phldrT="[Text]" custT="1">
        <dgm:style>
          <a:lnRef idx="3">
            <a:schemeClr val="lt1"/>
          </a:lnRef>
          <a:fillRef idx="1">
            <a:schemeClr val="accent6"/>
          </a:fillRef>
          <a:effectRef idx="1">
            <a:schemeClr val="accent6"/>
          </a:effectRef>
          <a:fontRef idx="minor">
            <a:schemeClr val="lt1"/>
          </a:fontRef>
        </dgm:style>
      </dgm:prSet>
      <dgm:spPr/>
      <dgm:t>
        <a:bodyPr/>
        <a:lstStyle/>
        <a:p>
          <a:r>
            <a:rPr lang="en-US" sz="4000" dirty="0" smtClean="0"/>
            <a:t>Speaking and Listening Strand</a:t>
          </a:r>
          <a:endParaRPr lang="en-US" sz="4000" dirty="0"/>
        </a:p>
      </dgm:t>
    </dgm:pt>
    <dgm:pt modelId="{A30E9D02-C11D-43CF-AF8B-4C2A545206FE}" type="parTrans" cxnId="{9B70F73B-35B1-4C8B-A499-31AF4A134747}">
      <dgm:prSet/>
      <dgm:spPr/>
      <dgm:t>
        <a:bodyPr/>
        <a:lstStyle/>
        <a:p>
          <a:endParaRPr lang="en-US"/>
        </a:p>
      </dgm:t>
    </dgm:pt>
    <dgm:pt modelId="{1AB5CC15-EC9D-47CF-B89C-B586A1C0C140}" type="sibTrans" cxnId="{9B70F73B-35B1-4C8B-A499-31AF4A134747}">
      <dgm:prSet/>
      <dgm:spPr/>
      <dgm:t>
        <a:bodyPr/>
        <a:lstStyle/>
        <a:p>
          <a:endParaRPr lang="en-US"/>
        </a:p>
      </dgm:t>
    </dgm:pt>
    <dgm:pt modelId="{DF3EAC90-0AD8-451F-8F67-7697A3C1F0D7}">
      <dgm:prSet phldrT="[Text]">
        <dgm:style>
          <a:lnRef idx="1">
            <a:schemeClr val="accent6"/>
          </a:lnRef>
          <a:fillRef idx="2">
            <a:schemeClr val="accent6"/>
          </a:fillRef>
          <a:effectRef idx="1">
            <a:schemeClr val="accent6"/>
          </a:effectRef>
          <a:fontRef idx="minor">
            <a:schemeClr val="dk1"/>
          </a:fontRef>
        </dgm:style>
      </dgm:prSet>
      <dgm:spPr/>
      <dgm:t>
        <a:bodyPr/>
        <a:lstStyle/>
        <a:p>
          <a:pPr>
            <a:lnSpc>
              <a:spcPct val="100000"/>
            </a:lnSpc>
            <a:spcAft>
              <a:spcPts val="0"/>
            </a:spcAft>
          </a:pPr>
          <a:r>
            <a:rPr lang="en-US" dirty="0" smtClean="0"/>
            <a:t>Presentation of Knowledge and Ideas</a:t>
          </a:r>
          <a:endParaRPr lang="en-US" dirty="0"/>
        </a:p>
      </dgm:t>
    </dgm:pt>
    <dgm:pt modelId="{D2320FAC-2E51-4A49-BB3C-9D1ECDCBA90F}" type="parTrans" cxnId="{988393A7-BC10-4EC6-8FA8-760DB7F01927}">
      <dgm:prSet/>
      <dgm:spPr/>
      <dgm:t>
        <a:bodyPr/>
        <a:lstStyle/>
        <a:p>
          <a:endParaRPr lang="en-US"/>
        </a:p>
      </dgm:t>
    </dgm:pt>
    <dgm:pt modelId="{FC801146-3F9B-45BF-97D3-DCBCE122EF6A}" type="sibTrans" cxnId="{988393A7-BC10-4EC6-8FA8-760DB7F01927}">
      <dgm:prSet/>
      <dgm:spPr/>
      <dgm:t>
        <a:bodyPr/>
        <a:lstStyle/>
        <a:p>
          <a:endParaRPr lang="en-US"/>
        </a:p>
      </dgm:t>
    </dgm:pt>
    <dgm:pt modelId="{231DB62A-0E3B-47AD-9368-FD5B930F9FEC}">
      <dgm:prSet phldrT="[Text]">
        <dgm:style>
          <a:lnRef idx="1">
            <a:schemeClr val="accent6"/>
          </a:lnRef>
          <a:fillRef idx="2">
            <a:schemeClr val="accent6"/>
          </a:fillRef>
          <a:effectRef idx="1">
            <a:schemeClr val="accent6"/>
          </a:effectRef>
          <a:fontRef idx="minor">
            <a:schemeClr val="dk1"/>
          </a:fontRef>
        </dgm:style>
      </dgm:prSet>
      <dgm:spPr/>
      <dgm:t>
        <a:bodyPr/>
        <a:lstStyle/>
        <a:p>
          <a:pPr>
            <a:lnSpc>
              <a:spcPct val="100000"/>
            </a:lnSpc>
            <a:spcAft>
              <a:spcPts val="0"/>
            </a:spcAft>
          </a:pPr>
          <a:r>
            <a:rPr lang="en-US" dirty="0" smtClean="0"/>
            <a:t>Comprehension</a:t>
          </a:r>
        </a:p>
        <a:p>
          <a:pPr>
            <a:lnSpc>
              <a:spcPct val="100000"/>
            </a:lnSpc>
            <a:spcAft>
              <a:spcPts val="0"/>
            </a:spcAft>
          </a:pPr>
          <a:r>
            <a:rPr lang="en-US" dirty="0" smtClean="0"/>
            <a:t> and  Collaboration </a:t>
          </a:r>
          <a:endParaRPr lang="en-US" dirty="0"/>
        </a:p>
      </dgm:t>
    </dgm:pt>
    <dgm:pt modelId="{000FA47E-5295-4CF4-B018-0DB1BA00B3E7}" type="sibTrans" cxnId="{FB54C7D6-BDF0-494B-8784-54E06B9FF9DB}">
      <dgm:prSet/>
      <dgm:spPr/>
      <dgm:t>
        <a:bodyPr/>
        <a:lstStyle/>
        <a:p>
          <a:endParaRPr lang="en-US"/>
        </a:p>
      </dgm:t>
    </dgm:pt>
    <dgm:pt modelId="{93373B1A-8263-4413-AAB9-B1F1BCCE3D66}" type="parTrans" cxnId="{FB54C7D6-BDF0-494B-8784-54E06B9FF9DB}">
      <dgm:prSet/>
      <dgm:spPr/>
      <dgm:t>
        <a:bodyPr/>
        <a:lstStyle/>
        <a:p>
          <a:endParaRPr lang="en-US"/>
        </a:p>
      </dgm:t>
    </dgm:pt>
    <dgm:pt modelId="{FB24DE9F-FDD0-4639-8E30-FF8480F76377}">
      <dgm:prSet>
        <dgm:style>
          <a:lnRef idx="1">
            <a:schemeClr val="accent6"/>
          </a:lnRef>
          <a:fillRef idx="2">
            <a:schemeClr val="accent6"/>
          </a:fillRef>
          <a:effectRef idx="1">
            <a:schemeClr val="accent6"/>
          </a:effectRef>
          <a:fontRef idx="minor">
            <a:schemeClr val="dk1"/>
          </a:fontRef>
        </dgm:style>
      </dgm:prSet>
      <dgm:spPr/>
      <dgm:t>
        <a:bodyPr/>
        <a:lstStyle/>
        <a:p>
          <a:r>
            <a:rPr lang="en-US" dirty="0" smtClean="0"/>
            <a:t>Standard Statement  1</a:t>
          </a:r>
          <a:endParaRPr lang="en-US" dirty="0"/>
        </a:p>
      </dgm:t>
    </dgm:pt>
    <dgm:pt modelId="{B1C2D691-EA01-488C-A508-2AD9E0D1667B}" type="parTrans" cxnId="{3A049A28-F38E-48F1-8641-6A8F1EFA2558}">
      <dgm:prSet/>
      <dgm:spPr/>
      <dgm:t>
        <a:bodyPr/>
        <a:lstStyle/>
        <a:p>
          <a:endParaRPr lang="en-US"/>
        </a:p>
      </dgm:t>
    </dgm:pt>
    <dgm:pt modelId="{065C11F2-D650-4E4A-9C6F-0D8E9E312ADB}" type="sibTrans" cxnId="{3A049A28-F38E-48F1-8641-6A8F1EFA2558}">
      <dgm:prSet/>
      <dgm:spPr/>
      <dgm:t>
        <a:bodyPr/>
        <a:lstStyle/>
        <a:p>
          <a:endParaRPr lang="en-US"/>
        </a:p>
      </dgm:t>
    </dgm:pt>
    <dgm:pt modelId="{9362602D-3332-4F98-8A18-FDB27FB0A0D9}">
      <dgm:prSet>
        <dgm:style>
          <a:lnRef idx="1">
            <a:schemeClr val="accent6"/>
          </a:lnRef>
          <a:fillRef idx="2">
            <a:schemeClr val="accent6"/>
          </a:fillRef>
          <a:effectRef idx="1">
            <a:schemeClr val="accent6"/>
          </a:effectRef>
          <a:fontRef idx="minor">
            <a:schemeClr val="dk1"/>
          </a:fontRef>
        </dgm:style>
      </dgm:prSet>
      <dgm:spPr/>
      <dgm:t>
        <a:bodyPr/>
        <a:lstStyle/>
        <a:p>
          <a:r>
            <a:rPr lang="en-US" dirty="0" smtClean="0"/>
            <a:t>Standard Statement  2</a:t>
          </a:r>
          <a:endParaRPr lang="en-US" dirty="0"/>
        </a:p>
      </dgm:t>
    </dgm:pt>
    <dgm:pt modelId="{1EB8473B-661F-4377-A714-AE1BAC761EC9}" type="parTrans" cxnId="{F1F877D5-B2C0-4A09-8EC5-82389BD93A28}">
      <dgm:prSet/>
      <dgm:spPr/>
      <dgm:t>
        <a:bodyPr/>
        <a:lstStyle/>
        <a:p>
          <a:endParaRPr lang="en-US"/>
        </a:p>
      </dgm:t>
    </dgm:pt>
    <dgm:pt modelId="{58391946-B6D3-4A3B-826A-6056DDC68BFB}" type="sibTrans" cxnId="{F1F877D5-B2C0-4A09-8EC5-82389BD93A28}">
      <dgm:prSet/>
      <dgm:spPr/>
      <dgm:t>
        <a:bodyPr/>
        <a:lstStyle/>
        <a:p>
          <a:endParaRPr lang="en-US"/>
        </a:p>
      </dgm:t>
    </dgm:pt>
    <dgm:pt modelId="{7E6FA8F9-FF38-482C-B7D7-06D98A6DD673}">
      <dgm:prSet>
        <dgm:style>
          <a:lnRef idx="1">
            <a:schemeClr val="accent6"/>
          </a:lnRef>
          <a:fillRef idx="2">
            <a:schemeClr val="accent6"/>
          </a:fillRef>
          <a:effectRef idx="1">
            <a:schemeClr val="accent6"/>
          </a:effectRef>
          <a:fontRef idx="minor">
            <a:schemeClr val="dk1"/>
          </a:fontRef>
        </dgm:style>
      </dgm:prSet>
      <dgm:spPr/>
      <dgm:t>
        <a:bodyPr/>
        <a:lstStyle/>
        <a:p>
          <a:r>
            <a:rPr lang="en-US" dirty="0" smtClean="0"/>
            <a:t>Standard Statement 3</a:t>
          </a:r>
          <a:endParaRPr lang="en-US" dirty="0"/>
        </a:p>
      </dgm:t>
    </dgm:pt>
    <dgm:pt modelId="{A994DCBF-47AA-40FA-BFE2-6046E533BA91}" type="parTrans" cxnId="{17FA94F0-E3DB-40AD-942A-C134CCB5E8CB}">
      <dgm:prSet/>
      <dgm:spPr/>
      <dgm:t>
        <a:bodyPr/>
        <a:lstStyle/>
        <a:p>
          <a:endParaRPr lang="en-US"/>
        </a:p>
      </dgm:t>
    </dgm:pt>
    <dgm:pt modelId="{8C032773-4502-48A3-B5C6-1F0E225CC765}" type="sibTrans" cxnId="{17FA94F0-E3DB-40AD-942A-C134CCB5E8CB}">
      <dgm:prSet/>
      <dgm:spPr/>
      <dgm:t>
        <a:bodyPr/>
        <a:lstStyle/>
        <a:p>
          <a:endParaRPr lang="en-US"/>
        </a:p>
      </dgm:t>
    </dgm:pt>
    <dgm:pt modelId="{C3733A16-20A3-40C0-9E6D-216EDDBD24C3}">
      <dgm:prSet>
        <dgm:style>
          <a:lnRef idx="1">
            <a:schemeClr val="accent6"/>
          </a:lnRef>
          <a:fillRef idx="2">
            <a:schemeClr val="accent6"/>
          </a:fillRef>
          <a:effectRef idx="1">
            <a:schemeClr val="accent6"/>
          </a:effectRef>
          <a:fontRef idx="minor">
            <a:schemeClr val="dk1"/>
          </a:fontRef>
        </dgm:style>
      </dgm:prSet>
      <dgm:spPr/>
      <dgm:t>
        <a:bodyPr/>
        <a:lstStyle/>
        <a:p>
          <a:r>
            <a:rPr lang="en-US" dirty="0" smtClean="0"/>
            <a:t>Standard Statement 4</a:t>
          </a:r>
          <a:endParaRPr lang="en-US" dirty="0"/>
        </a:p>
      </dgm:t>
    </dgm:pt>
    <dgm:pt modelId="{C73544DE-D05C-491A-BF31-B80D9B7AA1E6}" type="parTrans" cxnId="{A12996B7-3A47-4A68-8722-A2FF377A6CA7}">
      <dgm:prSet/>
      <dgm:spPr/>
      <dgm:t>
        <a:bodyPr/>
        <a:lstStyle/>
        <a:p>
          <a:endParaRPr lang="en-US"/>
        </a:p>
      </dgm:t>
    </dgm:pt>
    <dgm:pt modelId="{4D979E0E-DEB2-4A60-BFD3-6C4F9C652A28}" type="sibTrans" cxnId="{A12996B7-3A47-4A68-8722-A2FF377A6CA7}">
      <dgm:prSet/>
      <dgm:spPr/>
      <dgm:t>
        <a:bodyPr/>
        <a:lstStyle/>
        <a:p>
          <a:endParaRPr lang="en-US"/>
        </a:p>
      </dgm:t>
    </dgm:pt>
    <dgm:pt modelId="{BC4BE4F2-A5FE-4D74-9D1F-2A8457222566}">
      <dgm:prSet>
        <dgm:style>
          <a:lnRef idx="1">
            <a:schemeClr val="accent6"/>
          </a:lnRef>
          <a:fillRef idx="2">
            <a:schemeClr val="accent6"/>
          </a:fillRef>
          <a:effectRef idx="1">
            <a:schemeClr val="accent6"/>
          </a:effectRef>
          <a:fontRef idx="minor">
            <a:schemeClr val="dk1"/>
          </a:fontRef>
        </dgm:style>
      </dgm:prSet>
      <dgm:spPr/>
      <dgm:t>
        <a:bodyPr/>
        <a:lstStyle/>
        <a:p>
          <a:r>
            <a:rPr lang="en-US" dirty="0" smtClean="0"/>
            <a:t>Standard Statement 5</a:t>
          </a:r>
          <a:endParaRPr lang="en-US" dirty="0"/>
        </a:p>
      </dgm:t>
    </dgm:pt>
    <dgm:pt modelId="{34FF0067-0087-413B-BE3B-C18DF151492B}" type="parTrans" cxnId="{5220B030-9799-42A2-9D0E-9F998FB48BE9}">
      <dgm:prSet/>
      <dgm:spPr/>
      <dgm:t>
        <a:bodyPr/>
        <a:lstStyle/>
        <a:p>
          <a:endParaRPr lang="en-US"/>
        </a:p>
      </dgm:t>
    </dgm:pt>
    <dgm:pt modelId="{41BC368A-5BD8-4267-9422-2564F2F73FEF}" type="sibTrans" cxnId="{5220B030-9799-42A2-9D0E-9F998FB48BE9}">
      <dgm:prSet/>
      <dgm:spPr/>
      <dgm:t>
        <a:bodyPr/>
        <a:lstStyle/>
        <a:p>
          <a:endParaRPr lang="en-US"/>
        </a:p>
      </dgm:t>
    </dgm:pt>
    <dgm:pt modelId="{CBC8AF37-5A75-47AC-98FC-378057EDC904}">
      <dgm:prSet>
        <dgm:style>
          <a:lnRef idx="1">
            <a:schemeClr val="accent6"/>
          </a:lnRef>
          <a:fillRef idx="2">
            <a:schemeClr val="accent6"/>
          </a:fillRef>
          <a:effectRef idx="1">
            <a:schemeClr val="accent6"/>
          </a:effectRef>
          <a:fontRef idx="minor">
            <a:schemeClr val="dk1"/>
          </a:fontRef>
        </dgm:style>
      </dgm:prSet>
      <dgm:spPr/>
      <dgm:t>
        <a:bodyPr/>
        <a:lstStyle/>
        <a:p>
          <a:r>
            <a:rPr lang="en-US" dirty="0" smtClean="0"/>
            <a:t>Standard Statement 6</a:t>
          </a:r>
          <a:endParaRPr lang="en-US" dirty="0"/>
        </a:p>
      </dgm:t>
    </dgm:pt>
    <dgm:pt modelId="{668F7FFC-417A-481C-B487-A3020EB77B12}" type="parTrans" cxnId="{DC9BFE4E-98DC-459E-8C56-3C9F118A2CF2}">
      <dgm:prSet/>
      <dgm:spPr/>
      <dgm:t>
        <a:bodyPr/>
        <a:lstStyle/>
        <a:p>
          <a:endParaRPr lang="en-US"/>
        </a:p>
      </dgm:t>
    </dgm:pt>
    <dgm:pt modelId="{280E55AA-B131-4597-9292-5644F75FBAD1}" type="sibTrans" cxnId="{DC9BFE4E-98DC-459E-8C56-3C9F118A2CF2}">
      <dgm:prSet/>
      <dgm:spPr/>
      <dgm:t>
        <a:bodyPr/>
        <a:lstStyle/>
        <a:p>
          <a:endParaRPr lang="en-US"/>
        </a:p>
      </dgm:t>
    </dgm:pt>
    <dgm:pt modelId="{B51811EC-502C-4C28-B965-F5DF355AD248}" type="pres">
      <dgm:prSet presAssocID="{D5B65CE5-34C3-42DC-8456-305B2448EC35}" presName="Name0" presStyleCnt="0">
        <dgm:presLayoutVars>
          <dgm:chPref val="1"/>
          <dgm:dir/>
          <dgm:animOne val="branch"/>
          <dgm:animLvl val="lvl"/>
          <dgm:resizeHandles/>
        </dgm:presLayoutVars>
      </dgm:prSet>
      <dgm:spPr/>
      <dgm:t>
        <a:bodyPr/>
        <a:lstStyle/>
        <a:p>
          <a:endParaRPr lang="en-US"/>
        </a:p>
      </dgm:t>
    </dgm:pt>
    <dgm:pt modelId="{BD932094-3BF6-4588-A289-D7D81BD68DBE}" type="pres">
      <dgm:prSet presAssocID="{A2834F40-5DA2-4B85-9975-CCB74485CEF1}" presName="vertOne" presStyleCnt="0"/>
      <dgm:spPr/>
    </dgm:pt>
    <dgm:pt modelId="{88CE3294-F322-46FF-AC94-757A4A6F62C9}" type="pres">
      <dgm:prSet presAssocID="{A2834F40-5DA2-4B85-9975-CCB74485CEF1}" presName="txOne" presStyleLbl="node0" presStyleIdx="0" presStyleCnt="1" custScaleY="35843" custLinFactNeighborX="992">
        <dgm:presLayoutVars>
          <dgm:chPref val="3"/>
        </dgm:presLayoutVars>
      </dgm:prSet>
      <dgm:spPr/>
      <dgm:t>
        <a:bodyPr/>
        <a:lstStyle/>
        <a:p>
          <a:endParaRPr lang="en-US"/>
        </a:p>
      </dgm:t>
    </dgm:pt>
    <dgm:pt modelId="{736DB633-D826-41AB-8899-053E9CB49C77}" type="pres">
      <dgm:prSet presAssocID="{A2834F40-5DA2-4B85-9975-CCB74485CEF1}" presName="parTransOne" presStyleCnt="0"/>
      <dgm:spPr/>
    </dgm:pt>
    <dgm:pt modelId="{4D9E1829-F80A-436D-B460-28AAEBAF4490}" type="pres">
      <dgm:prSet presAssocID="{A2834F40-5DA2-4B85-9975-CCB74485CEF1}" presName="horzOne" presStyleCnt="0"/>
      <dgm:spPr/>
    </dgm:pt>
    <dgm:pt modelId="{91FC2F23-9377-473F-8740-2045AFC3B27C}" type="pres">
      <dgm:prSet presAssocID="{231DB62A-0E3B-47AD-9368-FD5B930F9FEC}" presName="vertTwo" presStyleCnt="0"/>
      <dgm:spPr/>
    </dgm:pt>
    <dgm:pt modelId="{86FEBDEF-25AF-4D35-A1AB-BFD32C3CFB4E}" type="pres">
      <dgm:prSet presAssocID="{231DB62A-0E3B-47AD-9368-FD5B930F9FEC}" presName="txTwo" presStyleLbl="node2" presStyleIdx="0" presStyleCnt="2" custScaleY="47554">
        <dgm:presLayoutVars>
          <dgm:chPref val="3"/>
        </dgm:presLayoutVars>
      </dgm:prSet>
      <dgm:spPr/>
      <dgm:t>
        <a:bodyPr/>
        <a:lstStyle/>
        <a:p>
          <a:endParaRPr lang="en-US"/>
        </a:p>
      </dgm:t>
    </dgm:pt>
    <dgm:pt modelId="{E34B55D0-7455-4D34-BED5-4FCE2C4D0369}" type="pres">
      <dgm:prSet presAssocID="{231DB62A-0E3B-47AD-9368-FD5B930F9FEC}" presName="parTransTwo" presStyleCnt="0"/>
      <dgm:spPr/>
    </dgm:pt>
    <dgm:pt modelId="{098C5F5F-0352-4CA8-96F4-53E2D68587A5}" type="pres">
      <dgm:prSet presAssocID="{231DB62A-0E3B-47AD-9368-FD5B930F9FEC}" presName="horzTwo" presStyleCnt="0"/>
      <dgm:spPr/>
    </dgm:pt>
    <dgm:pt modelId="{EE8466D7-1903-4171-B2C5-8F6288C599BB}" type="pres">
      <dgm:prSet presAssocID="{FB24DE9F-FDD0-4639-8E30-FF8480F76377}" presName="vertThree" presStyleCnt="0"/>
      <dgm:spPr/>
    </dgm:pt>
    <dgm:pt modelId="{FCB7A21C-D570-4FBA-9F55-53DD0228D614}" type="pres">
      <dgm:prSet presAssocID="{FB24DE9F-FDD0-4639-8E30-FF8480F76377}" presName="txThree" presStyleLbl="node3" presStyleIdx="0" presStyleCnt="6">
        <dgm:presLayoutVars>
          <dgm:chPref val="3"/>
        </dgm:presLayoutVars>
      </dgm:prSet>
      <dgm:spPr/>
      <dgm:t>
        <a:bodyPr/>
        <a:lstStyle/>
        <a:p>
          <a:endParaRPr lang="en-US"/>
        </a:p>
      </dgm:t>
    </dgm:pt>
    <dgm:pt modelId="{DFF6306B-B1C8-4532-BC92-7680D97BFC47}" type="pres">
      <dgm:prSet presAssocID="{FB24DE9F-FDD0-4639-8E30-FF8480F76377}" presName="horzThree" presStyleCnt="0"/>
      <dgm:spPr/>
    </dgm:pt>
    <dgm:pt modelId="{D4902152-E131-448F-A071-8A3A34A3C827}" type="pres">
      <dgm:prSet presAssocID="{065C11F2-D650-4E4A-9C6F-0D8E9E312ADB}" presName="sibSpaceThree" presStyleCnt="0"/>
      <dgm:spPr/>
    </dgm:pt>
    <dgm:pt modelId="{6C53502B-1C64-4121-A96A-732FFE7A85CD}" type="pres">
      <dgm:prSet presAssocID="{9362602D-3332-4F98-8A18-FDB27FB0A0D9}" presName="vertThree" presStyleCnt="0"/>
      <dgm:spPr/>
    </dgm:pt>
    <dgm:pt modelId="{C1755B99-35ED-4908-8BCB-61246F1091A2}" type="pres">
      <dgm:prSet presAssocID="{9362602D-3332-4F98-8A18-FDB27FB0A0D9}" presName="txThree" presStyleLbl="node3" presStyleIdx="1" presStyleCnt="6">
        <dgm:presLayoutVars>
          <dgm:chPref val="3"/>
        </dgm:presLayoutVars>
      </dgm:prSet>
      <dgm:spPr/>
      <dgm:t>
        <a:bodyPr/>
        <a:lstStyle/>
        <a:p>
          <a:endParaRPr lang="en-US"/>
        </a:p>
      </dgm:t>
    </dgm:pt>
    <dgm:pt modelId="{4C139A09-B96D-47F4-AB5A-B8C19E999159}" type="pres">
      <dgm:prSet presAssocID="{9362602D-3332-4F98-8A18-FDB27FB0A0D9}" presName="horzThree" presStyleCnt="0"/>
      <dgm:spPr/>
    </dgm:pt>
    <dgm:pt modelId="{6E5EC4B8-FEDC-45FE-8428-7AC877BD2DCC}" type="pres">
      <dgm:prSet presAssocID="{58391946-B6D3-4A3B-826A-6056DDC68BFB}" presName="sibSpaceThree" presStyleCnt="0"/>
      <dgm:spPr/>
    </dgm:pt>
    <dgm:pt modelId="{95B2A4AF-C825-417F-BBF7-52B643FFE2BF}" type="pres">
      <dgm:prSet presAssocID="{7E6FA8F9-FF38-482C-B7D7-06D98A6DD673}" presName="vertThree" presStyleCnt="0"/>
      <dgm:spPr/>
    </dgm:pt>
    <dgm:pt modelId="{0E01D70F-BEE0-4F26-8BCC-CDF35DCB0217}" type="pres">
      <dgm:prSet presAssocID="{7E6FA8F9-FF38-482C-B7D7-06D98A6DD673}" presName="txThree" presStyleLbl="node3" presStyleIdx="2" presStyleCnt="6">
        <dgm:presLayoutVars>
          <dgm:chPref val="3"/>
        </dgm:presLayoutVars>
      </dgm:prSet>
      <dgm:spPr/>
      <dgm:t>
        <a:bodyPr/>
        <a:lstStyle/>
        <a:p>
          <a:endParaRPr lang="en-US"/>
        </a:p>
      </dgm:t>
    </dgm:pt>
    <dgm:pt modelId="{D81BEFF5-BBB2-40C7-9C78-9AC44D5E06E4}" type="pres">
      <dgm:prSet presAssocID="{7E6FA8F9-FF38-482C-B7D7-06D98A6DD673}" presName="horzThree" presStyleCnt="0"/>
      <dgm:spPr/>
    </dgm:pt>
    <dgm:pt modelId="{EEFFCA70-C298-4148-A17F-AFDD8ED440AE}" type="pres">
      <dgm:prSet presAssocID="{000FA47E-5295-4CF4-B018-0DB1BA00B3E7}" presName="sibSpaceTwo" presStyleCnt="0"/>
      <dgm:spPr/>
    </dgm:pt>
    <dgm:pt modelId="{5B45D17E-96FD-4FE1-8B40-C986CA3B4CC5}" type="pres">
      <dgm:prSet presAssocID="{DF3EAC90-0AD8-451F-8F67-7697A3C1F0D7}" presName="vertTwo" presStyleCnt="0"/>
      <dgm:spPr/>
    </dgm:pt>
    <dgm:pt modelId="{F2304F0A-540F-4688-B05D-B4C17D367ADD}" type="pres">
      <dgm:prSet presAssocID="{DF3EAC90-0AD8-451F-8F67-7697A3C1F0D7}" presName="txTwo" presStyleLbl="node2" presStyleIdx="1" presStyleCnt="2" custScaleY="47566" custLinFactNeighborX="2069" custLinFactNeighborY="1837">
        <dgm:presLayoutVars>
          <dgm:chPref val="3"/>
        </dgm:presLayoutVars>
      </dgm:prSet>
      <dgm:spPr/>
      <dgm:t>
        <a:bodyPr/>
        <a:lstStyle/>
        <a:p>
          <a:endParaRPr lang="en-US"/>
        </a:p>
      </dgm:t>
    </dgm:pt>
    <dgm:pt modelId="{B113B693-F8CB-4ABB-9B8D-0A99E75D3C30}" type="pres">
      <dgm:prSet presAssocID="{DF3EAC90-0AD8-451F-8F67-7697A3C1F0D7}" presName="parTransTwo" presStyleCnt="0"/>
      <dgm:spPr/>
    </dgm:pt>
    <dgm:pt modelId="{D7E916CD-3510-4BDB-909B-B511E3763E2A}" type="pres">
      <dgm:prSet presAssocID="{DF3EAC90-0AD8-451F-8F67-7697A3C1F0D7}" presName="horzTwo" presStyleCnt="0"/>
      <dgm:spPr/>
    </dgm:pt>
    <dgm:pt modelId="{422AC6B1-8AC4-4BEA-BD0B-7D25F1B9895A}" type="pres">
      <dgm:prSet presAssocID="{C3733A16-20A3-40C0-9E6D-216EDDBD24C3}" presName="vertThree" presStyleCnt="0"/>
      <dgm:spPr/>
    </dgm:pt>
    <dgm:pt modelId="{D8F93136-04FA-45C9-AB41-539DC7E07736}" type="pres">
      <dgm:prSet presAssocID="{C3733A16-20A3-40C0-9E6D-216EDDBD24C3}" presName="txThree" presStyleLbl="node3" presStyleIdx="3" presStyleCnt="6">
        <dgm:presLayoutVars>
          <dgm:chPref val="3"/>
        </dgm:presLayoutVars>
      </dgm:prSet>
      <dgm:spPr/>
      <dgm:t>
        <a:bodyPr/>
        <a:lstStyle/>
        <a:p>
          <a:endParaRPr lang="en-US"/>
        </a:p>
      </dgm:t>
    </dgm:pt>
    <dgm:pt modelId="{68E52B3E-9080-4DD3-AE32-828BA74751F7}" type="pres">
      <dgm:prSet presAssocID="{C3733A16-20A3-40C0-9E6D-216EDDBD24C3}" presName="horzThree" presStyleCnt="0"/>
      <dgm:spPr/>
    </dgm:pt>
    <dgm:pt modelId="{606782F7-0FF1-4747-8B37-EFF792BBC8A7}" type="pres">
      <dgm:prSet presAssocID="{4D979E0E-DEB2-4A60-BFD3-6C4F9C652A28}" presName="sibSpaceThree" presStyleCnt="0"/>
      <dgm:spPr/>
    </dgm:pt>
    <dgm:pt modelId="{7970ED44-3A54-49BF-B34A-F2F21B670632}" type="pres">
      <dgm:prSet presAssocID="{BC4BE4F2-A5FE-4D74-9D1F-2A8457222566}" presName="vertThree" presStyleCnt="0"/>
      <dgm:spPr/>
    </dgm:pt>
    <dgm:pt modelId="{C50E4337-E2C7-4835-BE1A-C88ABEFD32FD}" type="pres">
      <dgm:prSet presAssocID="{BC4BE4F2-A5FE-4D74-9D1F-2A8457222566}" presName="txThree" presStyleLbl="node3" presStyleIdx="4" presStyleCnt="6">
        <dgm:presLayoutVars>
          <dgm:chPref val="3"/>
        </dgm:presLayoutVars>
      </dgm:prSet>
      <dgm:spPr/>
      <dgm:t>
        <a:bodyPr/>
        <a:lstStyle/>
        <a:p>
          <a:endParaRPr lang="en-US"/>
        </a:p>
      </dgm:t>
    </dgm:pt>
    <dgm:pt modelId="{41773628-F4A8-49E3-A975-7E29F05AA4F6}" type="pres">
      <dgm:prSet presAssocID="{BC4BE4F2-A5FE-4D74-9D1F-2A8457222566}" presName="horzThree" presStyleCnt="0"/>
      <dgm:spPr/>
    </dgm:pt>
    <dgm:pt modelId="{6DDE3105-5AED-4910-BC22-6A8FF08EE040}" type="pres">
      <dgm:prSet presAssocID="{41BC368A-5BD8-4267-9422-2564F2F73FEF}" presName="sibSpaceThree" presStyleCnt="0"/>
      <dgm:spPr/>
    </dgm:pt>
    <dgm:pt modelId="{0CF4D189-895C-4C5E-A31A-E40B578637C7}" type="pres">
      <dgm:prSet presAssocID="{CBC8AF37-5A75-47AC-98FC-378057EDC904}" presName="vertThree" presStyleCnt="0"/>
      <dgm:spPr/>
    </dgm:pt>
    <dgm:pt modelId="{9158058D-3F5C-4AFE-B4E9-0C4693F7CA7A}" type="pres">
      <dgm:prSet presAssocID="{CBC8AF37-5A75-47AC-98FC-378057EDC904}" presName="txThree" presStyleLbl="node3" presStyleIdx="5" presStyleCnt="6">
        <dgm:presLayoutVars>
          <dgm:chPref val="3"/>
        </dgm:presLayoutVars>
      </dgm:prSet>
      <dgm:spPr/>
      <dgm:t>
        <a:bodyPr/>
        <a:lstStyle/>
        <a:p>
          <a:endParaRPr lang="en-US"/>
        </a:p>
      </dgm:t>
    </dgm:pt>
    <dgm:pt modelId="{B5D36449-272D-4FEE-BCA6-06BE5CD76D88}" type="pres">
      <dgm:prSet presAssocID="{CBC8AF37-5A75-47AC-98FC-378057EDC904}" presName="horzThree" presStyleCnt="0"/>
      <dgm:spPr/>
    </dgm:pt>
  </dgm:ptLst>
  <dgm:cxnLst>
    <dgm:cxn modelId="{CF73174F-9B96-442A-8B51-D9D5053C77C5}" type="presOf" srcId="{FB24DE9F-FDD0-4639-8E30-FF8480F76377}" destId="{FCB7A21C-D570-4FBA-9F55-53DD0228D614}" srcOrd="0" destOrd="0" presId="urn:microsoft.com/office/officeart/2005/8/layout/hierarchy4"/>
    <dgm:cxn modelId="{988393A7-BC10-4EC6-8FA8-760DB7F01927}" srcId="{A2834F40-5DA2-4B85-9975-CCB74485CEF1}" destId="{DF3EAC90-0AD8-451F-8F67-7697A3C1F0D7}" srcOrd="1" destOrd="0" parTransId="{D2320FAC-2E51-4A49-BB3C-9D1ECDCBA90F}" sibTransId="{FC801146-3F9B-45BF-97D3-DCBCE122EF6A}"/>
    <dgm:cxn modelId="{FB54C7D6-BDF0-494B-8784-54E06B9FF9DB}" srcId="{A2834F40-5DA2-4B85-9975-CCB74485CEF1}" destId="{231DB62A-0E3B-47AD-9368-FD5B930F9FEC}" srcOrd="0" destOrd="0" parTransId="{93373B1A-8263-4413-AAB9-B1F1BCCE3D66}" sibTransId="{000FA47E-5295-4CF4-B018-0DB1BA00B3E7}"/>
    <dgm:cxn modelId="{DC9BFE4E-98DC-459E-8C56-3C9F118A2CF2}" srcId="{DF3EAC90-0AD8-451F-8F67-7697A3C1F0D7}" destId="{CBC8AF37-5A75-47AC-98FC-378057EDC904}" srcOrd="2" destOrd="0" parTransId="{668F7FFC-417A-481C-B487-A3020EB77B12}" sibTransId="{280E55AA-B131-4597-9292-5644F75FBAD1}"/>
    <dgm:cxn modelId="{CABA72AB-4FB9-4E15-A5DB-FE8DB6E9AE28}" type="presOf" srcId="{A2834F40-5DA2-4B85-9975-CCB74485CEF1}" destId="{88CE3294-F322-46FF-AC94-757A4A6F62C9}" srcOrd="0" destOrd="0" presId="urn:microsoft.com/office/officeart/2005/8/layout/hierarchy4"/>
    <dgm:cxn modelId="{17FA94F0-E3DB-40AD-942A-C134CCB5E8CB}" srcId="{231DB62A-0E3B-47AD-9368-FD5B930F9FEC}" destId="{7E6FA8F9-FF38-482C-B7D7-06D98A6DD673}" srcOrd="2" destOrd="0" parTransId="{A994DCBF-47AA-40FA-BFE2-6046E533BA91}" sibTransId="{8C032773-4502-48A3-B5C6-1F0E225CC765}"/>
    <dgm:cxn modelId="{3A049A28-F38E-48F1-8641-6A8F1EFA2558}" srcId="{231DB62A-0E3B-47AD-9368-FD5B930F9FEC}" destId="{FB24DE9F-FDD0-4639-8E30-FF8480F76377}" srcOrd="0" destOrd="0" parTransId="{B1C2D691-EA01-488C-A508-2AD9E0D1667B}" sibTransId="{065C11F2-D650-4E4A-9C6F-0D8E9E312ADB}"/>
    <dgm:cxn modelId="{F1F877D5-B2C0-4A09-8EC5-82389BD93A28}" srcId="{231DB62A-0E3B-47AD-9368-FD5B930F9FEC}" destId="{9362602D-3332-4F98-8A18-FDB27FB0A0D9}" srcOrd="1" destOrd="0" parTransId="{1EB8473B-661F-4377-A714-AE1BAC761EC9}" sibTransId="{58391946-B6D3-4A3B-826A-6056DDC68BFB}"/>
    <dgm:cxn modelId="{10E9B733-4BCB-4176-82B9-86D18239CED5}" type="presOf" srcId="{D5B65CE5-34C3-42DC-8456-305B2448EC35}" destId="{B51811EC-502C-4C28-B965-F5DF355AD248}" srcOrd="0" destOrd="0" presId="urn:microsoft.com/office/officeart/2005/8/layout/hierarchy4"/>
    <dgm:cxn modelId="{A095195F-EB68-45EF-BC3E-AE8A215611B0}" type="presOf" srcId="{CBC8AF37-5A75-47AC-98FC-378057EDC904}" destId="{9158058D-3F5C-4AFE-B4E9-0C4693F7CA7A}" srcOrd="0" destOrd="0" presId="urn:microsoft.com/office/officeart/2005/8/layout/hierarchy4"/>
    <dgm:cxn modelId="{382761F0-7F84-47D7-9265-1E59EDA67D9D}" type="presOf" srcId="{231DB62A-0E3B-47AD-9368-FD5B930F9FEC}" destId="{86FEBDEF-25AF-4D35-A1AB-BFD32C3CFB4E}" srcOrd="0" destOrd="0" presId="urn:microsoft.com/office/officeart/2005/8/layout/hierarchy4"/>
    <dgm:cxn modelId="{32646F12-D7D5-4BCD-88B8-64B40ED0EB0D}" type="presOf" srcId="{7E6FA8F9-FF38-482C-B7D7-06D98A6DD673}" destId="{0E01D70F-BEE0-4F26-8BCC-CDF35DCB0217}" srcOrd="0" destOrd="0" presId="urn:microsoft.com/office/officeart/2005/8/layout/hierarchy4"/>
    <dgm:cxn modelId="{5220B030-9799-42A2-9D0E-9F998FB48BE9}" srcId="{DF3EAC90-0AD8-451F-8F67-7697A3C1F0D7}" destId="{BC4BE4F2-A5FE-4D74-9D1F-2A8457222566}" srcOrd="1" destOrd="0" parTransId="{34FF0067-0087-413B-BE3B-C18DF151492B}" sibTransId="{41BC368A-5BD8-4267-9422-2564F2F73FEF}"/>
    <dgm:cxn modelId="{A12996B7-3A47-4A68-8722-A2FF377A6CA7}" srcId="{DF3EAC90-0AD8-451F-8F67-7697A3C1F0D7}" destId="{C3733A16-20A3-40C0-9E6D-216EDDBD24C3}" srcOrd="0" destOrd="0" parTransId="{C73544DE-D05C-491A-BF31-B80D9B7AA1E6}" sibTransId="{4D979E0E-DEB2-4A60-BFD3-6C4F9C652A28}"/>
    <dgm:cxn modelId="{3145C25A-5DF0-49AE-B87F-121DA413CBF4}" type="presOf" srcId="{BC4BE4F2-A5FE-4D74-9D1F-2A8457222566}" destId="{C50E4337-E2C7-4835-BE1A-C88ABEFD32FD}" srcOrd="0" destOrd="0" presId="urn:microsoft.com/office/officeart/2005/8/layout/hierarchy4"/>
    <dgm:cxn modelId="{AA7BF0A4-FBA6-4D03-97F7-9D7613D1E10E}" type="presOf" srcId="{C3733A16-20A3-40C0-9E6D-216EDDBD24C3}" destId="{D8F93136-04FA-45C9-AB41-539DC7E07736}" srcOrd="0" destOrd="0" presId="urn:microsoft.com/office/officeart/2005/8/layout/hierarchy4"/>
    <dgm:cxn modelId="{9B70F73B-35B1-4C8B-A499-31AF4A134747}" srcId="{D5B65CE5-34C3-42DC-8456-305B2448EC35}" destId="{A2834F40-5DA2-4B85-9975-CCB74485CEF1}" srcOrd="0" destOrd="0" parTransId="{A30E9D02-C11D-43CF-AF8B-4C2A545206FE}" sibTransId="{1AB5CC15-EC9D-47CF-B89C-B586A1C0C140}"/>
    <dgm:cxn modelId="{E070E8B6-E4E5-4C2B-86CA-32DCAF09FB54}" type="presOf" srcId="{DF3EAC90-0AD8-451F-8F67-7697A3C1F0D7}" destId="{F2304F0A-540F-4688-B05D-B4C17D367ADD}" srcOrd="0" destOrd="0" presId="urn:microsoft.com/office/officeart/2005/8/layout/hierarchy4"/>
    <dgm:cxn modelId="{FD3607B8-FCD3-4479-94FD-938C5A919FF6}" type="presOf" srcId="{9362602D-3332-4F98-8A18-FDB27FB0A0D9}" destId="{C1755B99-35ED-4908-8BCB-61246F1091A2}" srcOrd="0" destOrd="0" presId="urn:microsoft.com/office/officeart/2005/8/layout/hierarchy4"/>
    <dgm:cxn modelId="{C8D601CC-9F93-4969-BA9F-D4F94566E401}" type="presParOf" srcId="{B51811EC-502C-4C28-B965-F5DF355AD248}" destId="{BD932094-3BF6-4588-A289-D7D81BD68DBE}" srcOrd="0" destOrd="0" presId="urn:microsoft.com/office/officeart/2005/8/layout/hierarchy4"/>
    <dgm:cxn modelId="{3D25B46C-5C8C-4083-B1BF-3D5AF43EFB3A}" type="presParOf" srcId="{BD932094-3BF6-4588-A289-D7D81BD68DBE}" destId="{88CE3294-F322-46FF-AC94-757A4A6F62C9}" srcOrd="0" destOrd="0" presId="urn:microsoft.com/office/officeart/2005/8/layout/hierarchy4"/>
    <dgm:cxn modelId="{A7857CE7-0264-490E-B108-23E1D359BA9D}" type="presParOf" srcId="{BD932094-3BF6-4588-A289-D7D81BD68DBE}" destId="{736DB633-D826-41AB-8899-053E9CB49C77}" srcOrd="1" destOrd="0" presId="urn:microsoft.com/office/officeart/2005/8/layout/hierarchy4"/>
    <dgm:cxn modelId="{9FE94CE1-3313-4209-B159-0F6AC04E8CED}" type="presParOf" srcId="{BD932094-3BF6-4588-A289-D7D81BD68DBE}" destId="{4D9E1829-F80A-436D-B460-28AAEBAF4490}" srcOrd="2" destOrd="0" presId="urn:microsoft.com/office/officeart/2005/8/layout/hierarchy4"/>
    <dgm:cxn modelId="{6D5F068E-12DE-4B18-A966-2E67C9520D8C}" type="presParOf" srcId="{4D9E1829-F80A-436D-B460-28AAEBAF4490}" destId="{91FC2F23-9377-473F-8740-2045AFC3B27C}" srcOrd="0" destOrd="0" presId="urn:microsoft.com/office/officeart/2005/8/layout/hierarchy4"/>
    <dgm:cxn modelId="{79416D91-2CCE-473C-AD21-61425FF5D5D6}" type="presParOf" srcId="{91FC2F23-9377-473F-8740-2045AFC3B27C}" destId="{86FEBDEF-25AF-4D35-A1AB-BFD32C3CFB4E}" srcOrd="0" destOrd="0" presId="urn:microsoft.com/office/officeart/2005/8/layout/hierarchy4"/>
    <dgm:cxn modelId="{4BB808BC-0AF3-42FA-9BF1-DDFCFFDD4D23}" type="presParOf" srcId="{91FC2F23-9377-473F-8740-2045AFC3B27C}" destId="{E34B55D0-7455-4D34-BED5-4FCE2C4D0369}" srcOrd="1" destOrd="0" presId="urn:microsoft.com/office/officeart/2005/8/layout/hierarchy4"/>
    <dgm:cxn modelId="{CE905B67-512C-471A-AC08-308A3A086020}" type="presParOf" srcId="{91FC2F23-9377-473F-8740-2045AFC3B27C}" destId="{098C5F5F-0352-4CA8-96F4-53E2D68587A5}" srcOrd="2" destOrd="0" presId="urn:microsoft.com/office/officeart/2005/8/layout/hierarchy4"/>
    <dgm:cxn modelId="{6510159D-9C93-447F-A701-07953C957449}" type="presParOf" srcId="{098C5F5F-0352-4CA8-96F4-53E2D68587A5}" destId="{EE8466D7-1903-4171-B2C5-8F6288C599BB}" srcOrd="0" destOrd="0" presId="urn:microsoft.com/office/officeart/2005/8/layout/hierarchy4"/>
    <dgm:cxn modelId="{909129CE-C994-40FA-859D-E5E0B5150019}" type="presParOf" srcId="{EE8466D7-1903-4171-B2C5-8F6288C599BB}" destId="{FCB7A21C-D570-4FBA-9F55-53DD0228D614}" srcOrd="0" destOrd="0" presId="urn:microsoft.com/office/officeart/2005/8/layout/hierarchy4"/>
    <dgm:cxn modelId="{FB974D8F-12C8-4A24-803F-828952002CAD}" type="presParOf" srcId="{EE8466D7-1903-4171-B2C5-8F6288C599BB}" destId="{DFF6306B-B1C8-4532-BC92-7680D97BFC47}" srcOrd="1" destOrd="0" presId="urn:microsoft.com/office/officeart/2005/8/layout/hierarchy4"/>
    <dgm:cxn modelId="{122A2E24-BBC2-45FA-8F5D-A380935E107A}" type="presParOf" srcId="{098C5F5F-0352-4CA8-96F4-53E2D68587A5}" destId="{D4902152-E131-448F-A071-8A3A34A3C827}" srcOrd="1" destOrd="0" presId="urn:microsoft.com/office/officeart/2005/8/layout/hierarchy4"/>
    <dgm:cxn modelId="{42F11A90-22B7-401C-B022-0D8CFCDD8DF7}" type="presParOf" srcId="{098C5F5F-0352-4CA8-96F4-53E2D68587A5}" destId="{6C53502B-1C64-4121-A96A-732FFE7A85CD}" srcOrd="2" destOrd="0" presId="urn:microsoft.com/office/officeart/2005/8/layout/hierarchy4"/>
    <dgm:cxn modelId="{735B294F-01EC-4E80-A59D-D07184D4021A}" type="presParOf" srcId="{6C53502B-1C64-4121-A96A-732FFE7A85CD}" destId="{C1755B99-35ED-4908-8BCB-61246F1091A2}" srcOrd="0" destOrd="0" presId="urn:microsoft.com/office/officeart/2005/8/layout/hierarchy4"/>
    <dgm:cxn modelId="{13487FD7-FB58-4280-B226-1D0420FB0569}" type="presParOf" srcId="{6C53502B-1C64-4121-A96A-732FFE7A85CD}" destId="{4C139A09-B96D-47F4-AB5A-B8C19E999159}" srcOrd="1" destOrd="0" presId="urn:microsoft.com/office/officeart/2005/8/layout/hierarchy4"/>
    <dgm:cxn modelId="{FA1FE773-6194-45A8-AB46-EFADDCCFE36C}" type="presParOf" srcId="{098C5F5F-0352-4CA8-96F4-53E2D68587A5}" destId="{6E5EC4B8-FEDC-45FE-8428-7AC877BD2DCC}" srcOrd="3" destOrd="0" presId="urn:microsoft.com/office/officeart/2005/8/layout/hierarchy4"/>
    <dgm:cxn modelId="{A3DC1D9F-E19D-4658-8A0A-4C60F25C11D7}" type="presParOf" srcId="{098C5F5F-0352-4CA8-96F4-53E2D68587A5}" destId="{95B2A4AF-C825-417F-BBF7-52B643FFE2BF}" srcOrd="4" destOrd="0" presId="urn:microsoft.com/office/officeart/2005/8/layout/hierarchy4"/>
    <dgm:cxn modelId="{87FCF53E-C01F-4CDE-B21E-3C25034E962C}" type="presParOf" srcId="{95B2A4AF-C825-417F-BBF7-52B643FFE2BF}" destId="{0E01D70F-BEE0-4F26-8BCC-CDF35DCB0217}" srcOrd="0" destOrd="0" presId="urn:microsoft.com/office/officeart/2005/8/layout/hierarchy4"/>
    <dgm:cxn modelId="{81B7E3D9-CB0A-4DA3-B331-F03BF65D1057}" type="presParOf" srcId="{95B2A4AF-C825-417F-BBF7-52B643FFE2BF}" destId="{D81BEFF5-BBB2-40C7-9C78-9AC44D5E06E4}" srcOrd="1" destOrd="0" presId="urn:microsoft.com/office/officeart/2005/8/layout/hierarchy4"/>
    <dgm:cxn modelId="{719D4E5D-2A30-4F89-9006-56B53E0F0876}" type="presParOf" srcId="{4D9E1829-F80A-436D-B460-28AAEBAF4490}" destId="{EEFFCA70-C298-4148-A17F-AFDD8ED440AE}" srcOrd="1" destOrd="0" presId="urn:microsoft.com/office/officeart/2005/8/layout/hierarchy4"/>
    <dgm:cxn modelId="{E2599275-4A35-4D29-BD21-215A7E18369C}" type="presParOf" srcId="{4D9E1829-F80A-436D-B460-28AAEBAF4490}" destId="{5B45D17E-96FD-4FE1-8B40-C986CA3B4CC5}" srcOrd="2" destOrd="0" presId="urn:microsoft.com/office/officeart/2005/8/layout/hierarchy4"/>
    <dgm:cxn modelId="{E0137473-D609-4BF2-9E3D-CFDB4921D65A}" type="presParOf" srcId="{5B45D17E-96FD-4FE1-8B40-C986CA3B4CC5}" destId="{F2304F0A-540F-4688-B05D-B4C17D367ADD}" srcOrd="0" destOrd="0" presId="urn:microsoft.com/office/officeart/2005/8/layout/hierarchy4"/>
    <dgm:cxn modelId="{97DD4FDF-CB44-4519-849A-CA7A4D47EC1D}" type="presParOf" srcId="{5B45D17E-96FD-4FE1-8B40-C986CA3B4CC5}" destId="{B113B693-F8CB-4ABB-9B8D-0A99E75D3C30}" srcOrd="1" destOrd="0" presId="urn:microsoft.com/office/officeart/2005/8/layout/hierarchy4"/>
    <dgm:cxn modelId="{10B355B5-01F5-44AE-B11F-D4D1355EE25A}" type="presParOf" srcId="{5B45D17E-96FD-4FE1-8B40-C986CA3B4CC5}" destId="{D7E916CD-3510-4BDB-909B-B511E3763E2A}" srcOrd="2" destOrd="0" presId="urn:microsoft.com/office/officeart/2005/8/layout/hierarchy4"/>
    <dgm:cxn modelId="{45365803-D2DA-4871-B999-116A3678776D}" type="presParOf" srcId="{D7E916CD-3510-4BDB-909B-B511E3763E2A}" destId="{422AC6B1-8AC4-4BEA-BD0B-7D25F1B9895A}" srcOrd="0" destOrd="0" presId="urn:microsoft.com/office/officeart/2005/8/layout/hierarchy4"/>
    <dgm:cxn modelId="{01AE9847-948A-486A-9465-EC3441129E35}" type="presParOf" srcId="{422AC6B1-8AC4-4BEA-BD0B-7D25F1B9895A}" destId="{D8F93136-04FA-45C9-AB41-539DC7E07736}" srcOrd="0" destOrd="0" presId="urn:microsoft.com/office/officeart/2005/8/layout/hierarchy4"/>
    <dgm:cxn modelId="{CD1A7DFD-240B-4B54-868C-58848324C404}" type="presParOf" srcId="{422AC6B1-8AC4-4BEA-BD0B-7D25F1B9895A}" destId="{68E52B3E-9080-4DD3-AE32-828BA74751F7}" srcOrd="1" destOrd="0" presId="urn:microsoft.com/office/officeart/2005/8/layout/hierarchy4"/>
    <dgm:cxn modelId="{3BB0D38D-C55F-49A7-B281-B8D62135E6AC}" type="presParOf" srcId="{D7E916CD-3510-4BDB-909B-B511E3763E2A}" destId="{606782F7-0FF1-4747-8B37-EFF792BBC8A7}" srcOrd="1" destOrd="0" presId="urn:microsoft.com/office/officeart/2005/8/layout/hierarchy4"/>
    <dgm:cxn modelId="{2493F17A-0CBA-4761-BEE1-DFA62F82A0DF}" type="presParOf" srcId="{D7E916CD-3510-4BDB-909B-B511E3763E2A}" destId="{7970ED44-3A54-49BF-B34A-F2F21B670632}" srcOrd="2" destOrd="0" presId="urn:microsoft.com/office/officeart/2005/8/layout/hierarchy4"/>
    <dgm:cxn modelId="{FD10B945-BB8B-4F13-970E-9A37802CD5FE}" type="presParOf" srcId="{7970ED44-3A54-49BF-B34A-F2F21B670632}" destId="{C50E4337-E2C7-4835-BE1A-C88ABEFD32FD}" srcOrd="0" destOrd="0" presId="urn:microsoft.com/office/officeart/2005/8/layout/hierarchy4"/>
    <dgm:cxn modelId="{E243829D-D392-480C-B446-ACF3615DB6E6}" type="presParOf" srcId="{7970ED44-3A54-49BF-B34A-F2F21B670632}" destId="{41773628-F4A8-49E3-A975-7E29F05AA4F6}" srcOrd="1" destOrd="0" presId="urn:microsoft.com/office/officeart/2005/8/layout/hierarchy4"/>
    <dgm:cxn modelId="{E0EAA3FA-AA29-4EE4-B00B-7E4272E99062}" type="presParOf" srcId="{D7E916CD-3510-4BDB-909B-B511E3763E2A}" destId="{6DDE3105-5AED-4910-BC22-6A8FF08EE040}" srcOrd="3" destOrd="0" presId="urn:microsoft.com/office/officeart/2005/8/layout/hierarchy4"/>
    <dgm:cxn modelId="{F34A2769-FBFA-4C34-87FE-DB7EC2356AFB}" type="presParOf" srcId="{D7E916CD-3510-4BDB-909B-B511E3763E2A}" destId="{0CF4D189-895C-4C5E-A31A-E40B578637C7}" srcOrd="4" destOrd="0" presId="urn:microsoft.com/office/officeart/2005/8/layout/hierarchy4"/>
    <dgm:cxn modelId="{E0AA00D3-707C-4FDF-85A5-A2EE9883C62E}" type="presParOf" srcId="{0CF4D189-895C-4C5E-A31A-E40B578637C7}" destId="{9158058D-3F5C-4AFE-B4E9-0C4693F7CA7A}" srcOrd="0" destOrd="0" presId="urn:microsoft.com/office/officeart/2005/8/layout/hierarchy4"/>
    <dgm:cxn modelId="{F8396A73-E02F-47D7-8325-134A95199439}" type="presParOf" srcId="{0CF4D189-895C-4C5E-A31A-E40B578637C7}" destId="{B5D36449-272D-4FEE-BCA6-06BE5CD76D88}"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85D053-05EA-458F-8756-F551EA41F786}"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US"/>
        </a:p>
      </dgm:t>
    </dgm:pt>
    <dgm:pt modelId="{BAD95D78-F4E7-4B3F-B553-45F345460061}">
      <dgm:prSet phldrT="[Text]" custT="1">
        <dgm:style>
          <a:lnRef idx="2">
            <a:schemeClr val="accent3">
              <a:shade val="50000"/>
            </a:schemeClr>
          </a:lnRef>
          <a:fillRef idx="1">
            <a:schemeClr val="accent3"/>
          </a:fillRef>
          <a:effectRef idx="0">
            <a:schemeClr val="accent3"/>
          </a:effectRef>
          <a:fontRef idx="minor">
            <a:schemeClr val="lt1"/>
          </a:fontRef>
        </dgm:style>
      </dgm:prSet>
      <dgm:spPr>
        <a:ln w="38100">
          <a:solidFill>
            <a:schemeClr val="bg1"/>
          </a:solidFill>
        </a:ln>
        <a:effectLst>
          <a:outerShdw blurRad="50800" dist="38100" dir="2700000" algn="tl" rotWithShape="0">
            <a:prstClr val="black">
              <a:alpha val="40000"/>
            </a:prstClr>
          </a:outerShdw>
        </a:effectLst>
      </dgm:spPr>
      <dgm:t>
        <a:bodyPr/>
        <a:lstStyle/>
        <a:p>
          <a:r>
            <a:rPr lang="en-US" sz="4000" dirty="0" smtClean="0"/>
            <a:t>Language Strand</a:t>
          </a:r>
          <a:endParaRPr lang="en-US" sz="4000" dirty="0"/>
        </a:p>
      </dgm:t>
    </dgm:pt>
    <dgm:pt modelId="{B183601D-4B75-4CED-924A-6459D4B088B9}" type="parTrans" cxnId="{F4BABC99-78EB-41B3-B272-CACDCC01FB20}">
      <dgm:prSet/>
      <dgm:spPr/>
      <dgm:t>
        <a:bodyPr/>
        <a:lstStyle/>
        <a:p>
          <a:endParaRPr lang="en-US"/>
        </a:p>
      </dgm:t>
    </dgm:pt>
    <dgm:pt modelId="{01D2834F-1032-4B83-BC44-6DBFD6AD44AB}" type="sibTrans" cxnId="{F4BABC99-78EB-41B3-B272-CACDCC01FB20}">
      <dgm:prSet/>
      <dgm:spPr/>
      <dgm:t>
        <a:bodyPr/>
        <a:lstStyle/>
        <a:p>
          <a:endParaRPr lang="en-US"/>
        </a:p>
      </dgm:t>
    </dgm:pt>
    <dgm:pt modelId="{32D4BB2A-A6B2-48A1-B277-440BF60973EA}">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smtClean="0"/>
            <a:t>Conventions of Standard English</a:t>
          </a:r>
          <a:endParaRPr lang="en-US" dirty="0"/>
        </a:p>
      </dgm:t>
    </dgm:pt>
    <dgm:pt modelId="{27D7F65E-823F-4AE7-A0B9-C71DF0CC8805}" type="parTrans" cxnId="{6D27AB91-75D7-4733-97E7-1C58E331D032}">
      <dgm:prSet/>
      <dgm:spPr/>
      <dgm:t>
        <a:bodyPr/>
        <a:lstStyle/>
        <a:p>
          <a:endParaRPr lang="en-US"/>
        </a:p>
      </dgm:t>
    </dgm:pt>
    <dgm:pt modelId="{841D505C-D620-4BD5-8113-4AF4FB96D33C}" type="sibTrans" cxnId="{6D27AB91-75D7-4733-97E7-1C58E331D032}">
      <dgm:prSet/>
      <dgm:spPr/>
      <dgm:t>
        <a:bodyPr/>
        <a:lstStyle/>
        <a:p>
          <a:endParaRPr lang="en-US"/>
        </a:p>
      </dgm:t>
    </dgm:pt>
    <dgm:pt modelId="{B349E757-3AE5-4473-AE47-1321C95948E1}">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smtClean="0"/>
            <a:t>Knowledge of Language</a:t>
          </a:r>
          <a:endParaRPr lang="en-US" dirty="0"/>
        </a:p>
      </dgm:t>
    </dgm:pt>
    <dgm:pt modelId="{0040B3DA-851C-408D-AD6A-9AAA65AFD93C}" type="parTrans" cxnId="{EB7B937E-42B6-4737-8924-EB4CCDE9330A}">
      <dgm:prSet/>
      <dgm:spPr/>
      <dgm:t>
        <a:bodyPr/>
        <a:lstStyle/>
        <a:p>
          <a:endParaRPr lang="en-US"/>
        </a:p>
      </dgm:t>
    </dgm:pt>
    <dgm:pt modelId="{72505DEA-35B2-452B-8877-9FB6FA8EDC19}" type="sibTrans" cxnId="{EB7B937E-42B6-4737-8924-EB4CCDE9330A}">
      <dgm:prSet/>
      <dgm:spPr/>
      <dgm:t>
        <a:bodyPr/>
        <a:lstStyle/>
        <a:p>
          <a:endParaRPr lang="en-US"/>
        </a:p>
      </dgm:t>
    </dgm:pt>
    <dgm:pt modelId="{7EA9E66D-6850-4955-8961-D6C6EF26E00E}">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smtClean="0"/>
            <a:t>Vocabulary Acquisition and Use </a:t>
          </a:r>
          <a:endParaRPr lang="en-US" dirty="0"/>
        </a:p>
      </dgm:t>
    </dgm:pt>
    <dgm:pt modelId="{92BE72ED-146D-445D-AB83-D4E14B9C4FE5}" type="parTrans" cxnId="{DE5892F8-6A1C-4415-909E-8FD405EE802D}">
      <dgm:prSet/>
      <dgm:spPr/>
      <dgm:t>
        <a:bodyPr/>
        <a:lstStyle/>
        <a:p>
          <a:endParaRPr lang="en-US"/>
        </a:p>
      </dgm:t>
    </dgm:pt>
    <dgm:pt modelId="{2E25C010-74BF-4192-8904-D060DD2853AD}" type="sibTrans" cxnId="{DE5892F8-6A1C-4415-909E-8FD405EE802D}">
      <dgm:prSet/>
      <dgm:spPr/>
      <dgm:t>
        <a:bodyPr/>
        <a:lstStyle/>
        <a:p>
          <a:endParaRPr lang="en-US"/>
        </a:p>
      </dgm:t>
    </dgm:pt>
    <dgm:pt modelId="{95B41DEC-1A1C-4597-A460-7F1BC5969603}">
      <dgm:prSet>
        <dgm:style>
          <a:lnRef idx="1">
            <a:schemeClr val="accent3"/>
          </a:lnRef>
          <a:fillRef idx="2">
            <a:schemeClr val="accent3"/>
          </a:fillRef>
          <a:effectRef idx="1">
            <a:schemeClr val="accent3"/>
          </a:effectRef>
          <a:fontRef idx="minor">
            <a:schemeClr val="dk1"/>
          </a:fontRef>
        </dgm:style>
      </dgm:prSet>
      <dgm:spPr/>
      <dgm:t>
        <a:bodyPr/>
        <a:lstStyle/>
        <a:p>
          <a:r>
            <a:rPr lang="en-US" dirty="0" smtClean="0"/>
            <a:t>Standard Statement 1</a:t>
          </a:r>
          <a:endParaRPr lang="en-US" dirty="0"/>
        </a:p>
      </dgm:t>
    </dgm:pt>
    <dgm:pt modelId="{2EACF833-4CCF-4CAE-B8AE-11A158352F3A}" type="parTrans" cxnId="{EFAC5A87-939D-40F8-96F9-4BA7FD88EC95}">
      <dgm:prSet/>
      <dgm:spPr/>
      <dgm:t>
        <a:bodyPr/>
        <a:lstStyle/>
        <a:p>
          <a:endParaRPr lang="en-US"/>
        </a:p>
      </dgm:t>
    </dgm:pt>
    <dgm:pt modelId="{97942B53-2D89-4460-B5CC-CDF7B10477BE}" type="sibTrans" cxnId="{EFAC5A87-939D-40F8-96F9-4BA7FD88EC95}">
      <dgm:prSet/>
      <dgm:spPr/>
      <dgm:t>
        <a:bodyPr/>
        <a:lstStyle/>
        <a:p>
          <a:endParaRPr lang="en-US"/>
        </a:p>
      </dgm:t>
    </dgm:pt>
    <dgm:pt modelId="{624ED0FF-9E1C-4DC7-850B-1AF28D43189D}">
      <dgm:prSet>
        <dgm:style>
          <a:lnRef idx="1">
            <a:schemeClr val="accent3"/>
          </a:lnRef>
          <a:fillRef idx="2">
            <a:schemeClr val="accent3"/>
          </a:fillRef>
          <a:effectRef idx="1">
            <a:schemeClr val="accent3"/>
          </a:effectRef>
          <a:fontRef idx="minor">
            <a:schemeClr val="dk1"/>
          </a:fontRef>
        </dgm:style>
      </dgm:prSet>
      <dgm:spPr/>
      <dgm:t>
        <a:bodyPr/>
        <a:lstStyle/>
        <a:p>
          <a:r>
            <a:rPr lang="en-US" dirty="0" smtClean="0"/>
            <a:t>Standard Statement 2</a:t>
          </a:r>
          <a:endParaRPr lang="en-US" dirty="0"/>
        </a:p>
      </dgm:t>
    </dgm:pt>
    <dgm:pt modelId="{EE82B4FE-CCCF-42AC-83D9-91CF63F80579}" type="parTrans" cxnId="{CC8E131F-DE7D-4AE1-9BCE-0CD79E59094D}">
      <dgm:prSet/>
      <dgm:spPr/>
      <dgm:t>
        <a:bodyPr/>
        <a:lstStyle/>
        <a:p>
          <a:endParaRPr lang="en-US"/>
        </a:p>
      </dgm:t>
    </dgm:pt>
    <dgm:pt modelId="{1B0D8082-B92F-487B-8106-1D329F4D0BBD}" type="sibTrans" cxnId="{CC8E131F-DE7D-4AE1-9BCE-0CD79E59094D}">
      <dgm:prSet/>
      <dgm:spPr/>
      <dgm:t>
        <a:bodyPr/>
        <a:lstStyle/>
        <a:p>
          <a:endParaRPr lang="en-US"/>
        </a:p>
      </dgm:t>
    </dgm:pt>
    <dgm:pt modelId="{7A14B047-BD5E-4E02-8E53-A612692A4C46}">
      <dgm:prSet>
        <dgm:style>
          <a:lnRef idx="1">
            <a:schemeClr val="accent3"/>
          </a:lnRef>
          <a:fillRef idx="2">
            <a:schemeClr val="accent3"/>
          </a:fillRef>
          <a:effectRef idx="1">
            <a:schemeClr val="accent3"/>
          </a:effectRef>
          <a:fontRef idx="minor">
            <a:schemeClr val="dk1"/>
          </a:fontRef>
        </dgm:style>
      </dgm:prSet>
      <dgm:spPr/>
      <dgm:t>
        <a:bodyPr/>
        <a:lstStyle/>
        <a:p>
          <a:r>
            <a:rPr lang="en-US" dirty="0" smtClean="0"/>
            <a:t>Standard Statement 3</a:t>
          </a:r>
          <a:endParaRPr lang="en-US" dirty="0"/>
        </a:p>
      </dgm:t>
    </dgm:pt>
    <dgm:pt modelId="{8AC5D095-A3BC-46A2-8370-E58874FFCFAA}" type="parTrans" cxnId="{9777764B-6928-4BA0-9330-7DF81E41D34B}">
      <dgm:prSet/>
      <dgm:spPr/>
      <dgm:t>
        <a:bodyPr/>
        <a:lstStyle/>
        <a:p>
          <a:endParaRPr lang="en-US"/>
        </a:p>
      </dgm:t>
    </dgm:pt>
    <dgm:pt modelId="{C4B17020-7EA2-4C4F-BAC9-C6385AED9569}" type="sibTrans" cxnId="{9777764B-6928-4BA0-9330-7DF81E41D34B}">
      <dgm:prSet/>
      <dgm:spPr/>
      <dgm:t>
        <a:bodyPr/>
        <a:lstStyle/>
        <a:p>
          <a:endParaRPr lang="en-US"/>
        </a:p>
      </dgm:t>
    </dgm:pt>
    <dgm:pt modelId="{FB374C21-FFFC-4DF0-8147-ECA0D9B1024C}">
      <dgm:prSet>
        <dgm:style>
          <a:lnRef idx="1">
            <a:schemeClr val="accent3"/>
          </a:lnRef>
          <a:fillRef idx="2">
            <a:schemeClr val="accent3"/>
          </a:fillRef>
          <a:effectRef idx="1">
            <a:schemeClr val="accent3"/>
          </a:effectRef>
          <a:fontRef idx="minor">
            <a:schemeClr val="dk1"/>
          </a:fontRef>
        </dgm:style>
      </dgm:prSet>
      <dgm:spPr/>
      <dgm:t>
        <a:bodyPr/>
        <a:lstStyle/>
        <a:p>
          <a:r>
            <a:rPr lang="en-US" dirty="0" smtClean="0"/>
            <a:t>Standard Statement 4</a:t>
          </a:r>
          <a:endParaRPr lang="en-US" dirty="0"/>
        </a:p>
      </dgm:t>
    </dgm:pt>
    <dgm:pt modelId="{CA13D1B3-EB49-428C-86E0-7412642CED92}" type="parTrans" cxnId="{C79E0A8B-9734-43D1-ABAB-30DE9949C9F4}">
      <dgm:prSet/>
      <dgm:spPr/>
      <dgm:t>
        <a:bodyPr/>
        <a:lstStyle/>
        <a:p>
          <a:endParaRPr lang="en-US"/>
        </a:p>
      </dgm:t>
    </dgm:pt>
    <dgm:pt modelId="{32E5D0E0-9038-4CC6-A69D-84EAB28C3729}" type="sibTrans" cxnId="{C79E0A8B-9734-43D1-ABAB-30DE9949C9F4}">
      <dgm:prSet/>
      <dgm:spPr/>
      <dgm:t>
        <a:bodyPr/>
        <a:lstStyle/>
        <a:p>
          <a:endParaRPr lang="en-US"/>
        </a:p>
      </dgm:t>
    </dgm:pt>
    <dgm:pt modelId="{45DDFF62-3A39-4227-9F55-79D00C36FE84}">
      <dgm:prSet>
        <dgm:style>
          <a:lnRef idx="1">
            <a:schemeClr val="accent3"/>
          </a:lnRef>
          <a:fillRef idx="2">
            <a:schemeClr val="accent3"/>
          </a:fillRef>
          <a:effectRef idx="1">
            <a:schemeClr val="accent3"/>
          </a:effectRef>
          <a:fontRef idx="minor">
            <a:schemeClr val="dk1"/>
          </a:fontRef>
        </dgm:style>
      </dgm:prSet>
      <dgm:spPr/>
      <dgm:t>
        <a:bodyPr/>
        <a:lstStyle/>
        <a:p>
          <a:r>
            <a:rPr lang="en-US" dirty="0" smtClean="0"/>
            <a:t>Standard Statement 5</a:t>
          </a:r>
          <a:endParaRPr lang="en-US" dirty="0"/>
        </a:p>
      </dgm:t>
    </dgm:pt>
    <dgm:pt modelId="{F4FD8CED-FDB2-4618-9D6D-088BD079808E}" type="parTrans" cxnId="{08783D30-7E67-4E35-BF55-8FC39236A3A6}">
      <dgm:prSet/>
      <dgm:spPr/>
      <dgm:t>
        <a:bodyPr/>
        <a:lstStyle/>
        <a:p>
          <a:endParaRPr lang="en-US"/>
        </a:p>
      </dgm:t>
    </dgm:pt>
    <dgm:pt modelId="{D4115415-6A2C-41D3-A1F2-5E55844A1333}" type="sibTrans" cxnId="{08783D30-7E67-4E35-BF55-8FC39236A3A6}">
      <dgm:prSet/>
      <dgm:spPr/>
      <dgm:t>
        <a:bodyPr/>
        <a:lstStyle/>
        <a:p>
          <a:endParaRPr lang="en-US"/>
        </a:p>
      </dgm:t>
    </dgm:pt>
    <dgm:pt modelId="{DB24C2C1-F40D-47BE-8238-26CBC6A8322E}">
      <dgm:prSet>
        <dgm:style>
          <a:lnRef idx="1">
            <a:schemeClr val="accent3"/>
          </a:lnRef>
          <a:fillRef idx="2">
            <a:schemeClr val="accent3"/>
          </a:fillRef>
          <a:effectRef idx="1">
            <a:schemeClr val="accent3"/>
          </a:effectRef>
          <a:fontRef idx="minor">
            <a:schemeClr val="dk1"/>
          </a:fontRef>
        </dgm:style>
      </dgm:prSet>
      <dgm:spPr/>
      <dgm:t>
        <a:bodyPr/>
        <a:lstStyle/>
        <a:p>
          <a:r>
            <a:rPr lang="en-US" dirty="0" smtClean="0"/>
            <a:t>Standard Statement 6</a:t>
          </a:r>
          <a:endParaRPr lang="en-US" dirty="0"/>
        </a:p>
      </dgm:t>
    </dgm:pt>
    <dgm:pt modelId="{87378838-507E-4C3A-BEEE-3D1DF7FF0B8B}" type="parTrans" cxnId="{50F5C9B3-94A1-48B1-9ED5-D10AAC257BCC}">
      <dgm:prSet/>
      <dgm:spPr/>
      <dgm:t>
        <a:bodyPr/>
        <a:lstStyle/>
        <a:p>
          <a:endParaRPr lang="en-US"/>
        </a:p>
      </dgm:t>
    </dgm:pt>
    <dgm:pt modelId="{94B6B07D-F9B5-44A1-81B0-5313C33D1236}" type="sibTrans" cxnId="{50F5C9B3-94A1-48B1-9ED5-D10AAC257BCC}">
      <dgm:prSet/>
      <dgm:spPr/>
      <dgm:t>
        <a:bodyPr/>
        <a:lstStyle/>
        <a:p>
          <a:endParaRPr lang="en-US"/>
        </a:p>
      </dgm:t>
    </dgm:pt>
    <dgm:pt modelId="{35C93ED9-70FC-4923-9D6A-2D4384CEED38}" type="pres">
      <dgm:prSet presAssocID="{A885D053-05EA-458F-8756-F551EA41F786}" presName="Name0" presStyleCnt="0">
        <dgm:presLayoutVars>
          <dgm:chPref val="1"/>
          <dgm:dir/>
          <dgm:animOne val="branch"/>
          <dgm:animLvl val="lvl"/>
          <dgm:resizeHandles/>
        </dgm:presLayoutVars>
      </dgm:prSet>
      <dgm:spPr/>
      <dgm:t>
        <a:bodyPr/>
        <a:lstStyle/>
        <a:p>
          <a:endParaRPr lang="en-US"/>
        </a:p>
      </dgm:t>
    </dgm:pt>
    <dgm:pt modelId="{14459111-DF9E-47A6-8326-8676F994D85E}" type="pres">
      <dgm:prSet presAssocID="{BAD95D78-F4E7-4B3F-B553-45F345460061}" presName="vertOne" presStyleCnt="0"/>
      <dgm:spPr/>
    </dgm:pt>
    <dgm:pt modelId="{17578E2B-6174-4B42-A3DA-D6DE6736AA72}" type="pres">
      <dgm:prSet presAssocID="{BAD95D78-F4E7-4B3F-B553-45F345460061}" presName="txOne" presStyleLbl="node0" presStyleIdx="0" presStyleCnt="1" custScaleY="50210">
        <dgm:presLayoutVars>
          <dgm:chPref val="3"/>
        </dgm:presLayoutVars>
      </dgm:prSet>
      <dgm:spPr/>
      <dgm:t>
        <a:bodyPr/>
        <a:lstStyle/>
        <a:p>
          <a:endParaRPr lang="en-US"/>
        </a:p>
      </dgm:t>
    </dgm:pt>
    <dgm:pt modelId="{2D92C53B-B51C-4851-8A48-BBA307D6CF7E}" type="pres">
      <dgm:prSet presAssocID="{BAD95D78-F4E7-4B3F-B553-45F345460061}" presName="parTransOne" presStyleCnt="0"/>
      <dgm:spPr/>
    </dgm:pt>
    <dgm:pt modelId="{B45B6B7D-D803-44C3-BC3A-DBC9EE45CC5A}" type="pres">
      <dgm:prSet presAssocID="{BAD95D78-F4E7-4B3F-B553-45F345460061}" presName="horzOne" presStyleCnt="0"/>
      <dgm:spPr/>
    </dgm:pt>
    <dgm:pt modelId="{C2D45787-1451-4938-96F9-5BB8C160BEE2}" type="pres">
      <dgm:prSet presAssocID="{32D4BB2A-A6B2-48A1-B277-440BF60973EA}" presName="vertTwo" presStyleCnt="0"/>
      <dgm:spPr/>
    </dgm:pt>
    <dgm:pt modelId="{E6260440-2896-434D-94B5-9BE59E8C95DA}" type="pres">
      <dgm:prSet presAssocID="{32D4BB2A-A6B2-48A1-B277-440BF60973EA}" presName="txTwo" presStyleLbl="node2" presStyleIdx="0" presStyleCnt="3">
        <dgm:presLayoutVars>
          <dgm:chPref val="3"/>
        </dgm:presLayoutVars>
      </dgm:prSet>
      <dgm:spPr/>
      <dgm:t>
        <a:bodyPr/>
        <a:lstStyle/>
        <a:p>
          <a:endParaRPr lang="en-US"/>
        </a:p>
      </dgm:t>
    </dgm:pt>
    <dgm:pt modelId="{FFC141E2-8D58-4D47-97F1-BA57C797E4C4}" type="pres">
      <dgm:prSet presAssocID="{32D4BB2A-A6B2-48A1-B277-440BF60973EA}" presName="parTransTwo" presStyleCnt="0"/>
      <dgm:spPr/>
    </dgm:pt>
    <dgm:pt modelId="{540D06BA-5C08-4DE5-B39F-07A1F43D2FFF}" type="pres">
      <dgm:prSet presAssocID="{32D4BB2A-A6B2-48A1-B277-440BF60973EA}" presName="horzTwo" presStyleCnt="0"/>
      <dgm:spPr/>
    </dgm:pt>
    <dgm:pt modelId="{87EBA60D-9AA4-496E-87EC-E00B7223C8BA}" type="pres">
      <dgm:prSet presAssocID="{95B41DEC-1A1C-4597-A460-7F1BC5969603}" presName="vertThree" presStyleCnt="0"/>
      <dgm:spPr/>
    </dgm:pt>
    <dgm:pt modelId="{00E0D026-5A9F-4766-AC6C-CACE075DFEFA}" type="pres">
      <dgm:prSet presAssocID="{95B41DEC-1A1C-4597-A460-7F1BC5969603}" presName="txThree" presStyleLbl="node3" presStyleIdx="0" presStyleCnt="6">
        <dgm:presLayoutVars>
          <dgm:chPref val="3"/>
        </dgm:presLayoutVars>
      </dgm:prSet>
      <dgm:spPr/>
      <dgm:t>
        <a:bodyPr/>
        <a:lstStyle/>
        <a:p>
          <a:endParaRPr lang="en-US"/>
        </a:p>
      </dgm:t>
    </dgm:pt>
    <dgm:pt modelId="{FFAFABFE-4E7B-4B00-8BE2-D7A8A5636EE5}" type="pres">
      <dgm:prSet presAssocID="{95B41DEC-1A1C-4597-A460-7F1BC5969603}" presName="horzThree" presStyleCnt="0"/>
      <dgm:spPr/>
    </dgm:pt>
    <dgm:pt modelId="{14E6A71F-A127-43E2-8722-E5D3FC42F888}" type="pres">
      <dgm:prSet presAssocID="{97942B53-2D89-4460-B5CC-CDF7B10477BE}" presName="sibSpaceThree" presStyleCnt="0"/>
      <dgm:spPr/>
    </dgm:pt>
    <dgm:pt modelId="{9720AFAA-5976-4AD5-8EFA-E1E214539FFB}" type="pres">
      <dgm:prSet presAssocID="{624ED0FF-9E1C-4DC7-850B-1AF28D43189D}" presName="vertThree" presStyleCnt="0"/>
      <dgm:spPr/>
    </dgm:pt>
    <dgm:pt modelId="{A774595F-6076-446D-9D26-44C31ADCCF00}" type="pres">
      <dgm:prSet presAssocID="{624ED0FF-9E1C-4DC7-850B-1AF28D43189D}" presName="txThree" presStyleLbl="node3" presStyleIdx="1" presStyleCnt="6">
        <dgm:presLayoutVars>
          <dgm:chPref val="3"/>
        </dgm:presLayoutVars>
      </dgm:prSet>
      <dgm:spPr/>
      <dgm:t>
        <a:bodyPr/>
        <a:lstStyle/>
        <a:p>
          <a:endParaRPr lang="en-US"/>
        </a:p>
      </dgm:t>
    </dgm:pt>
    <dgm:pt modelId="{8131F824-DF9F-428D-9103-32FC530365A1}" type="pres">
      <dgm:prSet presAssocID="{624ED0FF-9E1C-4DC7-850B-1AF28D43189D}" presName="horzThree" presStyleCnt="0"/>
      <dgm:spPr/>
    </dgm:pt>
    <dgm:pt modelId="{6921AFA6-2CB0-4013-AE0E-E15096044A79}" type="pres">
      <dgm:prSet presAssocID="{841D505C-D620-4BD5-8113-4AF4FB96D33C}" presName="sibSpaceTwo" presStyleCnt="0"/>
      <dgm:spPr/>
    </dgm:pt>
    <dgm:pt modelId="{BD783570-0B3D-471E-95B1-190A0EEF2767}" type="pres">
      <dgm:prSet presAssocID="{B349E757-3AE5-4473-AE47-1321C95948E1}" presName="vertTwo" presStyleCnt="0"/>
      <dgm:spPr/>
    </dgm:pt>
    <dgm:pt modelId="{CB5188D3-0482-41DC-AFD1-BE5AA3BBFAAF}" type="pres">
      <dgm:prSet presAssocID="{B349E757-3AE5-4473-AE47-1321C95948E1}" presName="txTwo" presStyleLbl="node2" presStyleIdx="1" presStyleCnt="3">
        <dgm:presLayoutVars>
          <dgm:chPref val="3"/>
        </dgm:presLayoutVars>
      </dgm:prSet>
      <dgm:spPr/>
      <dgm:t>
        <a:bodyPr/>
        <a:lstStyle/>
        <a:p>
          <a:endParaRPr lang="en-US"/>
        </a:p>
      </dgm:t>
    </dgm:pt>
    <dgm:pt modelId="{261D5DA4-7CDB-436C-B84D-2C476D424210}" type="pres">
      <dgm:prSet presAssocID="{B349E757-3AE5-4473-AE47-1321C95948E1}" presName="parTransTwo" presStyleCnt="0"/>
      <dgm:spPr/>
    </dgm:pt>
    <dgm:pt modelId="{1D324D5E-E6EB-4F1B-8039-49D5D98B1DA8}" type="pres">
      <dgm:prSet presAssocID="{B349E757-3AE5-4473-AE47-1321C95948E1}" presName="horzTwo" presStyleCnt="0"/>
      <dgm:spPr/>
    </dgm:pt>
    <dgm:pt modelId="{253FE8B4-EF2E-4D5F-BE0B-E9BF88BF088F}" type="pres">
      <dgm:prSet presAssocID="{7A14B047-BD5E-4E02-8E53-A612692A4C46}" presName="vertThree" presStyleCnt="0"/>
      <dgm:spPr/>
    </dgm:pt>
    <dgm:pt modelId="{0FB59E76-7F80-4DD8-99CE-E12E60E0AD30}" type="pres">
      <dgm:prSet presAssocID="{7A14B047-BD5E-4E02-8E53-A612692A4C46}" presName="txThree" presStyleLbl="node3" presStyleIdx="2" presStyleCnt="6">
        <dgm:presLayoutVars>
          <dgm:chPref val="3"/>
        </dgm:presLayoutVars>
      </dgm:prSet>
      <dgm:spPr/>
      <dgm:t>
        <a:bodyPr/>
        <a:lstStyle/>
        <a:p>
          <a:endParaRPr lang="en-US"/>
        </a:p>
      </dgm:t>
    </dgm:pt>
    <dgm:pt modelId="{9F7857C0-D961-472A-8C3D-B4D7F10A35F5}" type="pres">
      <dgm:prSet presAssocID="{7A14B047-BD5E-4E02-8E53-A612692A4C46}" presName="horzThree" presStyleCnt="0"/>
      <dgm:spPr/>
    </dgm:pt>
    <dgm:pt modelId="{05FE7830-E559-4D18-AF7E-B7FB25784C01}" type="pres">
      <dgm:prSet presAssocID="{72505DEA-35B2-452B-8877-9FB6FA8EDC19}" presName="sibSpaceTwo" presStyleCnt="0"/>
      <dgm:spPr/>
    </dgm:pt>
    <dgm:pt modelId="{8BC63D84-6EBF-4531-8677-3B1B489146E4}" type="pres">
      <dgm:prSet presAssocID="{7EA9E66D-6850-4955-8961-D6C6EF26E00E}" presName="vertTwo" presStyleCnt="0"/>
      <dgm:spPr/>
    </dgm:pt>
    <dgm:pt modelId="{18920292-7AA3-4F2D-917B-308E00FF0B84}" type="pres">
      <dgm:prSet presAssocID="{7EA9E66D-6850-4955-8961-D6C6EF26E00E}" presName="txTwo" presStyleLbl="node2" presStyleIdx="2" presStyleCnt="3">
        <dgm:presLayoutVars>
          <dgm:chPref val="3"/>
        </dgm:presLayoutVars>
      </dgm:prSet>
      <dgm:spPr/>
      <dgm:t>
        <a:bodyPr/>
        <a:lstStyle/>
        <a:p>
          <a:endParaRPr lang="en-US"/>
        </a:p>
      </dgm:t>
    </dgm:pt>
    <dgm:pt modelId="{6CA30EE9-46B7-436B-8179-8BD084B3EF8E}" type="pres">
      <dgm:prSet presAssocID="{7EA9E66D-6850-4955-8961-D6C6EF26E00E}" presName="parTransTwo" presStyleCnt="0"/>
      <dgm:spPr/>
    </dgm:pt>
    <dgm:pt modelId="{60332910-32D8-4955-9A86-8A7B878FA7AF}" type="pres">
      <dgm:prSet presAssocID="{7EA9E66D-6850-4955-8961-D6C6EF26E00E}" presName="horzTwo" presStyleCnt="0"/>
      <dgm:spPr/>
    </dgm:pt>
    <dgm:pt modelId="{7FE6BFEE-6258-4FA3-A98F-CE7BDD2D9490}" type="pres">
      <dgm:prSet presAssocID="{FB374C21-FFFC-4DF0-8147-ECA0D9B1024C}" presName="vertThree" presStyleCnt="0"/>
      <dgm:spPr/>
    </dgm:pt>
    <dgm:pt modelId="{53225F08-AD5B-4F8D-BB3B-5811DB44D8E8}" type="pres">
      <dgm:prSet presAssocID="{FB374C21-FFFC-4DF0-8147-ECA0D9B1024C}" presName="txThree" presStyleLbl="node3" presStyleIdx="3" presStyleCnt="6">
        <dgm:presLayoutVars>
          <dgm:chPref val="3"/>
        </dgm:presLayoutVars>
      </dgm:prSet>
      <dgm:spPr/>
      <dgm:t>
        <a:bodyPr/>
        <a:lstStyle/>
        <a:p>
          <a:endParaRPr lang="en-US"/>
        </a:p>
      </dgm:t>
    </dgm:pt>
    <dgm:pt modelId="{D5BDFF20-30CE-4C38-87F1-28747F182387}" type="pres">
      <dgm:prSet presAssocID="{FB374C21-FFFC-4DF0-8147-ECA0D9B1024C}" presName="horzThree" presStyleCnt="0"/>
      <dgm:spPr/>
    </dgm:pt>
    <dgm:pt modelId="{353F6D38-2C2D-43B4-82A6-DD800DBDDACD}" type="pres">
      <dgm:prSet presAssocID="{32E5D0E0-9038-4CC6-A69D-84EAB28C3729}" presName="sibSpaceThree" presStyleCnt="0"/>
      <dgm:spPr/>
    </dgm:pt>
    <dgm:pt modelId="{DCCA661D-BD82-4AAF-8E7F-3438BD91406F}" type="pres">
      <dgm:prSet presAssocID="{45DDFF62-3A39-4227-9F55-79D00C36FE84}" presName="vertThree" presStyleCnt="0"/>
      <dgm:spPr/>
    </dgm:pt>
    <dgm:pt modelId="{A6E2112D-36FB-40C1-A225-4C9BA9462374}" type="pres">
      <dgm:prSet presAssocID="{45DDFF62-3A39-4227-9F55-79D00C36FE84}" presName="txThree" presStyleLbl="node3" presStyleIdx="4" presStyleCnt="6">
        <dgm:presLayoutVars>
          <dgm:chPref val="3"/>
        </dgm:presLayoutVars>
      </dgm:prSet>
      <dgm:spPr/>
      <dgm:t>
        <a:bodyPr/>
        <a:lstStyle/>
        <a:p>
          <a:endParaRPr lang="en-US"/>
        </a:p>
      </dgm:t>
    </dgm:pt>
    <dgm:pt modelId="{BCF18464-E0C6-40AC-93E8-321B19DEA9EB}" type="pres">
      <dgm:prSet presAssocID="{45DDFF62-3A39-4227-9F55-79D00C36FE84}" presName="horzThree" presStyleCnt="0"/>
      <dgm:spPr/>
    </dgm:pt>
    <dgm:pt modelId="{FAFCC6CC-4BB6-4B86-9817-B7ED99DA8454}" type="pres">
      <dgm:prSet presAssocID="{D4115415-6A2C-41D3-A1F2-5E55844A1333}" presName="sibSpaceThree" presStyleCnt="0"/>
      <dgm:spPr/>
    </dgm:pt>
    <dgm:pt modelId="{1AFD1847-4E0C-44DB-B9AB-92E064722ACA}" type="pres">
      <dgm:prSet presAssocID="{DB24C2C1-F40D-47BE-8238-26CBC6A8322E}" presName="vertThree" presStyleCnt="0"/>
      <dgm:spPr/>
    </dgm:pt>
    <dgm:pt modelId="{30DA11B6-F197-4ED6-B263-54B3668AFBD6}" type="pres">
      <dgm:prSet presAssocID="{DB24C2C1-F40D-47BE-8238-26CBC6A8322E}" presName="txThree" presStyleLbl="node3" presStyleIdx="5" presStyleCnt="6">
        <dgm:presLayoutVars>
          <dgm:chPref val="3"/>
        </dgm:presLayoutVars>
      </dgm:prSet>
      <dgm:spPr/>
      <dgm:t>
        <a:bodyPr/>
        <a:lstStyle/>
        <a:p>
          <a:endParaRPr lang="en-US"/>
        </a:p>
      </dgm:t>
    </dgm:pt>
    <dgm:pt modelId="{4377E4B6-0C03-4462-B7E5-F8A6A544457D}" type="pres">
      <dgm:prSet presAssocID="{DB24C2C1-F40D-47BE-8238-26CBC6A8322E}" presName="horzThree" presStyleCnt="0"/>
      <dgm:spPr/>
    </dgm:pt>
  </dgm:ptLst>
  <dgm:cxnLst>
    <dgm:cxn modelId="{CD3900A0-48B8-4437-A759-BD111BE040B9}" type="presOf" srcId="{45DDFF62-3A39-4227-9F55-79D00C36FE84}" destId="{A6E2112D-36FB-40C1-A225-4C9BA9462374}" srcOrd="0" destOrd="0" presId="urn:microsoft.com/office/officeart/2005/8/layout/hierarchy4"/>
    <dgm:cxn modelId="{F4BABC99-78EB-41B3-B272-CACDCC01FB20}" srcId="{A885D053-05EA-458F-8756-F551EA41F786}" destId="{BAD95D78-F4E7-4B3F-B553-45F345460061}" srcOrd="0" destOrd="0" parTransId="{B183601D-4B75-4CED-924A-6459D4B088B9}" sibTransId="{01D2834F-1032-4B83-BC44-6DBFD6AD44AB}"/>
    <dgm:cxn modelId="{08783D30-7E67-4E35-BF55-8FC39236A3A6}" srcId="{7EA9E66D-6850-4955-8961-D6C6EF26E00E}" destId="{45DDFF62-3A39-4227-9F55-79D00C36FE84}" srcOrd="1" destOrd="0" parTransId="{F4FD8CED-FDB2-4618-9D6D-088BD079808E}" sibTransId="{D4115415-6A2C-41D3-A1F2-5E55844A1333}"/>
    <dgm:cxn modelId="{C79E0A8B-9734-43D1-ABAB-30DE9949C9F4}" srcId="{7EA9E66D-6850-4955-8961-D6C6EF26E00E}" destId="{FB374C21-FFFC-4DF0-8147-ECA0D9B1024C}" srcOrd="0" destOrd="0" parTransId="{CA13D1B3-EB49-428C-86E0-7412642CED92}" sibTransId="{32E5D0E0-9038-4CC6-A69D-84EAB28C3729}"/>
    <dgm:cxn modelId="{6D27AB91-75D7-4733-97E7-1C58E331D032}" srcId="{BAD95D78-F4E7-4B3F-B553-45F345460061}" destId="{32D4BB2A-A6B2-48A1-B277-440BF60973EA}" srcOrd="0" destOrd="0" parTransId="{27D7F65E-823F-4AE7-A0B9-C71DF0CC8805}" sibTransId="{841D505C-D620-4BD5-8113-4AF4FB96D33C}"/>
    <dgm:cxn modelId="{B4AD6A3C-22C3-44C1-807B-CD2DDC27C538}" type="presOf" srcId="{B349E757-3AE5-4473-AE47-1321C95948E1}" destId="{CB5188D3-0482-41DC-AFD1-BE5AA3BBFAAF}" srcOrd="0" destOrd="0" presId="urn:microsoft.com/office/officeart/2005/8/layout/hierarchy4"/>
    <dgm:cxn modelId="{8BD70888-FBA2-4909-BDB4-68CB9D8B162F}" type="presOf" srcId="{7A14B047-BD5E-4E02-8E53-A612692A4C46}" destId="{0FB59E76-7F80-4DD8-99CE-E12E60E0AD30}" srcOrd="0" destOrd="0" presId="urn:microsoft.com/office/officeart/2005/8/layout/hierarchy4"/>
    <dgm:cxn modelId="{168BE3DD-1A09-4494-B4D0-93DD57611F5E}" type="presOf" srcId="{FB374C21-FFFC-4DF0-8147-ECA0D9B1024C}" destId="{53225F08-AD5B-4F8D-BB3B-5811DB44D8E8}" srcOrd="0" destOrd="0" presId="urn:microsoft.com/office/officeart/2005/8/layout/hierarchy4"/>
    <dgm:cxn modelId="{CC8E131F-DE7D-4AE1-9BCE-0CD79E59094D}" srcId="{32D4BB2A-A6B2-48A1-B277-440BF60973EA}" destId="{624ED0FF-9E1C-4DC7-850B-1AF28D43189D}" srcOrd="1" destOrd="0" parTransId="{EE82B4FE-CCCF-42AC-83D9-91CF63F80579}" sibTransId="{1B0D8082-B92F-487B-8106-1D329F4D0BBD}"/>
    <dgm:cxn modelId="{17202099-90DE-4B98-B8F4-83037E8FD33E}" type="presOf" srcId="{BAD95D78-F4E7-4B3F-B553-45F345460061}" destId="{17578E2B-6174-4B42-A3DA-D6DE6736AA72}" srcOrd="0" destOrd="0" presId="urn:microsoft.com/office/officeart/2005/8/layout/hierarchy4"/>
    <dgm:cxn modelId="{8C062693-BCDB-47B2-8874-7AF20B03E243}" type="presOf" srcId="{32D4BB2A-A6B2-48A1-B277-440BF60973EA}" destId="{E6260440-2896-434D-94B5-9BE59E8C95DA}" srcOrd="0" destOrd="0" presId="urn:microsoft.com/office/officeart/2005/8/layout/hierarchy4"/>
    <dgm:cxn modelId="{0BE485FF-0D25-412B-93F3-B64AB64355DA}" type="presOf" srcId="{624ED0FF-9E1C-4DC7-850B-1AF28D43189D}" destId="{A774595F-6076-446D-9D26-44C31ADCCF00}" srcOrd="0" destOrd="0" presId="urn:microsoft.com/office/officeart/2005/8/layout/hierarchy4"/>
    <dgm:cxn modelId="{6A2AB653-4214-49A2-8677-10F7EA4B5355}" type="presOf" srcId="{A885D053-05EA-458F-8756-F551EA41F786}" destId="{35C93ED9-70FC-4923-9D6A-2D4384CEED38}" srcOrd="0" destOrd="0" presId="urn:microsoft.com/office/officeart/2005/8/layout/hierarchy4"/>
    <dgm:cxn modelId="{22089878-60FA-43F7-8C12-6841762326A3}" type="presOf" srcId="{DB24C2C1-F40D-47BE-8238-26CBC6A8322E}" destId="{30DA11B6-F197-4ED6-B263-54B3668AFBD6}" srcOrd="0" destOrd="0" presId="urn:microsoft.com/office/officeart/2005/8/layout/hierarchy4"/>
    <dgm:cxn modelId="{9777764B-6928-4BA0-9330-7DF81E41D34B}" srcId="{B349E757-3AE5-4473-AE47-1321C95948E1}" destId="{7A14B047-BD5E-4E02-8E53-A612692A4C46}" srcOrd="0" destOrd="0" parTransId="{8AC5D095-A3BC-46A2-8370-E58874FFCFAA}" sibTransId="{C4B17020-7EA2-4C4F-BAC9-C6385AED9569}"/>
    <dgm:cxn modelId="{65713F69-D786-4D1C-9585-5CFCDBD1FC8F}" type="presOf" srcId="{7EA9E66D-6850-4955-8961-D6C6EF26E00E}" destId="{18920292-7AA3-4F2D-917B-308E00FF0B84}" srcOrd="0" destOrd="0" presId="urn:microsoft.com/office/officeart/2005/8/layout/hierarchy4"/>
    <dgm:cxn modelId="{BDB6D4F4-2A51-44D2-8E6F-50C559E79534}" type="presOf" srcId="{95B41DEC-1A1C-4597-A460-7F1BC5969603}" destId="{00E0D026-5A9F-4766-AC6C-CACE075DFEFA}" srcOrd="0" destOrd="0" presId="urn:microsoft.com/office/officeart/2005/8/layout/hierarchy4"/>
    <dgm:cxn modelId="{EFAC5A87-939D-40F8-96F9-4BA7FD88EC95}" srcId="{32D4BB2A-A6B2-48A1-B277-440BF60973EA}" destId="{95B41DEC-1A1C-4597-A460-7F1BC5969603}" srcOrd="0" destOrd="0" parTransId="{2EACF833-4CCF-4CAE-B8AE-11A158352F3A}" sibTransId="{97942B53-2D89-4460-B5CC-CDF7B10477BE}"/>
    <dgm:cxn modelId="{50F5C9B3-94A1-48B1-9ED5-D10AAC257BCC}" srcId="{7EA9E66D-6850-4955-8961-D6C6EF26E00E}" destId="{DB24C2C1-F40D-47BE-8238-26CBC6A8322E}" srcOrd="2" destOrd="0" parTransId="{87378838-507E-4C3A-BEEE-3D1DF7FF0B8B}" sibTransId="{94B6B07D-F9B5-44A1-81B0-5313C33D1236}"/>
    <dgm:cxn modelId="{EB7B937E-42B6-4737-8924-EB4CCDE9330A}" srcId="{BAD95D78-F4E7-4B3F-B553-45F345460061}" destId="{B349E757-3AE5-4473-AE47-1321C95948E1}" srcOrd="1" destOrd="0" parTransId="{0040B3DA-851C-408D-AD6A-9AAA65AFD93C}" sibTransId="{72505DEA-35B2-452B-8877-9FB6FA8EDC19}"/>
    <dgm:cxn modelId="{DE5892F8-6A1C-4415-909E-8FD405EE802D}" srcId="{BAD95D78-F4E7-4B3F-B553-45F345460061}" destId="{7EA9E66D-6850-4955-8961-D6C6EF26E00E}" srcOrd="2" destOrd="0" parTransId="{92BE72ED-146D-445D-AB83-D4E14B9C4FE5}" sibTransId="{2E25C010-74BF-4192-8904-D060DD2853AD}"/>
    <dgm:cxn modelId="{A9A4D529-15E9-40DA-9850-09498C5EBD1F}" type="presParOf" srcId="{35C93ED9-70FC-4923-9D6A-2D4384CEED38}" destId="{14459111-DF9E-47A6-8326-8676F994D85E}" srcOrd="0" destOrd="0" presId="urn:microsoft.com/office/officeart/2005/8/layout/hierarchy4"/>
    <dgm:cxn modelId="{47A81CE0-C453-4397-A48D-98B14EED3E05}" type="presParOf" srcId="{14459111-DF9E-47A6-8326-8676F994D85E}" destId="{17578E2B-6174-4B42-A3DA-D6DE6736AA72}" srcOrd="0" destOrd="0" presId="urn:microsoft.com/office/officeart/2005/8/layout/hierarchy4"/>
    <dgm:cxn modelId="{52C47051-CC88-4484-990A-29C2DA596D37}" type="presParOf" srcId="{14459111-DF9E-47A6-8326-8676F994D85E}" destId="{2D92C53B-B51C-4851-8A48-BBA307D6CF7E}" srcOrd="1" destOrd="0" presId="urn:microsoft.com/office/officeart/2005/8/layout/hierarchy4"/>
    <dgm:cxn modelId="{48E4EA90-033A-480F-97A4-C8D271BF5BE5}" type="presParOf" srcId="{14459111-DF9E-47A6-8326-8676F994D85E}" destId="{B45B6B7D-D803-44C3-BC3A-DBC9EE45CC5A}" srcOrd="2" destOrd="0" presId="urn:microsoft.com/office/officeart/2005/8/layout/hierarchy4"/>
    <dgm:cxn modelId="{62D2AFBC-8D89-49B7-9644-30DABFC5F84D}" type="presParOf" srcId="{B45B6B7D-D803-44C3-BC3A-DBC9EE45CC5A}" destId="{C2D45787-1451-4938-96F9-5BB8C160BEE2}" srcOrd="0" destOrd="0" presId="urn:microsoft.com/office/officeart/2005/8/layout/hierarchy4"/>
    <dgm:cxn modelId="{842E0501-1E63-4713-A6B6-260B0A4FCD8C}" type="presParOf" srcId="{C2D45787-1451-4938-96F9-5BB8C160BEE2}" destId="{E6260440-2896-434D-94B5-9BE59E8C95DA}" srcOrd="0" destOrd="0" presId="urn:microsoft.com/office/officeart/2005/8/layout/hierarchy4"/>
    <dgm:cxn modelId="{5068420D-B08C-4676-B15C-9069223F1B52}" type="presParOf" srcId="{C2D45787-1451-4938-96F9-5BB8C160BEE2}" destId="{FFC141E2-8D58-4D47-97F1-BA57C797E4C4}" srcOrd="1" destOrd="0" presId="urn:microsoft.com/office/officeart/2005/8/layout/hierarchy4"/>
    <dgm:cxn modelId="{FF07C134-FDAC-4233-9BEB-27DCF99B4EA1}" type="presParOf" srcId="{C2D45787-1451-4938-96F9-5BB8C160BEE2}" destId="{540D06BA-5C08-4DE5-B39F-07A1F43D2FFF}" srcOrd="2" destOrd="0" presId="urn:microsoft.com/office/officeart/2005/8/layout/hierarchy4"/>
    <dgm:cxn modelId="{4A9B37D0-6DAD-4551-8C25-56C3C191949A}" type="presParOf" srcId="{540D06BA-5C08-4DE5-B39F-07A1F43D2FFF}" destId="{87EBA60D-9AA4-496E-87EC-E00B7223C8BA}" srcOrd="0" destOrd="0" presId="urn:microsoft.com/office/officeart/2005/8/layout/hierarchy4"/>
    <dgm:cxn modelId="{8CEE719F-3E2B-4630-BF1F-5668B5F879A3}" type="presParOf" srcId="{87EBA60D-9AA4-496E-87EC-E00B7223C8BA}" destId="{00E0D026-5A9F-4766-AC6C-CACE075DFEFA}" srcOrd="0" destOrd="0" presId="urn:microsoft.com/office/officeart/2005/8/layout/hierarchy4"/>
    <dgm:cxn modelId="{9FD94FD5-DDBF-4534-913A-F569E068276E}" type="presParOf" srcId="{87EBA60D-9AA4-496E-87EC-E00B7223C8BA}" destId="{FFAFABFE-4E7B-4B00-8BE2-D7A8A5636EE5}" srcOrd="1" destOrd="0" presId="urn:microsoft.com/office/officeart/2005/8/layout/hierarchy4"/>
    <dgm:cxn modelId="{86FE48E5-6342-4C99-94E9-C153428E667F}" type="presParOf" srcId="{540D06BA-5C08-4DE5-B39F-07A1F43D2FFF}" destId="{14E6A71F-A127-43E2-8722-E5D3FC42F888}" srcOrd="1" destOrd="0" presId="urn:microsoft.com/office/officeart/2005/8/layout/hierarchy4"/>
    <dgm:cxn modelId="{D637538E-DA3D-4071-BB0A-3427F49A3508}" type="presParOf" srcId="{540D06BA-5C08-4DE5-B39F-07A1F43D2FFF}" destId="{9720AFAA-5976-4AD5-8EFA-E1E214539FFB}" srcOrd="2" destOrd="0" presId="urn:microsoft.com/office/officeart/2005/8/layout/hierarchy4"/>
    <dgm:cxn modelId="{144ABE7C-FE72-4E60-8246-42CA0DDE1D0C}" type="presParOf" srcId="{9720AFAA-5976-4AD5-8EFA-E1E214539FFB}" destId="{A774595F-6076-446D-9D26-44C31ADCCF00}" srcOrd="0" destOrd="0" presId="urn:microsoft.com/office/officeart/2005/8/layout/hierarchy4"/>
    <dgm:cxn modelId="{3ED15BD7-BBE9-4EB4-9C0F-B52B293D82E2}" type="presParOf" srcId="{9720AFAA-5976-4AD5-8EFA-E1E214539FFB}" destId="{8131F824-DF9F-428D-9103-32FC530365A1}" srcOrd="1" destOrd="0" presId="urn:microsoft.com/office/officeart/2005/8/layout/hierarchy4"/>
    <dgm:cxn modelId="{517B8F38-08F8-49E9-8F6A-C9E143A65685}" type="presParOf" srcId="{B45B6B7D-D803-44C3-BC3A-DBC9EE45CC5A}" destId="{6921AFA6-2CB0-4013-AE0E-E15096044A79}" srcOrd="1" destOrd="0" presId="urn:microsoft.com/office/officeart/2005/8/layout/hierarchy4"/>
    <dgm:cxn modelId="{F16CC7D4-DAF8-4E8B-B219-13CC671063B3}" type="presParOf" srcId="{B45B6B7D-D803-44C3-BC3A-DBC9EE45CC5A}" destId="{BD783570-0B3D-471E-95B1-190A0EEF2767}" srcOrd="2" destOrd="0" presId="urn:microsoft.com/office/officeart/2005/8/layout/hierarchy4"/>
    <dgm:cxn modelId="{4AC31138-C235-455C-8AE9-0B5A71D5C49A}" type="presParOf" srcId="{BD783570-0B3D-471E-95B1-190A0EEF2767}" destId="{CB5188D3-0482-41DC-AFD1-BE5AA3BBFAAF}" srcOrd="0" destOrd="0" presId="urn:microsoft.com/office/officeart/2005/8/layout/hierarchy4"/>
    <dgm:cxn modelId="{56E7B1BA-7E94-4C79-A139-11C5335A1B2E}" type="presParOf" srcId="{BD783570-0B3D-471E-95B1-190A0EEF2767}" destId="{261D5DA4-7CDB-436C-B84D-2C476D424210}" srcOrd="1" destOrd="0" presId="urn:microsoft.com/office/officeart/2005/8/layout/hierarchy4"/>
    <dgm:cxn modelId="{4C0C18EB-C1EF-407B-AAB4-443D24060EBC}" type="presParOf" srcId="{BD783570-0B3D-471E-95B1-190A0EEF2767}" destId="{1D324D5E-E6EB-4F1B-8039-49D5D98B1DA8}" srcOrd="2" destOrd="0" presId="urn:microsoft.com/office/officeart/2005/8/layout/hierarchy4"/>
    <dgm:cxn modelId="{423C60EA-38A0-495F-AA44-674369F9E864}" type="presParOf" srcId="{1D324D5E-E6EB-4F1B-8039-49D5D98B1DA8}" destId="{253FE8B4-EF2E-4D5F-BE0B-E9BF88BF088F}" srcOrd="0" destOrd="0" presId="urn:microsoft.com/office/officeart/2005/8/layout/hierarchy4"/>
    <dgm:cxn modelId="{55F57727-EC82-4F28-9D35-5C8D2D8297A3}" type="presParOf" srcId="{253FE8B4-EF2E-4D5F-BE0B-E9BF88BF088F}" destId="{0FB59E76-7F80-4DD8-99CE-E12E60E0AD30}" srcOrd="0" destOrd="0" presId="urn:microsoft.com/office/officeart/2005/8/layout/hierarchy4"/>
    <dgm:cxn modelId="{BE438620-8A29-4F1A-9A26-6BDA95B8F5F3}" type="presParOf" srcId="{253FE8B4-EF2E-4D5F-BE0B-E9BF88BF088F}" destId="{9F7857C0-D961-472A-8C3D-B4D7F10A35F5}" srcOrd="1" destOrd="0" presId="urn:microsoft.com/office/officeart/2005/8/layout/hierarchy4"/>
    <dgm:cxn modelId="{BC23C808-148D-482A-8780-9A21598539BD}" type="presParOf" srcId="{B45B6B7D-D803-44C3-BC3A-DBC9EE45CC5A}" destId="{05FE7830-E559-4D18-AF7E-B7FB25784C01}" srcOrd="3" destOrd="0" presId="urn:microsoft.com/office/officeart/2005/8/layout/hierarchy4"/>
    <dgm:cxn modelId="{65653637-5499-4A48-A169-BF04665DEBBD}" type="presParOf" srcId="{B45B6B7D-D803-44C3-BC3A-DBC9EE45CC5A}" destId="{8BC63D84-6EBF-4531-8677-3B1B489146E4}" srcOrd="4" destOrd="0" presId="urn:microsoft.com/office/officeart/2005/8/layout/hierarchy4"/>
    <dgm:cxn modelId="{96727BED-A384-429B-B617-5515F09F6979}" type="presParOf" srcId="{8BC63D84-6EBF-4531-8677-3B1B489146E4}" destId="{18920292-7AA3-4F2D-917B-308E00FF0B84}" srcOrd="0" destOrd="0" presId="urn:microsoft.com/office/officeart/2005/8/layout/hierarchy4"/>
    <dgm:cxn modelId="{C501C19B-1484-4CBF-88E2-19DA1B2187C5}" type="presParOf" srcId="{8BC63D84-6EBF-4531-8677-3B1B489146E4}" destId="{6CA30EE9-46B7-436B-8179-8BD084B3EF8E}" srcOrd="1" destOrd="0" presId="urn:microsoft.com/office/officeart/2005/8/layout/hierarchy4"/>
    <dgm:cxn modelId="{A5C7BB54-4533-4BB8-BB5F-1D78F41CBAB0}" type="presParOf" srcId="{8BC63D84-6EBF-4531-8677-3B1B489146E4}" destId="{60332910-32D8-4955-9A86-8A7B878FA7AF}" srcOrd="2" destOrd="0" presId="urn:microsoft.com/office/officeart/2005/8/layout/hierarchy4"/>
    <dgm:cxn modelId="{A0D60F93-C241-40FB-B6CE-56B8ABDD2699}" type="presParOf" srcId="{60332910-32D8-4955-9A86-8A7B878FA7AF}" destId="{7FE6BFEE-6258-4FA3-A98F-CE7BDD2D9490}" srcOrd="0" destOrd="0" presId="urn:microsoft.com/office/officeart/2005/8/layout/hierarchy4"/>
    <dgm:cxn modelId="{9F4B5958-9097-4A4E-AC54-8D6E0560E8A4}" type="presParOf" srcId="{7FE6BFEE-6258-4FA3-A98F-CE7BDD2D9490}" destId="{53225F08-AD5B-4F8D-BB3B-5811DB44D8E8}" srcOrd="0" destOrd="0" presId="urn:microsoft.com/office/officeart/2005/8/layout/hierarchy4"/>
    <dgm:cxn modelId="{66A61855-44BF-4FFC-AA0B-1511ECAFA0FE}" type="presParOf" srcId="{7FE6BFEE-6258-4FA3-A98F-CE7BDD2D9490}" destId="{D5BDFF20-30CE-4C38-87F1-28747F182387}" srcOrd="1" destOrd="0" presId="urn:microsoft.com/office/officeart/2005/8/layout/hierarchy4"/>
    <dgm:cxn modelId="{FFF2B5A2-F68B-4AF2-9CE6-836A71807ABB}" type="presParOf" srcId="{60332910-32D8-4955-9A86-8A7B878FA7AF}" destId="{353F6D38-2C2D-43B4-82A6-DD800DBDDACD}" srcOrd="1" destOrd="0" presId="urn:microsoft.com/office/officeart/2005/8/layout/hierarchy4"/>
    <dgm:cxn modelId="{BC59B7EB-46DA-4E70-AE68-2B53020FE139}" type="presParOf" srcId="{60332910-32D8-4955-9A86-8A7B878FA7AF}" destId="{DCCA661D-BD82-4AAF-8E7F-3438BD91406F}" srcOrd="2" destOrd="0" presId="urn:microsoft.com/office/officeart/2005/8/layout/hierarchy4"/>
    <dgm:cxn modelId="{B68E5D2A-8DFF-4FC3-95F2-6F91895612B1}" type="presParOf" srcId="{DCCA661D-BD82-4AAF-8E7F-3438BD91406F}" destId="{A6E2112D-36FB-40C1-A225-4C9BA9462374}" srcOrd="0" destOrd="0" presId="urn:microsoft.com/office/officeart/2005/8/layout/hierarchy4"/>
    <dgm:cxn modelId="{2299378B-A628-4A1C-BEE0-8BB2AF6B8D82}" type="presParOf" srcId="{DCCA661D-BD82-4AAF-8E7F-3438BD91406F}" destId="{BCF18464-E0C6-40AC-93E8-321B19DEA9EB}" srcOrd="1" destOrd="0" presId="urn:microsoft.com/office/officeart/2005/8/layout/hierarchy4"/>
    <dgm:cxn modelId="{11B1671A-FA7F-44F0-9A38-F66E6BE3D5B3}" type="presParOf" srcId="{60332910-32D8-4955-9A86-8A7B878FA7AF}" destId="{FAFCC6CC-4BB6-4B86-9817-B7ED99DA8454}" srcOrd="3" destOrd="0" presId="urn:microsoft.com/office/officeart/2005/8/layout/hierarchy4"/>
    <dgm:cxn modelId="{446FC313-7DA2-4645-AA96-E3EB6A070F71}" type="presParOf" srcId="{60332910-32D8-4955-9A86-8A7B878FA7AF}" destId="{1AFD1847-4E0C-44DB-B9AB-92E064722ACA}" srcOrd="4" destOrd="0" presId="urn:microsoft.com/office/officeart/2005/8/layout/hierarchy4"/>
    <dgm:cxn modelId="{6F433554-0016-48F5-A1BB-2CE32BBB8AE6}" type="presParOf" srcId="{1AFD1847-4E0C-44DB-B9AB-92E064722ACA}" destId="{30DA11B6-F197-4ED6-B263-54B3668AFBD6}" srcOrd="0" destOrd="0" presId="urn:microsoft.com/office/officeart/2005/8/layout/hierarchy4"/>
    <dgm:cxn modelId="{9BB03574-0C90-4E06-8F1A-7A5CB49B87E2}" type="presParOf" srcId="{1AFD1847-4E0C-44DB-B9AB-92E064722ACA}" destId="{4377E4B6-0C03-4462-B7E5-F8A6A544457D}"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C72356A-296F-45FB-BCBB-D28353BA414B}"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US"/>
        </a:p>
      </dgm:t>
    </dgm:pt>
    <dgm:pt modelId="{D97871E7-FB1E-431D-B502-211EF05EBB18}">
      <dgm:prSet phldrT="[Text]" custT="1">
        <dgm:style>
          <a:lnRef idx="3">
            <a:schemeClr val="lt1"/>
          </a:lnRef>
          <a:fillRef idx="1">
            <a:schemeClr val="accent1"/>
          </a:fillRef>
          <a:effectRef idx="1">
            <a:schemeClr val="accent1"/>
          </a:effectRef>
          <a:fontRef idx="minor">
            <a:schemeClr val="lt1"/>
          </a:fontRef>
        </dgm:style>
      </dgm:prSet>
      <dgm:spPr/>
      <dgm:t>
        <a:bodyPr/>
        <a:lstStyle/>
        <a:p>
          <a:pPr>
            <a:lnSpc>
              <a:spcPts val="3800"/>
            </a:lnSpc>
            <a:spcAft>
              <a:spcPts val="0"/>
            </a:spcAft>
          </a:pPr>
          <a:r>
            <a:rPr lang="en-US" sz="3600" dirty="0" smtClean="0"/>
            <a:t>Ohio’s New Learning Standards for English Language Arts </a:t>
          </a:r>
          <a:endParaRPr lang="en-US" sz="3600" dirty="0"/>
        </a:p>
      </dgm:t>
    </dgm:pt>
    <dgm:pt modelId="{1E85EC2C-F32E-4976-A43B-622A7018E20E}" type="parTrans" cxnId="{70D47306-F1FD-4AC8-A1B2-82427FC8D5CF}">
      <dgm:prSet/>
      <dgm:spPr/>
      <dgm:t>
        <a:bodyPr/>
        <a:lstStyle/>
        <a:p>
          <a:endParaRPr lang="en-US"/>
        </a:p>
      </dgm:t>
    </dgm:pt>
    <dgm:pt modelId="{8FE55A04-EB9D-457F-83EF-27B9E1284713}" type="sibTrans" cxnId="{70D47306-F1FD-4AC8-A1B2-82427FC8D5CF}">
      <dgm:prSet/>
      <dgm:spPr/>
      <dgm:t>
        <a:bodyPr/>
        <a:lstStyle/>
        <a:p>
          <a:endParaRPr lang="en-US"/>
        </a:p>
      </dgm:t>
    </dgm:pt>
    <dgm:pt modelId="{1840BA64-A844-4D4B-8518-C071C48CA8AC}">
      <dgm:prSet phldrT="[Text]">
        <dgm:style>
          <a:lnRef idx="3">
            <a:schemeClr val="lt1"/>
          </a:lnRef>
          <a:fillRef idx="1">
            <a:schemeClr val="accent4"/>
          </a:fillRef>
          <a:effectRef idx="1">
            <a:schemeClr val="accent4"/>
          </a:effectRef>
          <a:fontRef idx="minor">
            <a:schemeClr val="lt1"/>
          </a:fontRef>
        </dgm:style>
      </dgm:prSet>
      <dgm:spPr>
        <a:solidFill>
          <a:schemeClr val="tx2">
            <a:lumMod val="40000"/>
            <a:lumOff val="60000"/>
          </a:schemeClr>
        </a:solidFill>
      </dgm:spPr>
      <dgm:t>
        <a:bodyPr/>
        <a:lstStyle/>
        <a:p>
          <a:r>
            <a:rPr lang="en-US" dirty="0" smtClean="0"/>
            <a:t>Reading Strand</a:t>
          </a:r>
          <a:endParaRPr lang="en-US" dirty="0"/>
        </a:p>
      </dgm:t>
    </dgm:pt>
    <dgm:pt modelId="{C6097639-6B2E-426C-BCAA-AA998F89E4C5}" type="parTrans" cxnId="{2D140F5B-3129-483C-82BB-61B156F1AB0C}">
      <dgm:prSet/>
      <dgm:spPr/>
      <dgm:t>
        <a:bodyPr/>
        <a:lstStyle/>
        <a:p>
          <a:endParaRPr lang="en-US"/>
        </a:p>
      </dgm:t>
    </dgm:pt>
    <dgm:pt modelId="{9CA4FDE9-A4D2-4F17-91B4-42A3350419C2}" type="sibTrans" cxnId="{2D140F5B-3129-483C-82BB-61B156F1AB0C}">
      <dgm:prSet/>
      <dgm:spPr/>
      <dgm:t>
        <a:bodyPr/>
        <a:lstStyle/>
        <a:p>
          <a:endParaRPr lang="en-US"/>
        </a:p>
      </dgm:t>
    </dgm:pt>
    <dgm:pt modelId="{63C66FFD-D9B6-44F2-9797-E6A37CE416F8}">
      <dgm:prSet phldrT="[Text]">
        <dgm:style>
          <a:lnRef idx="3">
            <a:schemeClr val="lt1"/>
          </a:lnRef>
          <a:fillRef idx="1">
            <a:schemeClr val="accent1"/>
          </a:fillRef>
          <a:effectRef idx="1">
            <a:schemeClr val="accent1"/>
          </a:effectRef>
          <a:fontRef idx="minor">
            <a:schemeClr val="lt1"/>
          </a:fontRef>
        </dgm:style>
      </dgm:prSet>
      <dgm:spPr>
        <a:solidFill>
          <a:schemeClr val="tx2">
            <a:lumMod val="40000"/>
            <a:lumOff val="60000"/>
          </a:schemeClr>
        </a:solidFill>
        <a:ln/>
      </dgm:spPr>
      <dgm:t>
        <a:bodyPr/>
        <a:lstStyle/>
        <a:p>
          <a:r>
            <a:rPr lang="en-US" dirty="0" smtClean="0"/>
            <a:t>Writing Strand</a:t>
          </a:r>
          <a:endParaRPr lang="en-US" dirty="0"/>
        </a:p>
      </dgm:t>
    </dgm:pt>
    <dgm:pt modelId="{2BFE30F1-AE40-4C85-960D-CACD98912EC1}" type="parTrans" cxnId="{FB7BDF74-9BB2-4F02-A79E-00A3007965BB}">
      <dgm:prSet/>
      <dgm:spPr/>
      <dgm:t>
        <a:bodyPr/>
        <a:lstStyle/>
        <a:p>
          <a:endParaRPr lang="en-US"/>
        </a:p>
      </dgm:t>
    </dgm:pt>
    <dgm:pt modelId="{8D68ABBB-7559-4E3F-AE3E-27D504BC2E18}" type="sibTrans" cxnId="{FB7BDF74-9BB2-4F02-A79E-00A3007965BB}">
      <dgm:prSet/>
      <dgm:spPr/>
      <dgm:t>
        <a:bodyPr/>
        <a:lstStyle/>
        <a:p>
          <a:endParaRPr lang="en-US"/>
        </a:p>
      </dgm:t>
    </dgm:pt>
    <dgm:pt modelId="{C8B04966-D40C-4757-A7E2-DB5A9D2C1ACA}">
      <dgm:prSet>
        <dgm:style>
          <a:lnRef idx="3">
            <a:schemeClr val="lt1"/>
          </a:lnRef>
          <a:fillRef idx="1">
            <a:schemeClr val="accent6"/>
          </a:fillRef>
          <a:effectRef idx="1">
            <a:schemeClr val="accent6"/>
          </a:effectRef>
          <a:fontRef idx="minor">
            <a:schemeClr val="lt1"/>
          </a:fontRef>
        </dgm:style>
      </dgm:prSet>
      <dgm:spPr>
        <a:solidFill>
          <a:schemeClr val="tx2">
            <a:lumMod val="40000"/>
            <a:lumOff val="60000"/>
          </a:schemeClr>
        </a:solidFill>
      </dgm:spPr>
      <dgm:t>
        <a:bodyPr/>
        <a:lstStyle/>
        <a:p>
          <a:r>
            <a:rPr lang="en-US" dirty="0" smtClean="0"/>
            <a:t>Speaking and Listening Strand</a:t>
          </a:r>
          <a:endParaRPr lang="en-US" dirty="0"/>
        </a:p>
      </dgm:t>
    </dgm:pt>
    <dgm:pt modelId="{5BB9B429-6DE3-472F-9C85-30A49948F5C5}" type="parTrans" cxnId="{81011093-F4F3-440C-9EFA-34FAB55170E0}">
      <dgm:prSet/>
      <dgm:spPr/>
      <dgm:t>
        <a:bodyPr/>
        <a:lstStyle/>
        <a:p>
          <a:endParaRPr lang="en-US"/>
        </a:p>
      </dgm:t>
    </dgm:pt>
    <dgm:pt modelId="{83C30933-4712-4626-81F2-8197F51D1FA4}" type="sibTrans" cxnId="{81011093-F4F3-440C-9EFA-34FAB55170E0}">
      <dgm:prSet/>
      <dgm:spPr/>
      <dgm:t>
        <a:bodyPr/>
        <a:lstStyle/>
        <a:p>
          <a:endParaRPr lang="en-US"/>
        </a:p>
      </dgm:t>
    </dgm:pt>
    <dgm:pt modelId="{809C06EC-5DF2-49DF-9559-E3945D16D67C}">
      <dgm:prSet>
        <dgm:style>
          <a:lnRef idx="3">
            <a:schemeClr val="lt1"/>
          </a:lnRef>
          <a:fillRef idx="1">
            <a:schemeClr val="accent3"/>
          </a:fillRef>
          <a:effectRef idx="1">
            <a:schemeClr val="accent3"/>
          </a:effectRef>
          <a:fontRef idx="minor">
            <a:schemeClr val="lt1"/>
          </a:fontRef>
        </dgm:style>
      </dgm:prSet>
      <dgm:spPr>
        <a:solidFill>
          <a:schemeClr val="tx2">
            <a:lumMod val="40000"/>
            <a:lumOff val="60000"/>
          </a:schemeClr>
        </a:solidFill>
      </dgm:spPr>
      <dgm:t>
        <a:bodyPr/>
        <a:lstStyle/>
        <a:p>
          <a:r>
            <a:rPr lang="en-US" dirty="0" smtClean="0"/>
            <a:t>Language Strand</a:t>
          </a:r>
          <a:endParaRPr lang="en-US" dirty="0"/>
        </a:p>
      </dgm:t>
    </dgm:pt>
    <dgm:pt modelId="{D7A82C2F-0257-48EF-953E-117D70373892}" type="parTrans" cxnId="{E58518F6-0D3B-4F22-A7BF-2816431EAC8E}">
      <dgm:prSet/>
      <dgm:spPr/>
      <dgm:t>
        <a:bodyPr/>
        <a:lstStyle/>
        <a:p>
          <a:endParaRPr lang="en-US"/>
        </a:p>
      </dgm:t>
    </dgm:pt>
    <dgm:pt modelId="{2AE02742-F514-4DC3-A07F-1FDE718EFF3E}" type="sibTrans" cxnId="{E58518F6-0D3B-4F22-A7BF-2816431EAC8E}">
      <dgm:prSet/>
      <dgm:spPr/>
      <dgm:t>
        <a:bodyPr/>
        <a:lstStyle/>
        <a:p>
          <a:endParaRPr lang="en-US"/>
        </a:p>
      </dgm:t>
    </dgm:pt>
    <dgm:pt modelId="{C7C361DF-4BDC-4737-AFC2-2DA05630BD04}">
      <dgm:prSet phldrT="[Text]" custT="1">
        <dgm:style>
          <a:lnRef idx="3">
            <a:schemeClr val="lt1"/>
          </a:lnRef>
          <a:fillRef idx="1">
            <a:schemeClr val="accent4"/>
          </a:fillRef>
          <a:effectRef idx="1">
            <a:schemeClr val="accent4"/>
          </a:effectRef>
          <a:fontRef idx="minor">
            <a:schemeClr val="lt1"/>
          </a:fontRef>
        </dgm:style>
      </dgm:prSet>
      <dgm:spPr>
        <a:solidFill>
          <a:schemeClr val="tx2">
            <a:lumMod val="20000"/>
            <a:lumOff val="80000"/>
          </a:schemeClr>
        </a:solidFill>
        <a:ln w="9525">
          <a:solidFill>
            <a:schemeClr val="tx2"/>
          </a:solidFill>
        </a:ln>
      </dgm:spPr>
      <dgm:t>
        <a:bodyPr vert="vert270"/>
        <a:lstStyle/>
        <a:p>
          <a:r>
            <a:rPr lang="en-US" sz="1400" dirty="0" smtClean="0">
              <a:solidFill>
                <a:schemeClr val="tx1"/>
              </a:solidFill>
            </a:rPr>
            <a:t>Key Ideas and Details         </a:t>
          </a:r>
          <a:endParaRPr lang="en-US" sz="1400" dirty="0">
            <a:solidFill>
              <a:schemeClr val="tx1"/>
            </a:solidFill>
          </a:endParaRPr>
        </a:p>
      </dgm:t>
    </dgm:pt>
    <dgm:pt modelId="{14DA6CE9-C2C6-4CD1-B9F6-2662A2B4ED3D}" type="parTrans" cxnId="{18B2AC6B-0328-484E-975E-0D394C4FA39D}">
      <dgm:prSet/>
      <dgm:spPr/>
      <dgm:t>
        <a:bodyPr/>
        <a:lstStyle/>
        <a:p>
          <a:endParaRPr lang="en-US"/>
        </a:p>
      </dgm:t>
    </dgm:pt>
    <dgm:pt modelId="{B48994C5-984D-4B6D-9082-5760B9DE7195}" type="sibTrans" cxnId="{18B2AC6B-0328-484E-975E-0D394C4FA39D}">
      <dgm:prSet/>
      <dgm:spPr/>
      <dgm:t>
        <a:bodyPr/>
        <a:lstStyle/>
        <a:p>
          <a:endParaRPr lang="en-US"/>
        </a:p>
      </dgm:t>
    </dgm:pt>
    <dgm:pt modelId="{37CEC7A5-0AED-4480-886C-A3B4421BDF5B}">
      <dgm:prSet phldrT="[Text]" custT="1">
        <dgm:style>
          <a:lnRef idx="3">
            <a:schemeClr val="lt1"/>
          </a:lnRef>
          <a:fillRef idx="1">
            <a:schemeClr val="accent4"/>
          </a:fillRef>
          <a:effectRef idx="1">
            <a:schemeClr val="accent4"/>
          </a:effectRef>
          <a:fontRef idx="minor">
            <a:schemeClr val="lt1"/>
          </a:fontRef>
        </dgm:style>
      </dgm:prSet>
      <dgm:spPr>
        <a:solidFill>
          <a:schemeClr val="tx2">
            <a:lumMod val="20000"/>
            <a:lumOff val="80000"/>
          </a:schemeClr>
        </a:solidFill>
        <a:ln w="9525">
          <a:solidFill>
            <a:schemeClr val="tx2"/>
          </a:solidFill>
        </a:ln>
      </dgm:spPr>
      <dgm:t>
        <a:bodyPr vert="vert270"/>
        <a:lstStyle/>
        <a:p>
          <a:r>
            <a:rPr lang="en-US" sz="1400" dirty="0" smtClean="0">
              <a:solidFill>
                <a:schemeClr val="tx1"/>
              </a:solidFill>
            </a:rPr>
            <a:t>Craft and Structure</a:t>
          </a:r>
          <a:endParaRPr lang="en-US" sz="1400" dirty="0">
            <a:solidFill>
              <a:schemeClr val="tx1"/>
            </a:solidFill>
          </a:endParaRPr>
        </a:p>
      </dgm:t>
    </dgm:pt>
    <dgm:pt modelId="{5C939143-9E7A-4473-B583-FB4E0146A5B3}" type="parTrans" cxnId="{7FD851CA-C5C3-45F8-A9BB-70F223FF9117}">
      <dgm:prSet/>
      <dgm:spPr/>
      <dgm:t>
        <a:bodyPr/>
        <a:lstStyle/>
        <a:p>
          <a:endParaRPr lang="en-US"/>
        </a:p>
      </dgm:t>
    </dgm:pt>
    <dgm:pt modelId="{7C0D9CD8-5F47-42AD-92D1-0E77217F87D2}" type="sibTrans" cxnId="{7FD851CA-C5C3-45F8-A9BB-70F223FF9117}">
      <dgm:prSet/>
      <dgm:spPr/>
      <dgm:t>
        <a:bodyPr/>
        <a:lstStyle/>
        <a:p>
          <a:endParaRPr lang="en-US"/>
        </a:p>
      </dgm:t>
    </dgm:pt>
    <dgm:pt modelId="{4F503AC6-5044-4329-8112-B181F14A3CB2}">
      <dgm:prSet phldrT="[Text]" custT="1">
        <dgm:style>
          <a:lnRef idx="3">
            <a:schemeClr val="lt1"/>
          </a:lnRef>
          <a:fillRef idx="1">
            <a:schemeClr val="accent4"/>
          </a:fillRef>
          <a:effectRef idx="1">
            <a:schemeClr val="accent4"/>
          </a:effectRef>
          <a:fontRef idx="minor">
            <a:schemeClr val="lt1"/>
          </a:fontRef>
        </dgm:style>
      </dgm:prSet>
      <dgm:spPr>
        <a:solidFill>
          <a:schemeClr val="tx2">
            <a:lumMod val="20000"/>
            <a:lumOff val="80000"/>
          </a:schemeClr>
        </a:solidFill>
        <a:ln w="9525">
          <a:solidFill>
            <a:schemeClr val="tx2"/>
          </a:solidFill>
        </a:ln>
      </dgm:spPr>
      <dgm:t>
        <a:bodyPr vert="vert270"/>
        <a:lstStyle/>
        <a:p>
          <a:pPr>
            <a:lnSpc>
              <a:spcPct val="100000"/>
            </a:lnSpc>
            <a:spcAft>
              <a:spcPts val="0"/>
            </a:spcAft>
          </a:pPr>
          <a:r>
            <a:rPr lang="en-US" sz="1300" dirty="0" smtClean="0">
              <a:solidFill>
                <a:schemeClr val="tx1"/>
              </a:solidFill>
            </a:rPr>
            <a:t>Integration of </a:t>
          </a:r>
          <a:r>
            <a:rPr lang="en-US" sz="1400" dirty="0" smtClean="0">
              <a:solidFill>
                <a:schemeClr val="tx1"/>
              </a:solidFill>
            </a:rPr>
            <a:t>Knowledge</a:t>
          </a:r>
          <a:r>
            <a:rPr lang="en-US" sz="1300" dirty="0" smtClean="0">
              <a:solidFill>
                <a:schemeClr val="tx1"/>
              </a:solidFill>
            </a:rPr>
            <a:t> </a:t>
          </a:r>
        </a:p>
        <a:p>
          <a:pPr>
            <a:lnSpc>
              <a:spcPct val="100000"/>
            </a:lnSpc>
            <a:spcAft>
              <a:spcPts val="0"/>
            </a:spcAft>
          </a:pPr>
          <a:r>
            <a:rPr lang="en-US" sz="1300" dirty="0" smtClean="0">
              <a:solidFill>
                <a:schemeClr val="tx1"/>
              </a:solidFill>
            </a:rPr>
            <a:t>and Ideas</a:t>
          </a:r>
          <a:endParaRPr lang="en-US" sz="1300" dirty="0">
            <a:solidFill>
              <a:schemeClr val="tx1"/>
            </a:solidFill>
          </a:endParaRPr>
        </a:p>
      </dgm:t>
    </dgm:pt>
    <dgm:pt modelId="{82DB989B-8D97-4519-BD5D-BD60C245BF1A}" type="parTrans" cxnId="{6A858936-3EBF-4EC4-A31D-84E8226FE4C3}">
      <dgm:prSet/>
      <dgm:spPr/>
      <dgm:t>
        <a:bodyPr/>
        <a:lstStyle/>
        <a:p>
          <a:endParaRPr lang="en-US"/>
        </a:p>
      </dgm:t>
    </dgm:pt>
    <dgm:pt modelId="{0B2E716A-8979-4B4D-AC4A-5953EAF3DC4C}" type="sibTrans" cxnId="{6A858936-3EBF-4EC4-A31D-84E8226FE4C3}">
      <dgm:prSet/>
      <dgm:spPr/>
      <dgm:t>
        <a:bodyPr/>
        <a:lstStyle/>
        <a:p>
          <a:endParaRPr lang="en-US"/>
        </a:p>
      </dgm:t>
    </dgm:pt>
    <dgm:pt modelId="{4152EDDC-CB73-454C-BF05-34543ABF3B29}">
      <dgm:prSet phldrT="[Text]" custT="1">
        <dgm:style>
          <a:lnRef idx="3">
            <a:schemeClr val="lt1"/>
          </a:lnRef>
          <a:fillRef idx="1">
            <a:schemeClr val="accent4"/>
          </a:fillRef>
          <a:effectRef idx="1">
            <a:schemeClr val="accent4"/>
          </a:effectRef>
          <a:fontRef idx="minor">
            <a:schemeClr val="lt1"/>
          </a:fontRef>
        </dgm:style>
      </dgm:prSet>
      <dgm:spPr>
        <a:solidFill>
          <a:schemeClr val="tx2">
            <a:lumMod val="20000"/>
            <a:lumOff val="80000"/>
          </a:schemeClr>
        </a:solidFill>
        <a:ln w="9525">
          <a:solidFill>
            <a:schemeClr val="tx2"/>
          </a:solidFill>
        </a:ln>
      </dgm:spPr>
      <dgm:t>
        <a:bodyPr vert="vert270"/>
        <a:lstStyle/>
        <a:p>
          <a:r>
            <a:rPr lang="en-US" sz="1400" dirty="0" smtClean="0">
              <a:solidFill>
                <a:schemeClr val="tx1"/>
              </a:solidFill>
            </a:rPr>
            <a:t>Range of Reading and Level of Text Complexity</a:t>
          </a:r>
          <a:endParaRPr lang="en-US" sz="1400" dirty="0">
            <a:solidFill>
              <a:schemeClr val="tx1"/>
            </a:solidFill>
          </a:endParaRPr>
        </a:p>
      </dgm:t>
    </dgm:pt>
    <dgm:pt modelId="{9FE1E0E8-0A28-4BB0-B423-AE7F92766C12}" type="parTrans" cxnId="{369F84A1-C2E4-4383-987E-487C111A2130}">
      <dgm:prSet/>
      <dgm:spPr/>
      <dgm:t>
        <a:bodyPr/>
        <a:lstStyle/>
        <a:p>
          <a:endParaRPr lang="en-US"/>
        </a:p>
      </dgm:t>
    </dgm:pt>
    <dgm:pt modelId="{779E3E26-BF9C-4255-A93A-CFE084578E41}" type="sibTrans" cxnId="{369F84A1-C2E4-4383-987E-487C111A2130}">
      <dgm:prSet/>
      <dgm:spPr/>
      <dgm:t>
        <a:bodyPr/>
        <a:lstStyle/>
        <a:p>
          <a:endParaRPr lang="en-US"/>
        </a:p>
      </dgm:t>
    </dgm:pt>
    <dgm:pt modelId="{F6A4828C-F50B-411E-B550-F9A41B32ACE4}">
      <dgm:prSet phldrT="[Text]">
        <dgm:style>
          <a:lnRef idx="3">
            <a:schemeClr val="lt1"/>
          </a:lnRef>
          <a:fillRef idx="1">
            <a:schemeClr val="accent2"/>
          </a:fillRef>
          <a:effectRef idx="1">
            <a:schemeClr val="accent2"/>
          </a:effectRef>
          <a:fontRef idx="minor">
            <a:schemeClr val="lt1"/>
          </a:fontRef>
        </dgm:style>
      </dgm:prSet>
      <dgm:spPr>
        <a:solidFill>
          <a:schemeClr val="tx2">
            <a:lumMod val="20000"/>
            <a:lumOff val="80000"/>
          </a:schemeClr>
        </a:solidFill>
        <a:ln w="9525">
          <a:solidFill>
            <a:schemeClr val="tx2"/>
          </a:solidFill>
        </a:ln>
      </dgm:spPr>
      <dgm:t>
        <a:bodyPr vert="vert270"/>
        <a:lstStyle/>
        <a:p>
          <a:r>
            <a:rPr lang="en-US" dirty="0" smtClean="0">
              <a:solidFill>
                <a:schemeClr val="tx1"/>
              </a:solidFill>
            </a:rPr>
            <a:t>Text Types and Purposes</a:t>
          </a:r>
          <a:endParaRPr lang="en-US" dirty="0">
            <a:solidFill>
              <a:schemeClr val="tx1"/>
            </a:solidFill>
          </a:endParaRPr>
        </a:p>
      </dgm:t>
    </dgm:pt>
    <dgm:pt modelId="{3EB38ED9-FBF2-4CDA-8D9E-94187A7351EA}" type="parTrans" cxnId="{863F8614-E9CA-463E-B94E-A94330438768}">
      <dgm:prSet/>
      <dgm:spPr/>
      <dgm:t>
        <a:bodyPr/>
        <a:lstStyle/>
        <a:p>
          <a:endParaRPr lang="en-US"/>
        </a:p>
      </dgm:t>
    </dgm:pt>
    <dgm:pt modelId="{E526B5E8-93F6-4055-BDC4-52DA237584E0}" type="sibTrans" cxnId="{863F8614-E9CA-463E-B94E-A94330438768}">
      <dgm:prSet/>
      <dgm:spPr/>
      <dgm:t>
        <a:bodyPr/>
        <a:lstStyle/>
        <a:p>
          <a:endParaRPr lang="en-US"/>
        </a:p>
      </dgm:t>
    </dgm:pt>
    <dgm:pt modelId="{A7AFF435-8D4B-4555-9ACC-AB3168F6EA27}">
      <dgm:prSet phldrT="[Text]">
        <dgm:style>
          <a:lnRef idx="3">
            <a:schemeClr val="lt1"/>
          </a:lnRef>
          <a:fillRef idx="1">
            <a:schemeClr val="accent2"/>
          </a:fillRef>
          <a:effectRef idx="1">
            <a:schemeClr val="accent2"/>
          </a:effectRef>
          <a:fontRef idx="minor">
            <a:schemeClr val="lt1"/>
          </a:fontRef>
        </dgm:style>
      </dgm:prSet>
      <dgm:spPr>
        <a:solidFill>
          <a:schemeClr val="tx2">
            <a:lumMod val="20000"/>
            <a:lumOff val="80000"/>
          </a:schemeClr>
        </a:solidFill>
        <a:ln w="9525">
          <a:solidFill>
            <a:schemeClr val="tx2"/>
          </a:solidFill>
        </a:ln>
      </dgm:spPr>
      <dgm:t>
        <a:bodyPr vert="vert270" anchor="ctr"/>
        <a:lstStyle/>
        <a:p>
          <a:pPr>
            <a:lnSpc>
              <a:spcPct val="100000"/>
            </a:lnSpc>
            <a:spcAft>
              <a:spcPts val="0"/>
            </a:spcAft>
          </a:pPr>
          <a:r>
            <a:rPr lang="en-US" dirty="0" smtClean="0">
              <a:solidFill>
                <a:schemeClr val="tx1"/>
              </a:solidFill>
            </a:rPr>
            <a:t>Production and Distribution </a:t>
          </a:r>
        </a:p>
        <a:p>
          <a:pPr>
            <a:lnSpc>
              <a:spcPct val="100000"/>
            </a:lnSpc>
            <a:spcAft>
              <a:spcPts val="0"/>
            </a:spcAft>
          </a:pPr>
          <a:r>
            <a:rPr lang="en-US" dirty="0" smtClean="0">
              <a:solidFill>
                <a:schemeClr val="tx1"/>
              </a:solidFill>
            </a:rPr>
            <a:t>of Writing</a:t>
          </a:r>
          <a:endParaRPr lang="en-US" dirty="0">
            <a:solidFill>
              <a:schemeClr val="tx1"/>
            </a:solidFill>
          </a:endParaRPr>
        </a:p>
      </dgm:t>
    </dgm:pt>
    <dgm:pt modelId="{5C8DB396-C6B6-4D4F-8558-7308BCB5475C}" type="parTrans" cxnId="{14E72891-E541-4BE7-B8D0-2C3776D6960B}">
      <dgm:prSet/>
      <dgm:spPr/>
      <dgm:t>
        <a:bodyPr/>
        <a:lstStyle/>
        <a:p>
          <a:endParaRPr lang="en-US"/>
        </a:p>
      </dgm:t>
    </dgm:pt>
    <dgm:pt modelId="{30F56290-8BEA-42ED-9220-192962EC6950}" type="sibTrans" cxnId="{14E72891-E541-4BE7-B8D0-2C3776D6960B}">
      <dgm:prSet/>
      <dgm:spPr/>
      <dgm:t>
        <a:bodyPr/>
        <a:lstStyle/>
        <a:p>
          <a:endParaRPr lang="en-US"/>
        </a:p>
      </dgm:t>
    </dgm:pt>
    <dgm:pt modelId="{CF250156-2084-468E-A2EC-0A06C51DE9DB}">
      <dgm:prSet phldrT="[Text]">
        <dgm:style>
          <a:lnRef idx="3">
            <a:schemeClr val="lt1"/>
          </a:lnRef>
          <a:fillRef idx="1">
            <a:schemeClr val="accent2"/>
          </a:fillRef>
          <a:effectRef idx="1">
            <a:schemeClr val="accent2"/>
          </a:effectRef>
          <a:fontRef idx="minor">
            <a:schemeClr val="lt1"/>
          </a:fontRef>
        </dgm:style>
      </dgm:prSet>
      <dgm:spPr>
        <a:solidFill>
          <a:schemeClr val="tx2">
            <a:lumMod val="20000"/>
            <a:lumOff val="80000"/>
          </a:schemeClr>
        </a:solidFill>
        <a:ln w="9525">
          <a:solidFill>
            <a:schemeClr val="tx2"/>
          </a:solidFill>
        </a:ln>
      </dgm:spPr>
      <dgm:t>
        <a:bodyPr vert="vert270"/>
        <a:lstStyle/>
        <a:p>
          <a:r>
            <a:rPr lang="en-US" dirty="0" smtClean="0">
              <a:solidFill>
                <a:schemeClr val="tx1"/>
              </a:solidFill>
            </a:rPr>
            <a:t>Research to Build Knowledge</a:t>
          </a:r>
          <a:endParaRPr lang="en-US" dirty="0">
            <a:solidFill>
              <a:schemeClr val="tx1"/>
            </a:solidFill>
          </a:endParaRPr>
        </a:p>
      </dgm:t>
    </dgm:pt>
    <dgm:pt modelId="{ADEFE559-FBF1-4777-B7ED-6366E5F9F99D}" type="parTrans" cxnId="{315FA701-51AF-4BA5-BC8B-27F2B7D3CF92}">
      <dgm:prSet/>
      <dgm:spPr/>
      <dgm:t>
        <a:bodyPr/>
        <a:lstStyle/>
        <a:p>
          <a:endParaRPr lang="en-US"/>
        </a:p>
      </dgm:t>
    </dgm:pt>
    <dgm:pt modelId="{1473B5FA-DD58-4A2E-A0DC-CF92E5B28897}" type="sibTrans" cxnId="{315FA701-51AF-4BA5-BC8B-27F2B7D3CF92}">
      <dgm:prSet/>
      <dgm:spPr/>
      <dgm:t>
        <a:bodyPr/>
        <a:lstStyle/>
        <a:p>
          <a:endParaRPr lang="en-US"/>
        </a:p>
      </dgm:t>
    </dgm:pt>
    <dgm:pt modelId="{5C6FA538-FF64-4D5F-8205-0AB545FCB3B4}">
      <dgm:prSet phldrT="[Text]">
        <dgm:style>
          <a:lnRef idx="3">
            <a:schemeClr val="lt1"/>
          </a:lnRef>
          <a:fillRef idx="1">
            <a:schemeClr val="accent2"/>
          </a:fillRef>
          <a:effectRef idx="1">
            <a:schemeClr val="accent2"/>
          </a:effectRef>
          <a:fontRef idx="minor">
            <a:schemeClr val="lt1"/>
          </a:fontRef>
        </dgm:style>
      </dgm:prSet>
      <dgm:spPr>
        <a:solidFill>
          <a:schemeClr val="tx2">
            <a:lumMod val="20000"/>
            <a:lumOff val="80000"/>
          </a:schemeClr>
        </a:solidFill>
        <a:ln w="9525">
          <a:solidFill>
            <a:schemeClr val="tx2"/>
          </a:solidFill>
        </a:ln>
      </dgm:spPr>
      <dgm:t>
        <a:bodyPr vert="vert270"/>
        <a:lstStyle/>
        <a:p>
          <a:r>
            <a:rPr lang="en-US" dirty="0" smtClean="0">
              <a:solidFill>
                <a:schemeClr val="tx1"/>
              </a:solidFill>
            </a:rPr>
            <a:t>Range of Writing </a:t>
          </a:r>
          <a:endParaRPr lang="en-US" dirty="0">
            <a:solidFill>
              <a:schemeClr val="tx1"/>
            </a:solidFill>
          </a:endParaRPr>
        </a:p>
      </dgm:t>
    </dgm:pt>
    <dgm:pt modelId="{8AB6CE9E-FB90-4358-8198-AD386F474C01}" type="parTrans" cxnId="{5B5D63EA-9F90-431C-8E5B-70572175FE49}">
      <dgm:prSet/>
      <dgm:spPr/>
      <dgm:t>
        <a:bodyPr/>
        <a:lstStyle/>
        <a:p>
          <a:endParaRPr lang="en-US"/>
        </a:p>
      </dgm:t>
    </dgm:pt>
    <dgm:pt modelId="{3773F636-09FF-4DFD-991F-EA87D83BA8B0}" type="sibTrans" cxnId="{5B5D63EA-9F90-431C-8E5B-70572175FE49}">
      <dgm:prSet/>
      <dgm:spPr/>
      <dgm:t>
        <a:bodyPr/>
        <a:lstStyle/>
        <a:p>
          <a:endParaRPr lang="en-US"/>
        </a:p>
      </dgm:t>
    </dgm:pt>
    <dgm:pt modelId="{2330F217-CA07-49E0-8169-0BE84D5F8D65}">
      <dgm:prSet>
        <dgm:style>
          <a:lnRef idx="3">
            <a:schemeClr val="lt1"/>
          </a:lnRef>
          <a:fillRef idx="1">
            <a:schemeClr val="accent6"/>
          </a:fillRef>
          <a:effectRef idx="1">
            <a:schemeClr val="accent6"/>
          </a:effectRef>
          <a:fontRef idx="minor">
            <a:schemeClr val="lt1"/>
          </a:fontRef>
        </dgm:style>
      </dgm:prSet>
      <dgm:spPr>
        <a:solidFill>
          <a:schemeClr val="tx2">
            <a:lumMod val="20000"/>
            <a:lumOff val="80000"/>
          </a:schemeClr>
        </a:solidFill>
        <a:ln w="9525">
          <a:solidFill>
            <a:schemeClr val="tx2"/>
          </a:solidFill>
        </a:ln>
      </dgm:spPr>
      <dgm:t>
        <a:bodyPr vert="vert270"/>
        <a:lstStyle/>
        <a:p>
          <a:r>
            <a:rPr lang="en-US" dirty="0" smtClean="0">
              <a:solidFill>
                <a:schemeClr val="tx1"/>
              </a:solidFill>
            </a:rPr>
            <a:t>Comprehension and Collaboration</a:t>
          </a:r>
          <a:endParaRPr lang="en-US" dirty="0">
            <a:solidFill>
              <a:schemeClr val="tx1"/>
            </a:solidFill>
          </a:endParaRPr>
        </a:p>
      </dgm:t>
    </dgm:pt>
    <dgm:pt modelId="{846AD1AB-D2D9-4C90-931E-80ECF154CD95}" type="parTrans" cxnId="{326DA3AE-91FD-4D2C-9AF4-6B95760DA965}">
      <dgm:prSet/>
      <dgm:spPr/>
      <dgm:t>
        <a:bodyPr/>
        <a:lstStyle/>
        <a:p>
          <a:endParaRPr lang="en-US"/>
        </a:p>
      </dgm:t>
    </dgm:pt>
    <dgm:pt modelId="{6165EE0A-9240-4DD8-81A4-513B9CFD426A}" type="sibTrans" cxnId="{326DA3AE-91FD-4D2C-9AF4-6B95760DA965}">
      <dgm:prSet/>
      <dgm:spPr/>
      <dgm:t>
        <a:bodyPr/>
        <a:lstStyle/>
        <a:p>
          <a:endParaRPr lang="en-US"/>
        </a:p>
      </dgm:t>
    </dgm:pt>
    <dgm:pt modelId="{FBC2B219-E3AA-4C0E-8375-EDA34E3197B5}">
      <dgm:prSet>
        <dgm:style>
          <a:lnRef idx="3">
            <a:schemeClr val="lt1"/>
          </a:lnRef>
          <a:fillRef idx="1">
            <a:schemeClr val="accent6"/>
          </a:fillRef>
          <a:effectRef idx="1">
            <a:schemeClr val="accent6"/>
          </a:effectRef>
          <a:fontRef idx="minor">
            <a:schemeClr val="lt1"/>
          </a:fontRef>
        </dgm:style>
      </dgm:prSet>
      <dgm:spPr>
        <a:solidFill>
          <a:schemeClr val="tx2">
            <a:lumMod val="20000"/>
            <a:lumOff val="80000"/>
          </a:schemeClr>
        </a:solidFill>
        <a:ln w="9525">
          <a:solidFill>
            <a:schemeClr val="tx2"/>
          </a:solidFill>
        </a:ln>
      </dgm:spPr>
      <dgm:t>
        <a:bodyPr vert="vert270"/>
        <a:lstStyle/>
        <a:p>
          <a:pPr>
            <a:lnSpc>
              <a:spcPct val="100000"/>
            </a:lnSpc>
            <a:spcAft>
              <a:spcPts val="0"/>
            </a:spcAft>
          </a:pPr>
          <a:r>
            <a:rPr lang="en-US" dirty="0" smtClean="0">
              <a:solidFill>
                <a:schemeClr val="tx1"/>
              </a:solidFill>
            </a:rPr>
            <a:t>Presentation of Knowledge </a:t>
          </a:r>
        </a:p>
        <a:p>
          <a:pPr>
            <a:lnSpc>
              <a:spcPct val="100000"/>
            </a:lnSpc>
            <a:spcAft>
              <a:spcPts val="0"/>
            </a:spcAft>
          </a:pPr>
          <a:r>
            <a:rPr lang="en-US" dirty="0" smtClean="0">
              <a:solidFill>
                <a:schemeClr val="tx1"/>
              </a:solidFill>
            </a:rPr>
            <a:t>and Ideas</a:t>
          </a:r>
          <a:endParaRPr lang="en-US" dirty="0">
            <a:solidFill>
              <a:schemeClr val="tx1"/>
            </a:solidFill>
          </a:endParaRPr>
        </a:p>
      </dgm:t>
    </dgm:pt>
    <dgm:pt modelId="{A8727DC1-4820-4800-B289-1729A4C65FA1}" type="parTrans" cxnId="{0EB85FC9-B5C8-4AF2-8F7A-BA58C4189D04}">
      <dgm:prSet/>
      <dgm:spPr/>
      <dgm:t>
        <a:bodyPr/>
        <a:lstStyle/>
        <a:p>
          <a:endParaRPr lang="en-US"/>
        </a:p>
      </dgm:t>
    </dgm:pt>
    <dgm:pt modelId="{083AC481-E4A4-4B8E-B274-C604874B4F41}" type="sibTrans" cxnId="{0EB85FC9-B5C8-4AF2-8F7A-BA58C4189D04}">
      <dgm:prSet/>
      <dgm:spPr/>
      <dgm:t>
        <a:bodyPr/>
        <a:lstStyle/>
        <a:p>
          <a:endParaRPr lang="en-US"/>
        </a:p>
      </dgm:t>
    </dgm:pt>
    <dgm:pt modelId="{61E2FA93-03AD-4D6D-8575-9A36C5603E9A}">
      <dgm:prSet>
        <dgm:style>
          <a:lnRef idx="3">
            <a:schemeClr val="lt1"/>
          </a:lnRef>
          <a:fillRef idx="1">
            <a:schemeClr val="accent3"/>
          </a:fillRef>
          <a:effectRef idx="1">
            <a:schemeClr val="accent3"/>
          </a:effectRef>
          <a:fontRef idx="minor">
            <a:schemeClr val="lt1"/>
          </a:fontRef>
        </dgm:style>
      </dgm:prSet>
      <dgm:spPr>
        <a:solidFill>
          <a:schemeClr val="tx2">
            <a:lumMod val="20000"/>
            <a:lumOff val="80000"/>
          </a:schemeClr>
        </a:solidFill>
        <a:ln w="9525">
          <a:solidFill>
            <a:schemeClr val="tx2"/>
          </a:solidFill>
        </a:ln>
      </dgm:spPr>
      <dgm:t>
        <a:bodyPr vert="vert270"/>
        <a:lstStyle/>
        <a:p>
          <a:pPr>
            <a:spcAft>
              <a:spcPts val="0"/>
            </a:spcAft>
          </a:pPr>
          <a:r>
            <a:rPr lang="en-US" dirty="0" smtClean="0">
              <a:solidFill>
                <a:schemeClr val="tx1"/>
              </a:solidFill>
            </a:rPr>
            <a:t>Conventions of </a:t>
          </a:r>
        </a:p>
        <a:p>
          <a:pPr>
            <a:spcAft>
              <a:spcPts val="0"/>
            </a:spcAft>
          </a:pPr>
          <a:r>
            <a:rPr lang="en-US" dirty="0" smtClean="0">
              <a:solidFill>
                <a:schemeClr val="tx1"/>
              </a:solidFill>
            </a:rPr>
            <a:t>Standard English</a:t>
          </a:r>
          <a:endParaRPr lang="en-US" dirty="0">
            <a:solidFill>
              <a:schemeClr val="tx1"/>
            </a:solidFill>
          </a:endParaRPr>
        </a:p>
      </dgm:t>
    </dgm:pt>
    <dgm:pt modelId="{034354C1-1E1C-4629-A23F-1231C557DFB7}" type="parTrans" cxnId="{0BB7CC4B-008F-4A44-9671-7A887C5F3D1D}">
      <dgm:prSet/>
      <dgm:spPr/>
      <dgm:t>
        <a:bodyPr/>
        <a:lstStyle/>
        <a:p>
          <a:endParaRPr lang="en-US"/>
        </a:p>
      </dgm:t>
    </dgm:pt>
    <dgm:pt modelId="{0D3A45B0-3169-4462-BBD2-417DB3BC61BA}" type="sibTrans" cxnId="{0BB7CC4B-008F-4A44-9671-7A887C5F3D1D}">
      <dgm:prSet/>
      <dgm:spPr/>
      <dgm:t>
        <a:bodyPr/>
        <a:lstStyle/>
        <a:p>
          <a:endParaRPr lang="en-US"/>
        </a:p>
      </dgm:t>
    </dgm:pt>
    <dgm:pt modelId="{B8E1D315-C1CD-4B9C-A70B-3BF7CCAF72FD}">
      <dgm:prSet>
        <dgm:style>
          <a:lnRef idx="3">
            <a:schemeClr val="lt1"/>
          </a:lnRef>
          <a:fillRef idx="1">
            <a:schemeClr val="accent3"/>
          </a:fillRef>
          <a:effectRef idx="1">
            <a:schemeClr val="accent3"/>
          </a:effectRef>
          <a:fontRef idx="minor">
            <a:schemeClr val="lt1"/>
          </a:fontRef>
        </dgm:style>
      </dgm:prSet>
      <dgm:spPr>
        <a:solidFill>
          <a:schemeClr val="tx2">
            <a:lumMod val="20000"/>
            <a:lumOff val="80000"/>
          </a:schemeClr>
        </a:solidFill>
        <a:ln w="9525">
          <a:solidFill>
            <a:schemeClr val="tx2"/>
          </a:solidFill>
        </a:ln>
      </dgm:spPr>
      <dgm:t>
        <a:bodyPr vert="vert270"/>
        <a:lstStyle/>
        <a:p>
          <a:r>
            <a:rPr lang="en-US" dirty="0" smtClean="0">
              <a:solidFill>
                <a:schemeClr val="tx1"/>
              </a:solidFill>
            </a:rPr>
            <a:t>Knowledge of Language</a:t>
          </a:r>
          <a:endParaRPr lang="en-US" dirty="0">
            <a:solidFill>
              <a:schemeClr val="tx1"/>
            </a:solidFill>
          </a:endParaRPr>
        </a:p>
      </dgm:t>
    </dgm:pt>
    <dgm:pt modelId="{ECCC5325-9F7A-480D-A3D3-8A1D4D3191C0}" type="parTrans" cxnId="{F3BE5856-1CCB-4CD8-805E-2F811A0DF21A}">
      <dgm:prSet/>
      <dgm:spPr/>
      <dgm:t>
        <a:bodyPr/>
        <a:lstStyle/>
        <a:p>
          <a:endParaRPr lang="en-US"/>
        </a:p>
      </dgm:t>
    </dgm:pt>
    <dgm:pt modelId="{F4ABEEDA-FE65-4358-962A-1956BC28A6AB}" type="sibTrans" cxnId="{F3BE5856-1CCB-4CD8-805E-2F811A0DF21A}">
      <dgm:prSet/>
      <dgm:spPr/>
      <dgm:t>
        <a:bodyPr/>
        <a:lstStyle/>
        <a:p>
          <a:endParaRPr lang="en-US"/>
        </a:p>
      </dgm:t>
    </dgm:pt>
    <dgm:pt modelId="{129F5AE4-398E-4F50-8E4C-55AC45850BBE}">
      <dgm:prSet>
        <dgm:style>
          <a:lnRef idx="3">
            <a:schemeClr val="lt1"/>
          </a:lnRef>
          <a:fillRef idx="1">
            <a:schemeClr val="accent3"/>
          </a:fillRef>
          <a:effectRef idx="1">
            <a:schemeClr val="accent3"/>
          </a:effectRef>
          <a:fontRef idx="minor">
            <a:schemeClr val="lt1"/>
          </a:fontRef>
        </dgm:style>
      </dgm:prSet>
      <dgm:spPr>
        <a:solidFill>
          <a:schemeClr val="tx2">
            <a:lumMod val="20000"/>
            <a:lumOff val="80000"/>
          </a:schemeClr>
        </a:solidFill>
        <a:ln w="9525">
          <a:solidFill>
            <a:schemeClr val="tx2"/>
          </a:solidFill>
        </a:ln>
      </dgm:spPr>
      <dgm:t>
        <a:bodyPr vert="vert270"/>
        <a:lstStyle/>
        <a:p>
          <a:r>
            <a:rPr lang="en-US" dirty="0" smtClean="0">
              <a:solidFill>
                <a:schemeClr val="tx1"/>
              </a:solidFill>
            </a:rPr>
            <a:t>Vocabulary Acquisition and Use</a:t>
          </a:r>
          <a:endParaRPr lang="en-US" dirty="0">
            <a:solidFill>
              <a:schemeClr val="tx1"/>
            </a:solidFill>
          </a:endParaRPr>
        </a:p>
      </dgm:t>
    </dgm:pt>
    <dgm:pt modelId="{B5E1A701-D403-4AC9-8F04-FA5FCD19C18F}" type="parTrans" cxnId="{A93AEEEB-B2E7-47BF-B35A-68CF4E7B848E}">
      <dgm:prSet/>
      <dgm:spPr/>
      <dgm:t>
        <a:bodyPr/>
        <a:lstStyle/>
        <a:p>
          <a:endParaRPr lang="en-US"/>
        </a:p>
      </dgm:t>
    </dgm:pt>
    <dgm:pt modelId="{5DA5D360-782E-4BB3-8C4D-40B21AF3752A}" type="sibTrans" cxnId="{A93AEEEB-B2E7-47BF-B35A-68CF4E7B848E}">
      <dgm:prSet/>
      <dgm:spPr/>
      <dgm:t>
        <a:bodyPr/>
        <a:lstStyle/>
        <a:p>
          <a:endParaRPr lang="en-US"/>
        </a:p>
      </dgm:t>
    </dgm:pt>
    <dgm:pt modelId="{3B62C05D-C8F6-4498-97B8-5872A80D0120}" type="pres">
      <dgm:prSet presAssocID="{AC72356A-296F-45FB-BCBB-D28353BA414B}" presName="Name0" presStyleCnt="0">
        <dgm:presLayoutVars>
          <dgm:chPref val="1"/>
          <dgm:dir/>
          <dgm:animOne val="branch"/>
          <dgm:animLvl val="lvl"/>
          <dgm:resizeHandles/>
        </dgm:presLayoutVars>
      </dgm:prSet>
      <dgm:spPr/>
      <dgm:t>
        <a:bodyPr/>
        <a:lstStyle/>
        <a:p>
          <a:endParaRPr lang="en-US"/>
        </a:p>
      </dgm:t>
    </dgm:pt>
    <dgm:pt modelId="{1CDDDCD3-2900-4595-9514-F8C660A432D7}" type="pres">
      <dgm:prSet presAssocID="{D97871E7-FB1E-431D-B502-211EF05EBB18}" presName="vertOne" presStyleCnt="0"/>
      <dgm:spPr/>
    </dgm:pt>
    <dgm:pt modelId="{03F06D8A-9C25-4373-8F92-75CFA56CA244}" type="pres">
      <dgm:prSet presAssocID="{D97871E7-FB1E-431D-B502-211EF05EBB18}" presName="txOne" presStyleLbl="node0" presStyleIdx="0" presStyleCnt="1" custScaleY="48726" custLinFactNeighborX="919" custLinFactNeighborY="-973">
        <dgm:presLayoutVars>
          <dgm:chPref val="3"/>
        </dgm:presLayoutVars>
      </dgm:prSet>
      <dgm:spPr/>
      <dgm:t>
        <a:bodyPr/>
        <a:lstStyle/>
        <a:p>
          <a:endParaRPr lang="en-US"/>
        </a:p>
      </dgm:t>
    </dgm:pt>
    <dgm:pt modelId="{DA9E141F-5FAD-4104-8698-D28C3B1BD9A0}" type="pres">
      <dgm:prSet presAssocID="{D97871E7-FB1E-431D-B502-211EF05EBB18}" presName="parTransOne" presStyleCnt="0"/>
      <dgm:spPr/>
    </dgm:pt>
    <dgm:pt modelId="{A70102B3-C2AA-46BA-A58E-5C6D551A3D56}" type="pres">
      <dgm:prSet presAssocID="{D97871E7-FB1E-431D-B502-211EF05EBB18}" presName="horzOne" presStyleCnt="0"/>
      <dgm:spPr/>
    </dgm:pt>
    <dgm:pt modelId="{5C4A5315-2711-4C9B-99DE-AB8AE31A3BA1}" type="pres">
      <dgm:prSet presAssocID="{1840BA64-A844-4D4B-8518-C071C48CA8AC}" presName="vertTwo" presStyleCnt="0"/>
      <dgm:spPr/>
    </dgm:pt>
    <dgm:pt modelId="{05CBB7E5-77CC-4674-AAA1-3A2FDA7F6BE3}" type="pres">
      <dgm:prSet presAssocID="{1840BA64-A844-4D4B-8518-C071C48CA8AC}" presName="txTwo" presStyleLbl="node2" presStyleIdx="0" presStyleCnt="4" custLinFactNeighborX="-530" custLinFactNeighborY="-36127">
        <dgm:presLayoutVars>
          <dgm:chPref val="3"/>
        </dgm:presLayoutVars>
      </dgm:prSet>
      <dgm:spPr/>
      <dgm:t>
        <a:bodyPr/>
        <a:lstStyle/>
        <a:p>
          <a:endParaRPr lang="en-US"/>
        </a:p>
      </dgm:t>
    </dgm:pt>
    <dgm:pt modelId="{150607DD-465E-443C-AC05-69AF51E6F82A}" type="pres">
      <dgm:prSet presAssocID="{1840BA64-A844-4D4B-8518-C071C48CA8AC}" presName="parTransTwo" presStyleCnt="0"/>
      <dgm:spPr/>
    </dgm:pt>
    <dgm:pt modelId="{F3816FB7-7EA2-4C59-A011-3A6415B4225D}" type="pres">
      <dgm:prSet presAssocID="{1840BA64-A844-4D4B-8518-C071C48CA8AC}" presName="horzTwo" presStyleCnt="0"/>
      <dgm:spPr/>
    </dgm:pt>
    <dgm:pt modelId="{650A6A25-AB88-4CB6-B840-B394107BB181}" type="pres">
      <dgm:prSet presAssocID="{C7C361DF-4BDC-4737-AFC2-2DA05630BD04}" presName="vertThree" presStyleCnt="0"/>
      <dgm:spPr/>
    </dgm:pt>
    <dgm:pt modelId="{849A1096-4733-4ACB-B743-91FEF7ACE82F}" type="pres">
      <dgm:prSet presAssocID="{C7C361DF-4BDC-4737-AFC2-2DA05630BD04}" presName="txThree" presStyleLbl="node3" presStyleIdx="0" presStyleCnt="13" custScaleX="27722" custLinFactNeighborX="820" custLinFactNeighborY="103">
        <dgm:presLayoutVars>
          <dgm:chPref val="3"/>
        </dgm:presLayoutVars>
      </dgm:prSet>
      <dgm:spPr/>
      <dgm:t>
        <a:bodyPr/>
        <a:lstStyle/>
        <a:p>
          <a:endParaRPr lang="en-US"/>
        </a:p>
      </dgm:t>
    </dgm:pt>
    <dgm:pt modelId="{54C366B0-10AD-45BB-A225-6D4D26E381AD}" type="pres">
      <dgm:prSet presAssocID="{C7C361DF-4BDC-4737-AFC2-2DA05630BD04}" presName="horzThree" presStyleCnt="0"/>
      <dgm:spPr/>
    </dgm:pt>
    <dgm:pt modelId="{4D630202-5FD4-4AD2-A545-872BA6783D64}" type="pres">
      <dgm:prSet presAssocID="{B48994C5-984D-4B6D-9082-5760B9DE7195}" presName="sibSpaceThree" presStyleCnt="0"/>
      <dgm:spPr/>
    </dgm:pt>
    <dgm:pt modelId="{317A5653-70AC-4921-9C49-A057CDE6736F}" type="pres">
      <dgm:prSet presAssocID="{37CEC7A5-0AED-4480-886C-A3B4421BDF5B}" presName="vertThree" presStyleCnt="0"/>
      <dgm:spPr/>
    </dgm:pt>
    <dgm:pt modelId="{38516371-8524-4C3E-9AB8-D2FAB841D2B8}" type="pres">
      <dgm:prSet presAssocID="{37CEC7A5-0AED-4480-886C-A3B4421BDF5B}" presName="txThree" presStyleLbl="node3" presStyleIdx="1" presStyleCnt="13" custScaleX="26318" custLinFactNeighborX="1363">
        <dgm:presLayoutVars>
          <dgm:chPref val="3"/>
        </dgm:presLayoutVars>
      </dgm:prSet>
      <dgm:spPr/>
      <dgm:t>
        <a:bodyPr/>
        <a:lstStyle/>
        <a:p>
          <a:endParaRPr lang="en-US"/>
        </a:p>
      </dgm:t>
    </dgm:pt>
    <dgm:pt modelId="{9BE1E2BC-BA00-470B-9999-47FAEBEECB83}" type="pres">
      <dgm:prSet presAssocID="{37CEC7A5-0AED-4480-886C-A3B4421BDF5B}" presName="horzThree" presStyleCnt="0"/>
      <dgm:spPr/>
    </dgm:pt>
    <dgm:pt modelId="{8979B96B-C051-4867-8723-0E1BC049933D}" type="pres">
      <dgm:prSet presAssocID="{7C0D9CD8-5F47-42AD-92D1-0E77217F87D2}" presName="sibSpaceThree" presStyleCnt="0"/>
      <dgm:spPr/>
    </dgm:pt>
    <dgm:pt modelId="{1A942398-CCEE-41EE-B1F9-B6E72A4868EF}" type="pres">
      <dgm:prSet presAssocID="{4F503AC6-5044-4329-8112-B181F14A3CB2}" presName="vertThree" presStyleCnt="0"/>
      <dgm:spPr/>
    </dgm:pt>
    <dgm:pt modelId="{2F924144-8D77-4F74-B38F-1D948694D8B9}" type="pres">
      <dgm:prSet presAssocID="{4F503AC6-5044-4329-8112-B181F14A3CB2}" presName="txThree" presStyleLbl="node3" presStyleIdx="2" presStyleCnt="13" custScaleX="44738" custLinFactNeighborX="1102" custLinFactNeighborY="103">
        <dgm:presLayoutVars>
          <dgm:chPref val="3"/>
        </dgm:presLayoutVars>
      </dgm:prSet>
      <dgm:spPr/>
      <dgm:t>
        <a:bodyPr/>
        <a:lstStyle/>
        <a:p>
          <a:endParaRPr lang="en-US"/>
        </a:p>
      </dgm:t>
    </dgm:pt>
    <dgm:pt modelId="{564C2726-F3E9-465F-98E9-5A53D67540F7}" type="pres">
      <dgm:prSet presAssocID="{4F503AC6-5044-4329-8112-B181F14A3CB2}" presName="horzThree" presStyleCnt="0"/>
      <dgm:spPr/>
    </dgm:pt>
    <dgm:pt modelId="{B74F96C0-6111-40AD-87C9-B42852A4C20A}" type="pres">
      <dgm:prSet presAssocID="{0B2E716A-8979-4B4D-AC4A-5953EAF3DC4C}" presName="sibSpaceThree" presStyleCnt="0"/>
      <dgm:spPr/>
    </dgm:pt>
    <dgm:pt modelId="{B9CE3CF9-7599-4ACB-92E7-3D49D48476F1}" type="pres">
      <dgm:prSet presAssocID="{4152EDDC-CB73-454C-BF05-34543ABF3B29}" presName="vertThree" presStyleCnt="0"/>
      <dgm:spPr/>
    </dgm:pt>
    <dgm:pt modelId="{16011AD0-69CA-4AED-A5B4-B5EB1C6DEB51}" type="pres">
      <dgm:prSet presAssocID="{4152EDDC-CB73-454C-BF05-34543ABF3B29}" presName="txThree" presStyleLbl="node3" presStyleIdx="3" presStyleCnt="13" custScaleX="46312" custLinFactNeighborX="535">
        <dgm:presLayoutVars>
          <dgm:chPref val="3"/>
        </dgm:presLayoutVars>
      </dgm:prSet>
      <dgm:spPr/>
      <dgm:t>
        <a:bodyPr/>
        <a:lstStyle/>
        <a:p>
          <a:endParaRPr lang="en-US"/>
        </a:p>
      </dgm:t>
    </dgm:pt>
    <dgm:pt modelId="{6500DD5D-E362-40EB-9A2A-36973B2FE1F1}" type="pres">
      <dgm:prSet presAssocID="{4152EDDC-CB73-454C-BF05-34543ABF3B29}" presName="horzThree" presStyleCnt="0"/>
      <dgm:spPr/>
    </dgm:pt>
    <dgm:pt modelId="{3C076804-0D4E-4E51-8D21-58898C13C3FD}" type="pres">
      <dgm:prSet presAssocID="{9CA4FDE9-A4D2-4F17-91B4-42A3350419C2}" presName="sibSpaceTwo" presStyleCnt="0"/>
      <dgm:spPr/>
    </dgm:pt>
    <dgm:pt modelId="{7D4A4622-02A4-403C-B148-2BF6D4F9BE62}" type="pres">
      <dgm:prSet presAssocID="{63C66FFD-D9B6-44F2-9797-E6A37CE416F8}" presName="vertTwo" presStyleCnt="0"/>
      <dgm:spPr/>
    </dgm:pt>
    <dgm:pt modelId="{70EA43F9-D234-40B5-8264-2F55FED66630}" type="pres">
      <dgm:prSet presAssocID="{63C66FFD-D9B6-44F2-9797-E6A37CE416F8}" presName="txTwo" presStyleLbl="node2" presStyleIdx="1" presStyleCnt="4" custLinFactNeighborX="-457" custLinFactNeighborY="-36127">
        <dgm:presLayoutVars>
          <dgm:chPref val="3"/>
        </dgm:presLayoutVars>
      </dgm:prSet>
      <dgm:spPr/>
      <dgm:t>
        <a:bodyPr/>
        <a:lstStyle/>
        <a:p>
          <a:endParaRPr lang="en-US"/>
        </a:p>
      </dgm:t>
    </dgm:pt>
    <dgm:pt modelId="{E879BB17-6A4E-4CD2-AAA3-09E52F291225}" type="pres">
      <dgm:prSet presAssocID="{63C66FFD-D9B6-44F2-9797-E6A37CE416F8}" presName="parTransTwo" presStyleCnt="0"/>
      <dgm:spPr/>
    </dgm:pt>
    <dgm:pt modelId="{EA6FA805-856A-4542-B061-66179027F289}" type="pres">
      <dgm:prSet presAssocID="{63C66FFD-D9B6-44F2-9797-E6A37CE416F8}" presName="horzTwo" presStyleCnt="0"/>
      <dgm:spPr/>
    </dgm:pt>
    <dgm:pt modelId="{F81991EE-A47C-4FA3-88D4-99B79CF2106E}" type="pres">
      <dgm:prSet presAssocID="{F6A4828C-F50B-411E-B550-F9A41B32ACE4}" presName="vertThree" presStyleCnt="0"/>
      <dgm:spPr/>
    </dgm:pt>
    <dgm:pt modelId="{7CC4B6EE-5830-4F61-8090-9EAFE91863BB}" type="pres">
      <dgm:prSet presAssocID="{F6A4828C-F50B-411E-B550-F9A41B32ACE4}" presName="txThree" presStyleLbl="node3" presStyleIdx="4" presStyleCnt="13" custScaleX="33422" custLinFactNeighborX="66">
        <dgm:presLayoutVars>
          <dgm:chPref val="3"/>
        </dgm:presLayoutVars>
      </dgm:prSet>
      <dgm:spPr/>
      <dgm:t>
        <a:bodyPr/>
        <a:lstStyle/>
        <a:p>
          <a:endParaRPr lang="en-US"/>
        </a:p>
      </dgm:t>
    </dgm:pt>
    <dgm:pt modelId="{B1B06B22-452B-4C7B-99D4-42DE1448356B}" type="pres">
      <dgm:prSet presAssocID="{F6A4828C-F50B-411E-B550-F9A41B32ACE4}" presName="horzThree" presStyleCnt="0"/>
      <dgm:spPr/>
    </dgm:pt>
    <dgm:pt modelId="{5755FBDC-D7D3-4150-B95F-E14542E995BF}" type="pres">
      <dgm:prSet presAssocID="{E526B5E8-93F6-4055-BDC4-52DA237584E0}" presName="sibSpaceThree" presStyleCnt="0"/>
      <dgm:spPr/>
    </dgm:pt>
    <dgm:pt modelId="{8BBE7995-D646-4535-8E62-8904041A0639}" type="pres">
      <dgm:prSet presAssocID="{A7AFF435-8D4B-4555-9ACC-AB3168F6EA27}" presName="vertThree" presStyleCnt="0"/>
      <dgm:spPr/>
    </dgm:pt>
    <dgm:pt modelId="{6D0B2812-145E-439D-8427-2D2F4E831819}" type="pres">
      <dgm:prSet presAssocID="{A7AFF435-8D4B-4555-9ACC-AB3168F6EA27}" presName="txThree" presStyleLbl="node3" presStyleIdx="5" presStyleCnt="13" custScaleX="48978" custLinFactNeighborX="535">
        <dgm:presLayoutVars>
          <dgm:chPref val="3"/>
        </dgm:presLayoutVars>
      </dgm:prSet>
      <dgm:spPr/>
      <dgm:t>
        <a:bodyPr/>
        <a:lstStyle/>
        <a:p>
          <a:endParaRPr lang="en-US"/>
        </a:p>
      </dgm:t>
    </dgm:pt>
    <dgm:pt modelId="{7AA62E45-4A85-4193-ACF0-9528F579FE3D}" type="pres">
      <dgm:prSet presAssocID="{A7AFF435-8D4B-4555-9ACC-AB3168F6EA27}" presName="horzThree" presStyleCnt="0"/>
      <dgm:spPr/>
    </dgm:pt>
    <dgm:pt modelId="{659D0FE2-4848-4863-9E56-BEB8A848320B}" type="pres">
      <dgm:prSet presAssocID="{30F56290-8BEA-42ED-9220-192962EC6950}" presName="sibSpaceThree" presStyleCnt="0"/>
      <dgm:spPr/>
    </dgm:pt>
    <dgm:pt modelId="{39FE797A-E981-4A20-B257-E1A9DE4CBC04}" type="pres">
      <dgm:prSet presAssocID="{CF250156-2084-468E-A2EC-0A06C51DE9DB}" presName="vertThree" presStyleCnt="0"/>
      <dgm:spPr/>
    </dgm:pt>
    <dgm:pt modelId="{2FF9B1AB-BBEE-45AD-B4CC-0EFA2177F73A}" type="pres">
      <dgm:prSet presAssocID="{CF250156-2084-468E-A2EC-0A06C51DE9DB}" presName="txThree" presStyleLbl="node3" presStyleIdx="6" presStyleCnt="13" custScaleX="32634" custLinFactNeighborX="614" custLinFactNeighborY="103">
        <dgm:presLayoutVars>
          <dgm:chPref val="3"/>
        </dgm:presLayoutVars>
      </dgm:prSet>
      <dgm:spPr/>
      <dgm:t>
        <a:bodyPr/>
        <a:lstStyle/>
        <a:p>
          <a:endParaRPr lang="en-US"/>
        </a:p>
      </dgm:t>
    </dgm:pt>
    <dgm:pt modelId="{7AF373E1-816C-4EC1-9E15-C33A2B161832}" type="pres">
      <dgm:prSet presAssocID="{CF250156-2084-468E-A2EC-0A06C51DE9DB}" presName="horzThree" presStyleCnt="0"/>
      <dgm:spPr/>
    </dgm:pt>
    <dgm:pt modelId="{43C76910-D921-4991-9C85-0FFDDFE552B7}" type="pres">
      <dgm:prSet presAssocID="{1473B5FA-DD58-4A2E-A0DC-CF92E5B28897}" presName="sibSpaceThree" presStyleCnt="0"/>
      <dgm:spPr/>
    </dgm:pt>
    <dgm:pt modelId="{C07FD0BE-7CEC-430A-A4FB-689E55D175C6}" type="pres">
      <dgm:prSet presAssocID="{5C6FA538-FF64-4D5F-8205-0AB545FCB3B4}" presName="vertThree" presStyleCnt="0"/>
      <dgm:spPr/>
    </dgm:pt>
    <dgm:pt modelId="{688DE128-5D8C-44A0-9EFB-5033F23AF3CD}" type="pres">
      <dgm:prSet presAssocID="{5C6FA538-FF64-4D5F-8205-0AB545FCB3B4}" presName="txThree" presStyleLbl="node3" presStyleIdx="7" presStyleCnt="13" custScaleX="39090" custLinFactNeighborX="1301" custLinFactNeighborY="103">
        <dgm:presLayoutVars>
          <dgm:chPref val="3"/>
        </dgm:presLayoutVars>
      </dgm:prSet>
      <dgm:spPr/>
      <dgm:t>
        <a:bodyPr/>
        <a:lstStyle/>
        <a:p>
          <a:endParaRPr lang="en-US"/>
        </a:p>
      </dgm:t>
    </dgm:pt>
    <dgm:pt modelId="{620D0700-62AB-4E7F-9E72-F189DEA38911}" type="pres">
      <dgm:prSet presAssocID="{5C6FA538-FF64-4D5F-8205-0AB545FCB3B4}" presName="horzThree" presStyleCnt="0"/>
      <dgm:spPr/>
    </dgm:pt>
    <dgm:pt modelId="{C3CDF1FA-C52F-40F6-81D7-E9B75C1EE5B3}" type="pres">
      <dgm:prSet presAssocID="{8D68ABBB-7559-4E3F-AE3E-27D504BC2E18}" presName="sibSpaceTwo" presStyleCnt="0"/>
      <dgm:spPr/>
    </dgm:pt>
    <dgm:pt modelId="{5A0C33AB-ACC2-47DA-AC0B-83F8C9CB2424}" type="pres">
      <dgm:prSet presAssocID="{C8B04966-D40C-4757-A7E2-DB5A9D2C1ACA}" presName="vertTwo" presStyleCnt="0"/>
      <dgm:spPr/>
    </dgm:pt>
    <dgm:pt modelId="{9A2B51BC-AC7A-4925-87FF-1C3E394AF832}" type="pres">
      <dgm:prSet presAssocID="{C8B04966-D40C-4757-A7E2-DB5A9D2C1ACA}" presName="txTwo" presStyleLbl="node2" presStyleIdx="2" presStyleCnt="4" custLinFactNeighborY="-36127">
        <dgm:presLayoutVars>
          <dgm:chPref val="3"/>
        </dgm:presLayoutVars>
      </dgm:prSet>
      <dgm:spPr/>
      <dgm:t>
        <a:bodyPr/>
        <a:lstStyle/>
        <a:p>
          <a:endParaRPr lang="en-US"/>
        </a:p>
      </dgm:t>
    </dgm:pt>
    <dgm:pt modelId="{342E9AB2-CA01-4D9A-BFDD-AD3BF129A303}" type="pres">
      <dgm:prSet presAssocID="{C8B04966-D40C-4757-A7E2-DB5A9D2C1ACA}" presName="parTransTwo" presStyleCnt="0"/>
      <dgm:spPr/>
    </dgm:pt>
    <dgm:pt modelId="{0EBF9EDE-6E65-4C3F-97DC-2AB010B6E2CF}" type="pres">
      <dgm:prSet presAssocID="{C8B04966-D40C-4757-A7E2-DB5A9D2C1ACA}" presName="horzTwo" presStyleCnt="0"/>
      <dgm:spPr/>
    </dgm:pt>
    <dgm:pt modelId="{E7D3AF78-DB7F-4825-973E-22626C7F4A20}" type="pres">
      <dgm:prSet presAssocID="{2330F217-CA07-49E0-8169-0BE84D5F8D65}" presName="vertThree" presStyleCnt="0"/>
      <dgm:spPr/>
    </dgm:pt>
    <dgm:pt modelId="{E564F9CF-162F-482D-AE23-04291E43C38B}" type="pres">
      <dgm:prSet presAssocID="{2330F217-CA07-49E0-8169-0BE84D5F8D65}" presName="txThree" presStyleLbl="node3" presStyleIdx="8" presStyleCnt="13" custScaleX="54312">
        <dgm:presLayoutVars>
          <dgm:chPref val="3"/>
        </dgm:presLayoutVars>
      </dgm:prSet>
      <dgm:spPr/>
      <dgm:t>
        <a:bodyPr/>
        <a:lstStyle/>
        <a:p>
          <a:endParaRPr lang="en-US"/>
        </a:p>
      </dgm:t>
    </dgm:pt>
    <dgm:pt modelId="{BF5B950D-1F32-43DE-A9C6-8E1E6329A44A}" type="pres">
      <dgm:prSet presAssocID="{2330F217-CA07-49E0-8169-0BE84D5F8D65}" presName="horzThree" presStyleCnt="0"/>
      <dgm:spPr/>
    </dgm:pt>
    <dgm:pt modelId="{7523DBC5-1C2B-4939-94E2-F1F9A551E1FC}" type="pres">
      <dgm:prSet presAssocID="{6165EE0A-9240-4DD8-81A4-513B9CFD426A}" presName="sibSpaceThree" presStyleCnt="0"/>
      <dgm:spPr/>
    </dgm:pt>
    <dgm:pt modelId="{5BE20A3C-A517-4F54-85C0-990F9F0C485D}" type="pres">
      <dgm:prSet presAssocID="{FBC2B219-E3AA-4C0E-8375-EDA34E3197B5}" presName="vertThree" presStyleCnt="0"/>
      <dgm:spPr/>
    </dgm:pt>
    <dgm:pt modelId="{5C2F849B-643A-4211-9FE0-CDDAF99F2883}" type="pres">
      <dgm:prSet presAssocID="{FBC2B219-E3AA-4C0E-8375-EDA34E3197B5}" presName="txThree" presStyleLbl="node3" presStyleIdx="9" presStyleCnt="13" custScaleX="49457">
        <dgm:presLayoutVars>
          <dgm:chPref val="3"/>
        </dgm:presLayoutVars>
      </dgm:prSet>
      <dgm:spPr/>
      <dgm:t>
        <a:bodyPr/>
        <a:lstStyle/>
        <a:p>
          <a:endParaRPr lang="en-US"/>
        </a:p>
      </dgm:t>
    </dgm:pt>
    <dgm:pt modelId="{06C2DA99-9397-45DE-BC74-62FD878CE166}" type="pres">
      <dgm:prSet presAssocID="{FBC2B219-E3AA-4C0E-8375-EDA34E3197B5}" presName="horzThree" presStyleCnt="0"/>
      <dgm:spPr/>
    </dgm:pt>
    <dgm:pt modelId="{3E450ADB-37DC-409B-A475-F47C59FBEF56}" type="pres">
      <dgm:prSet presAssocID="{83C30933-4712-4626-81F2-8197F51D1FA4}" presName="sibSpaceTwo" presStyleCnt="0"/>
      <dgm:spPr/>
    </dgm:pt>
    <dgm:pt modelId="{69C893AA-FDC9-4AC4-9432-1CAF20F1A96D}" type="pres">
      <dgm:prSet presAssocID="{809C06EC-5DF2-49DF-9559-E3945D16D67C}" presName="vertTwo" presStyleCnt="0"/>
      <dgm:spPr/>
    </dgm:pt>
    <dgm:pt modelId="{F66BFA2C-382C-4985-A018-D2625DEF8623}" type="pres">
      <dgm:prSet presAssocID="{809C06EC-5DF2-49DF-9559-E3945D16D67C}" presName="txTwo" presStyleLbl="node2" presStyleIdx="3" presStyleCnt="4" custLinFactNeighborY="-36127">
        <dgm:presLayoutVars>
          <dgm:chPref val="3"/>
        </dgm:presLayoutVars>
      </dgm:prSet>
      <dgm:spPr/>
      <dgm:t>
        <a:bodyPr/>
        <a:lstStyle/>
        <a:p>
          <a:endParaRPr lang="en-US"/>
        </a:p>
      </dgm:t>
    </dgm:pt>
    <dgm:pt modelId="{088EB501-2CE7-48F2-B15F-6894FA325415}" type="pres">
      <dgm:prSet presAssocID="{809C06EC-5DF2-49DF-9559-E3945D16D67C}" presName="parTransTwo" presStyleCnt="0"/>
      <dgm:spPr/>
    </dgm:pt>
    <dgm:pt modelId="{46C02458-452B-49F2-B4FE-9586BEE186AB}" type="pres">
      <dgm:prSet presAssocID="{809C06EC-5DF2-49DF-9559-E3945D16D67C}" presName="horzTwo" presStyleCnt="0"/>
      <dgm:spPr/>
    </dgm:pt>
    <dgm:pt modelId="{232593EF-9332-4C78-A726-BF1AE7BB7DD4}" type="pres">
      <dgm:prSet presAssocID="{61E2FA93-03AD-4D6D-8575-9A36C5603E9A}" presName="vertThree" presStyleCnt="0"/>
      <dgm:spPr/>
    </dgm:pt>
    <dgm:pt modelId="{2B7203A5-6162-4E57-B1A9-C20C65E012ED}" type="pres">
      <dgm:prSet presAssocID="{61E2FA93-03AD-4D6D-8575-9A36C5603E9A}" presName="txThree" presStyleLbl="node3" presStyleIdx="10" presStyleCnt="13" custScaleX="46248">
        <dgm:presLayoutVars>
          <dgm:chPref val="3"/>
        </dgm:presLayoutVars>
      </dgm:prSet>
      <dgm:spPr/>
      <dgm:t>
        <a:bodyPr/>
        <a:lstStyle/>
        <a:p>
          <a:endParaRPr lang="en-US"/>
        </a:p>
      </dgm:t>
    </dgm:pt>
    <dgm:pt modelId="{1B48DB85-3505-40DB-8E10-BFA7A8AEBBD5}" type="pres">
      <dgm:prSet presAssocID="{61E2FA93-03AD-4D6D-8575-9A36C5603E9A}" presName="horzThree" presStyleCnt="0"/>
      <dgm:spPr/>
    </dgm:pt>
    <dgm:pt modelId="{DE1317E1-6057-44B9-AEAC-B9AAD6CA8F88}" type="pres">
      <dgm:prSet presAssocID="{0D3A45B0-3169-4462-BBD2-417DB3BC61BA}" presName="sibSpaceThree" presStyleCnt="0"/>
      <dgm:spPr/>
    </dgm:pt>
    <dgm:pt modelId="{A843075E-F046-4FF8-A605-8058BA128247}" type="pres">
      <dgm:prSet presAssocID="{B8E1D315-C1CD-4B9C-A70B-3BF7CCAF72FD}" presName="vertThree" presStyleCnt="0"/>
      <dgm:spPr/>
    </dgm:pt>
    <dgm:pt modelId="{9C9108F9-3BBA-43CB-A1C9-A94079D476AC}" type="pres">
      <dgm:prSet presAssocID="{B8E1D315-C1CD-4B9C-A70B-3BF7CCAF72FD}" presName="txThree" presStyleLbl="node3" presStyleIdx="11" presStyleCnt="13" custScaleX="46886">
        <dgm:presLayoutVars>
          <dgm:chPref val="3"/>
        </dgm:presLayoutVars>
      </dgm:prSet>
      <dgm:spPr/>
      <dgm:t>
        <a:bodyPr/>
        <a:lstStyle/>
        <a:p>
          <a:endParaRPr lang="en-US"/>
        </a:p>
      </dgm:t>
    </dgm:pt>
    <dgm:pt modelId="{0E7DEFDB-D70C-4D83-8F1B-C07B91754F64}" type="pres">
      <dgm:prSet presAssocID="{B8E1D315-C1CD-4B9C-A70B-3BF7CCAF72FD}" presName="horzThree" presStyleCnt="0"/>
      <dgm:spPr/>
    </dgm:pt>
    <dgm:pt modelId="{BFC2B590-FF9A-47BE-B87E-16845705A3AB}" type="pres">
      <dgm:prSet presAssocID="{F4ABEEDA-FE65-4358-962A-1956BC28A6AB}" presName="sibSpaceThree" presStyleCnt="0"/>
      <dgm:spPr/>
    </dgm:pt>
    <dgm:pt modelId="{EC933716-F26B-481D-9521-3BEA7BE3499C}" type="pres">
      <dgm:prSet presAssocID="{129F5AE4-398E-4F50-8E4C-55AC45850BBE}" presName="vertThree" presStyleCnt="0"/>
      <dgm:spPr/>
    </dgm:pt>
    <dgm:pt modelId="{8210C437-BE46-452B-90BC-D6697F37EA5D}" type="pres">
      <dgm:prSet presAssocID="{129F5AE4-398E-4F50-8E4C-55AC45850BBE}" presName="txThree" presStyleLbl="node3" presStyleIdx="12" presStyleCnt="13" custScaleX="40229">
        <dgm:presLayoutVars>
          <dgm:chPref val="3"/>
        </dgm:presLayoutVars>
      </dgm:prSet>
      <dgm:spPr/>
      <dgm:t>
        <a:bodyPr/>
        <a:lstStyle/>
        <a:p>
          <a:endParaRPr lang="en-US"/>
        </a:p>
      </dgm:t>
    </dgm:pt>
    <dgm:pt modelId="{53105285-B022-443A-9BDC-854036AE5D48}" type="pres">
      <dgm:prSet presAssocID="{129F5AE4-398E-4F50-8E4C-55AC45850BBE}" presName="horzThree" presStyleCnt="0"/>
      <dgm:spPr/>
    </dgm:pt>
  </dgm:ptLst>
  <dgm:cxnLst>
    <dgm:cxn modelId="{4DDFD617-1795-4030-AB33-D07525FCF142}" type="presOf" srcId="{129F5AE4-398E-4F50-8E4C-55AC45850BBE}" destId="{8210C437-BE46-452B-90BC-D6697F37EA5D}" srcOrd="0" destOrd="0" presId="urn:microsoft.com/office/officeart/2005/8/layout/hierarchy4"/>
    <dgm:cxn modelId="{561BF0B5-1536-4121-B85E-B266F8F56C4B}" type="presOf" srcId="{FBC2B219-E3AA-4C0E-8375-EDA34E3197B5}" destId="{5C2F849B-643A-4211-9FE0-CDDAF99F2883}" srcOrd="0" destOrd="0" presId="urn:microsoft.com/office/officeart/2005/8/layout/hierarchy4"/>
    <dgm:cxn modelId="{18B2AC6B-0328-484E-975E-0D394C4FA39D}" srcId="{1840BA64-A844-4D4B-8518-C071C48CA8AC}" destId="{C7C361DF-4BDC-4737-AFC2-2DA05630BD04}" srcOrd="0" destOrd="0" parTransId="{14DA6CE9-C2C6-4CD1-B9F6-2662A2B4ED3D}" sibTransId="{B48994C5-984D-4B6D-9082-5760B9DE7195}"/>
    <dgm:cxn modelId="{369F84A1-C2E4-4383-987E-487C111A2130}" srcId="{1840BA64-A844-4D4B-8518-C071C48CA8AC}" destId="{4152EDDC-CB73-454C-BF05-34543ABF3B29}" srcOrd="3" destOrd="0" parTransId="{9FE1E0E8-0A28-4BB0-B423-AE7F92766C12}" sibTransId="{779E3E26-BF9C-4255-A93A-CFE084578E41}"/>
    <dgm:cxn modelId="{0BB7CC4B-008F-4A44-9671-7A887C5F3D1D}" srcId="{809C06EC-5DF2-49DF-9559-E3945D16D67C}" destId="{61E2FA93-03AD-4D6D-8575-9A36C5603E9A}" srcOrd="0" destOrd="0" parTransId="{034354C1-1E1C-4629-A23F-1231C557DFB7}" sibTransId="{0D3A45B0-3169-4462-BBD2-417DB3BC61BA}"/>
    <dgm:cxn modelId="{A76D3847-B533-40F3-AB31-FD2656E55A55}" type="presOf" srcId="{C8B04966-D40C-4757-A7E2-DB5A9D2C1ACA}" destId="{9A2B51BC-AC7A-4925-87FF-1C3E394AF832}" srcOrd="0" destOrd="0" presId="urn:microsoft.com/office/officeart/2005/8/layout/hierarchy4"/>
    <dgm:cxn modelId="{7FD851CA-C5C3-45F8-A9BB-70F223FF9117}" srcId="{1840BA64-A844-4D4B-8518-C071C48CA8AC}" destId="{37CEC7A5-0AED-4480-886C-A3B4421BDF5B}" srcOrd="1" destOrd="0" parTransId="{5C939143-9E7A-4473-B583-FB4E0146A5B3}" sibTransId="{7C0D9CD8-5F47-42AD-92D1-0E77217F87D2}"/>
    <dgm:cxn modelId="{5B5D63EA-9F90-431C-8E5B-70572175FE49}" srcId="{63C66FFD-D9B6-44F2-9797-E6A37CE416F8}" destId="{5C6FA538-FF64-4D5F-8205-0AB545FCB3B4}" srcOrd="3" destOrd="0" parTransId="{8AB6CE9E-FB90-4358-8198-AD386F474C01}" sibTransId="{3773F636-09FF-4DFD-991F-EA87D83BA8B0}"/>
    <dgm:cxn modelId="{F3BE5856-1CCB-4CD8-805E-2F811A0DF21A}" srcId="{809C06EC-5DF2-49DF-9559-E3945D16D67C}" destId="{B8E1D315-C1CD-4B9C-A70B-3BF7CCAF72FD}" srcOrd="1" destOrd="0" parTransId="{ECCC5325-9F7A-480D-A3D3-8A1D4D3191C0}" sibTransId="{F4ABEEDA-FE65-4358-962A-1956BC28A6AB}"/>
    <dgm:cxn modelId="{071B5B82-5D61-4F29-A481-AE4850BFE8AB}" type="presOf" srcId="{63C66FFD-D9B6-44F2-9797-E6A37CE416F8}" destId="{70EA43F9-D234-40B5-8264-2F55FED66630}" srcOrd="0" destOrd="0" presId="urn:microsoft.com/office/officeart/2005/8/layout/hierarchy4"/>
    <dgm:cxn modelId="{5882CCC8-998D-4342-BBAC-C345021CD02A}" type="presOf" srcId="{2330F217-CA07-49E0-8169-0BE84D5F8D65}" destId="{E564F9CF-162F-482D-AE23-04291E43C38B}" srcOrd="0" destOrd="0" presId="urn:microsoft.com/office/officeart/2005/8/layout/hierarchy4"/>
    <dgm:cxn modelId="{29CDBDAB-A71C-4EEA-A36B-233C656405F4}" type="presOf" srcId="{37CEC7A5-0AED-4480-886C-A3B4421BDF5B}" destId="{38516371-8524-4C3E-9AB8-D2FAB841D2B8}" srcOrd="0" destOrd="0" presId="urn:microsoft.com/office/officeart/2005/8/layout/hierarchy4"/>
    <dgm:cxn modelId="{0EB85FC9-B5C8-4AF2-8F7A-BA58C4189D04}" srcId="{C8B04966-D40C-4757-A7E2-DB5A9D2C1ACA}" destId="{FBC2B219-E3AA-4C0E-8375-EDA34E3197B5}" srcOrd="1" destOrd="0" parTransId="{A8727DC1-4820-4800-B289-1729A4C65FA1}" sibTransId="{083AC481-E4A4-4B8E-B274-C604874B4F41}"/>
    <dgm:cxn modelId="{EA795949-88D6-416B-9336-960293E88D43}" type="presOf" srcId="{F6A4828C-F50B-411E-B550-F9A41B32ACE4}" destId="{7CC4B6EE-5830-4F61-8090-9EAFE91863BB}" srcOrd="0" destOrd="0" presId="urn:microsoft.com/office/officeart/2005/8/layout/hierarchy4"/>
    <dgm:cxn modelId="{B385C60A-B14B-417D-9022-2860F6EA86A9}" type="presOf" srcId="{1840BA64-A844-4D4B-8518-C071C48CA8AC}" destId="{05CBB7E5-77CC-4674-AAA1-3A2FDA7F6BE3}" srcOrd="0" destOrd="0" presId="urn:microsoft.com/office/officeart/2005/8/layout/hierarchy4"/>
    <dgm:cxn modelId="{326DA3AE-91FD-4D2C-9AF4-6B95760DA965}" srcId="{C8B04966-D40C-4757-A7E2-DB5A9D2C1ACA}" destId="{2330F217-CA07-49E0-8169-0BE84D5F8D65}" srcOrd="0" destOrd="0" parTransId="{846AD1AB-D2D9-4C90-931E-80ECF154CD95}" sibTransId="{6165EE0A-9240-4DD8-81A4-513B9CFD426A}"/>
    <dgm:cxn modelId="{8A78054B-69A4-4989-9F16-961893583549}" type="presOf" srcId="{A7AFF435-8D4B-4555-9ACC-AB3168F6EA27}" destId="{6D0B2812-145E-439D-8427-2D2F4E831819}" srcOrd="0" destOrd="0" presId="urn:microsoft.com/office/officeart/2005/8/layout/hierarchy4"/>
    <dgm:cxn modelId="{FE44861A-ABF7-45B2-86E8-DF0A59196F2C}" type="presOf" srcId="{61E2FA93-03AD-4D6D-8575-9A36C5603E9A}" destId="{2B7203A5-6162-4E57-B1A9-C20C65E012ED}" srcOrd="0" destOrd="0" presId="urn:microsoft.com/office/officeart/2005/8/layout/hierarchy4"/>
    <dgm:cxn modelId="{09240505-3B2A-42A8-ACA0-F66A87FEE063}" type="presOf" srcId="{AC72356A-296F-45FB-BCBB-D28353BA414B}" destId="{3B62C05D-C8F6-4498-97B8-5872A80D0120}" srcOrd="0" destOrd="0" presId="urn:microsoft.com/office/officeart/2005/8/layout/hierarchy4"/>
    <dgm:cxn modelId="{863F8614-E9CA-463E-B94E-A94330438768}" srcId="{63C66FFD-D9B6-44F2-9797-E6A37CE416F8}" destId="{F6A4828C-F50B-411E-B550-F9A41B32ACE4}" srcOrd="0" destOrd="0" parTransId="{3EB38ED9-FBF2-4CDA-8D9E-94187A7351EA}" sibTransId="{E526B5E8-93F6-4055-BDC4-52DA237584E0}"/>
    <dgm:cxn modelId="{81011093-F4F3-440C-9EFA-34FAB55170E0}" srcId="{D97871E7-FB1E-431D-B502-211EF05EBB18}" destId="{C8B04966-D40C-4757-A7E2-DB5A9D2C1ACA}" srcOrd="2" destOrd="0" parTransId="{5BB9B429-6DE3-472F-9C85-30A49948F5C5}" sibTransId="{83C30933-4712-4626-81F2-8197F51D1FA4}"/>
    <dgm:cxn modelId="{FB7BDF74-9BB2-4F02-A79E-00A3007965BB}" srcId="{D97871E7-FB1E-431D-B502-211EF05EBB18}" destId="{63C66FFD-D9B6-44F2-9797-E6A37CE416F8}" srcOrd="1" destOrd="0" parTransId="{2BFE30F1-AE40-4C85-960D-CACD98912EC1}" sibTransId="{8D68ABBB-7559-4E3F-AE3E-27D504BC2E18}"/>
    <dgm:cxn modelId="{315FA701-51AF-4BA5-BC8B-27F2B7D3CF92}" srcId="{63C66FFD-D9B6-44F2-9797-E6A37CE416F8}" destId="{CF250156-2084-468E-A2EC-0A06C51DE9DB}" srcOrd="2" destOrd="0" parTransId="{ADEFE559-FBF1-4777-B7ED-6366E5F9F99D}" sibTransId="{1473B5FA-DD58-4A2E-A0DC-CF92E5B28897}"/>
    <dgm:cxn modelId="{E58518F6-0D3B-4F22-A7BF-2816431EAC8E}" srcId="{D97871E7-FB1E-431D-B502-211EF05EBB18}" destId="{809C06EC-5DF2-49DF-9559-E3945D16D67C}" srcOrd="3" destOrd="0" parTransId="{D7A82C2F-0257-48EF-953E-117D70373892}" sibTransId="{2AE02742-F514-4DC3-A07F-1FDE718EFF3E}"/>
    <dgm:cxn modelId="{70D47306-F1FD-4AC8-A1B2-82427FC8D5CF}" srcId="{AC72356A-296F-45FB-BCBB-D28353BA414B}" destId="{D97871E7-FB1E-431D-B502-211EF05EBB18}" srcOrd="0" destOrd="0" parTransId="{1E85EC2C-F32E-4976-A43B-622A7018E20E}" sibTransId="{8FE55A04-EB9D-457F-83EF-27B9E1284713}"/>
    <dgm:cxn modelId="{720A4758-AD33-4AE9-8A48-55E33DB420A7}" type="presOf" srcId="{5C6FA538-FF64-4D5F-8205-0AB545FCB3B4}" destId="{688DE128-5D8C-44A0-9EFB-5033F23AF3CD}" srcOrd="0" destOrd="0" presId="urn:microsoft.com/office/officeart/2005/8/layout/hierarchy4"/>
    <dgm:cxn modelId="{14E72891-E541-4BE7-B8D0-2C3776D6960B}" srcId="{63C66FFD-D9B6-44F2-9797-E6A37CE416F8}" destId="{A7AFF435-8D4B-4555-9ACC-AB3168F6EA27}" srcOrd="1" destOrd="0" parTransId="{5C8DB396-C6B6-4D4F-8558-7308BCB5475C}" sibTransId="{30F56290-8BEA-42ED-9220-192962EC6950}"/>
    <dgm:cxn modelId="{ACFA167F-32CC-48C2-8AC7-BC244347BB6E}" type="presOf" srcId="{809C06EC-5DF2-49DF-9559-E3945D16D67C}" destId="{F66BFA2C-382C-4985-A018-D2625DEF8623}" srcOrd="0" destOrd="0" presId="urn:microsoft.com/office/officeart/2005/8/layout/hierarchy4"/>
    <dgm:cxn modelId="{CB18E4E2-D17F-43E2-9BF3-0391C333B853}" type="presOf" srcId="{B8E1D315-C1CD-4B9C-A70B-3BF7CCAF72FD}" destId="{9C9108F9-3BBA-43CB-A1C9-A94079D476AC}" srcOrd="0" destOrd="0" presId="urn:microsoft.com/office/officeart/2005/8/layout/hierarchy4"/>
    <dgm:cxn modelId="{6A858936-3EBF-4EC4-A31D-84E8226FE4C3}" srcId="{1840BA64-A844-4D4B-8518-C071C48CA8AC}" destId="{4F503AC6-5044-4329-8112-B181F14A3CB2}" srcOrd="2" destOrd="0" parTransId="{82DB989B-8D97-4519-BD5D-BD60C245BF1A}" sibTransId="{0B2E716A-8979-4B4D-AC4A-5953EAF3DC4C}"/>
    <dgm:cxn modelId="{9A2055AC-7400-4E38-A192-F1B46B48558C}" type="presOf" srcId="{4152EDDC-CB73-454C-BF05-34543ABF3B29}" destId="{16011AD0-69CA-4AED-A5B4-B5EB1C6DEB51}" srcOrd="0" destOrd="0" presId="urn:microsoft.com/office/officeart/2005/8/layout/hierarchy4"/>
    <dgm:cxn modelId="{A93AEEEB-B2E7-47BF-B35A-68CF4E7B848E}" srcId="{809C06EC-5DF2-49DF-9559-E3945D16D67C}" destId="{129F5AE4-398E-4F50-8E4C-55AC45850BBE}" srcOrd="2" destOrd="0" parTransId="{B5E1A701-D403-4AC9-8F04-FA5FCD19C18F}" sibTransId="{5DA5D360-782E-4BB3-8C4D-40B21AF3752A}"/>
    <dgm:cxn modelId="{2D140F5B-3129-483C-82BB-61B156F1AB0C}" srcId="{D97871E7-FB1E-431D-B502-211EF05EBB18}" destId="{1840BA64-A844-4D4B-8518-C071C48CA8AC}" srcOrd="0" destOrd="0" parTransId="{C6097639-6B2E-426C-BCAA-AA998F89E4C5}" sibTransId="{9CA4FDE9-A4D2-4F17-91B4-42A3350419C2}"/>
    <dgm:cxn modelId="{97BFE47F-51FD-4BB7-AD0D-C681CA7D7B39}" type="presOf" srcId="{4F503AC6-5044-4329-8112-B181F14A3CB2}" destId="{2F924144-8D77-4F74-B38F-1D948694D8B9}" srcOrd="0" destOrd="0" presId="urn:microsoft.com/office/officeart/2005/8/layout/hierarchy4"/>
    <dgm:cxn modelId="{995A35A9-16CE-4564-98CF-E5CBB14046CB}" type="presOf" srcId="{C7C361DF-4BDC-4737-AFC2-2DA05630BD04}" destId="{849A1096-4733-4ACB-B743-91FEF7ACE82F}" srcOrd="0" destOrd="0" presId="urn:microsoft.com/office/officeart/2005/8/layout/hierarchy4"/>
    <dgm:cxn modelId="{30B58E08-8380-4D8D-911E-8CD97C3A60D8}" type="presOf" srcId="{CF250156-2084-468E-A2EC-0A06C51DE9DB}" destId="{2FF9B1AB-BBEE-45AD-B4CC-0EFA2177F73A}" srcOrd="0" destOrd="0" presId="urn:microsoft.com/office/officeart/2005/8/layout/hierarchy4"/>
    <dgm:cxn modelId="{F99008B4-F7AD-41AE-ACBF-1672BCC45FAF}" type="presOf" srcId="{D97871E7-FB1E-431D-B502-211EF05EBB18}" destId="{03F06D8A-9C25-4373-8F92-75CFA56CA244}" srcOrd="0" destOrd="0" presId="urn:microsoft.com/office/officeart/2005/8/layout/hierarchy4"/>
    <dgm:cxn modelId="{68947B3C-2145-496B-BD18-D253CFC39B97}" type="presParOf" srcId="{3B62C05D-C8F6-4498-97B8-5872A80D0120}" destId="{1CDDDCD3-2900-4595-9514-F8C660A432D7}" srcOrd="0" destOrd="0" presId="urn:microsoft.com/office/officeart/2005/8/layout/hierarchy4"/>
    <dgm:cxn modelId="{41CC9916-2E8C-4C2B-B02B-946DA87318B5}" type="presParOf" srcId="{1CDDDCD3-2900-4595-9514-F8C660A432D7}" destId="{03F06D8A-9C25-4373-8F92-75CFA56CA244}" srcOrd="0" destOrd="0" presId="urn:microsoft.com/office/officeart/2005/8/layout/hierarchy4"/>
    <dgm:cxn modelId="{A1A18A44-2A61-435B-82F7-FE66E5BB15F5}" type="presParOf" srcId="{1CDDDCD3-2900-4595-9514-F8C660A432D7}" destId="{DA9E141F-5FAD-4104-8698-D28C3B1BD9A0}" srcOrd="1" destOrd="0" presId="urn:microsoft.com/office/officeart/2005/8/layout/hierarchy4"/>
    <dgm:cxn modelId="{94A2DF88-E473-4FA6-A82E-6E8E1CDCD8F2}" type="presParOf" srcId="{1CDDDCD3-2900-4595-9514-F8C660A432D7}" destId="{A70102B3-C2AA-46BA-A58E-5C6D551A3D56}" srcOrd="2" destOrd="0" presId="urn:microsoft.com/office/officeart/2005/8/layout/hierarchy4"/>
    <dgm:cxn modelId="{1B4BE48C-564F-485C-9D4A-A25435A83B0D}" type="presParOf" srcId="{A70102B3-C2AA-46BA-A58E-5C6D551A3D56}" destId="{5C4A5315-2711-4C9B-99DE-AB8AE31A3BA1}" srcOrd="0" destOrd="0" presId="urn:microsoft.com/office/officeart/2005/8/layout/hierarchy4"/>
    <dgm:cxn modelId="{A1FB73A6-3331-4B27-AA32-6A9F4A6E8DA9}" type="presParOf" srcId="{5C4A5315-2711-4C9B-99DE-AB8AE31A3BA1}" destId="{05CBB7E5-77CC-4674-AAA1-3A2FDA7F6BE3}" srcOrd="0" destOrd="0" presId="urn:microsoft.com/office/officeart/2005/8/layout/hierarchy4"/>
    <dgm:cxn modelId="{53228335-1A2C-4015-A8BE-0450D4B80223}" type="presParOf" srcId="{5C4A5315-2711-4C9B-99DE-AB8AE31A3BA1}" destId="{150607DD-465E-443C-AC05-69AF51E6F82A}" srcOrd="1" destOrd="0" presId="urn:microsoft.com/office/officeart/2005/8/layout/hierarchy4"/>
    <dgm:cxn modelId="{D23CBE82-F290-4774-B4DE-378757135987}" type="presParOf" srcId="{5C4A5315-2711-4C9B-99DE-AB8AE31A3BA1}" destId="{F3816FB7-7EA2-4C59-A011-3A6415B4225D}" srcOrd="2" destOrd="0" presId="urn:microsoft.com/office/officeart/2005/8/layout/hierarchy4"/>
    <dgm:cxn modelId="{6787AF41-4C82-44E6-9938-288E644960E7}" type="presParOf" srcId="{F3816FB7-7EA2-4C59-A011-3A6415B4225D}" destId="{650A6A25-AB88-4CB6-B840-B394107BB181}" srcOrd="0" destOrd="0" presId="urn:microsoft.com/office/officeart/2005/8/layout/hierarchy4"/>
    <dgm:cxn modelId="{C2EE5206-D7A4-4C14-B07D-30A7D9FF0168}" type="presParOf" srcId="{650A6A25-AB88-4CB6-B840-B394107BB181}" destId="{849A1096-4733-4ACB-B743-91FEF7ACE82F}" srcOrd="0" destOrd="0" presId="urn:microsoft.com/office/officeart/2005/8/layout/hierarchy4"/>
    <dgm:cxn modelId="{6DCD6BD0-8DC2-48CC-AF1F-C1B6EAA44134}" type="presParOf" srcId="{650A6A25-AB88-4CB6-B840-B394107BB181}" destId="{54C366B0-10AD-45BB-A225-6D4D26E381AD}" srcOrd="1" destOrd="0" presId="urn:microsoft.com/office/officeart/2005/8/layout/hierarchy4"/>
    <dgm:cxn modelId="{DBFC84F6-519D-48FB-9E56-5D202A3EA235}" type="presParOf" srcId="{F3816FB7-7EA2-4C59-A011-3A6415B4225D}" destId="{4D630202-5FD4-4AD2-A545-872BA6783D64}" srcOrd="1" destOrd="0" presId="urn:microsoft.com/office/officeart/2005/8/layout/hierarchy4"/>
    <dgm:cxn modelId="{F7DE5E33-D88B-4B0E-8266-61DF48921450}" type="presParOf" srcId="{F3816FB7-7EA2-4C59-A011-3A6415B4225D}" destId="{317A5653-70AC-4921-9C49-A057CDE6736F}" srcOrd="2" destOrd="0" presId="urn:microsoft.com/office/officeart/2005/8/layout/hierarchy4"/>
    <dgm:cxn modelId="{A71A0957-DD45-43CA-B065-5EE141F87505}" type="presParOf" srcId="{317A5653-70AC-4921-9C49-A057CDE6736F}" destId="{38516371-8524-4C3E-9AB8-D2FAB841D2B8}" srcOrd="0" destOrd="0" presId="urn:microsoft.com/office/officeart/2005/8/layout/hierarchy4"/>
    <dgm:cxn modelId="{D944A657-0439-426B-9E46-927E2285D762}" type="presParOf" srcId="{317A5653-70AC-4921-9C49-A057CDE6736F}" destId="{9BE1E2BC-BA00-470B-9999-47FAEBEECB83}" srcOrd="1" destOrd="0" presId="urn:microsoft.com/office/officeart/2005/8/layout/hierarchy4"/>
    <dgm:cxn modelId="{860D0633-FCB1-40DB-80AE-F74AD2157C44}" type="presParOf" srcId="{F3816FB7-7EA2-4C59-A011-3A6415B4225D}" destId="{8979B96B-C051-4867-8723-0E1BC049933D}" srcOrd="3" destOrd="0" presId="urn:microsoft.com/office/officeart/2005/8/layout/hierarchy4"/>
    <dgm:cxn modelId="{26AE299D-CF0D-41F9-B0FE-BFD1CB16408B}" type="presParOf" srcId="{F3816FB7-7EA2-4C59-A011-3A6415B4225D}" destId="{1A942398-CCEE-41EE-B1F9-B6E72A4868EF}" srcOrd="4" destOrd="0" presId="urn:microsoft.com/office/officeart/2005/8/layout/hierarchy4"/>
    <dgm:cxn modelId="{508258E5-D61A-405A-AD86-7C1DC7293292}" type="presParOf" srcId="{1A942398-CCEE-41EE-B1F9-B6E72A4868EF}" destId="{2F924144-8D77-4F74-B38F-1D948694D8B9}" srcOrd="0" destOrd="0" presId="urn:microsoft.com/office/officeart/2005/8/layout/hierarchy4"/>
    <dgm:cxn modelId="{7B475AF7-E946-487C-9E97-EA7CB2E5C251}" type="presParOf" srcId="{1A942398-CCEE-41EE-B1F9-B6E72A4868EF}" destId="{564C2726-F3E9-465F-98E9-5A53D67540F7}" srcOrd="1" destOrd="0" presId="urn:microsoft.com/office/officeart/2005/8/layout/hierarchy4"/>
    <dgm:cxn modelId="{F4B8CFBA-A2E6-437F-A834-A0737B6EE0C7}" type="presParOf" srcId="{F3816FB7-7EA2-4C59-A011-3A6415B4225D}" destId="{B74F96C0-6111-40AD-87C9-B42852A4C20A}" srcOrd="5" destOrd="0" presId="urn:microsoft.com/office/officeart/2005/8/layout/hierarchy4"/>
    <dgm:cxn modelId="{8229D137-C8C4-4A70-A449-889863C20D46}" type="presParOf" srcId="{F3816FB7-7EA2-4C59-A011-3A6415B4225D}" destId="{B9CE3CF9-7599-4ACB-92E7-3D49D48476F1}" srcOrd="6" destOrd="0" presId="urn:microsoft.com/office/officeart/2005/8/layout/hierarchy4"/>
    <dgm:cxn modelId="{1EDDFB42-6CDE-43D4-A6A4-9759D7DEA7EA}" type="presParOf" srcId="{B9CE3CF9-7599-4ACB-92E7-3D49D48476F1}" destId="{16011AD0-69CA-4AED-A5B4-B5EB1C6DEB51}" srcOrd="0" destOrd="0" presId="urn:microsoft.com/office/officeart/2005/8/layout/hierarchy4"/>
    <dgm:cxn modelId="{5966BD58-A145-4467-9B61-C9C3C2B7E2FF}" type="presParOf" srcId="{B9CE3CF9-7599-4ACB-92E7-3D49D48476F1}" destId="{6500DD5D-E362-40EB-9A2A-36973B2FE1F1}" srcOrd="1" destOrd="0" presId="urn:microsoft.com/office/officeart/2005/8/layout/hierarchy4"/>
    <dgm:cxn modelId="{C86F2F02-ECE6-4F96-91C4-CB2607B3B1F4}" type="presParOf" srcId="{A70102B3-C2AA-46BA-A58E-5C6D551A3D56}" destId="{3C076804-0D4E-4E51-8D21-58898C13C3FD}" srcOrd="1" destOrd="0" presId="urn:microsoft.com/office/officeart/2005/8/layout/hierarchy4"/>
    <dgm:cxn modelId="{A4D8B7D2-19AA-43EF-A8B9-4D3071DBD868}" type="presParOf" srcId="{A70102B3-C2AA-46BA-A58E-5C6D551A3D56}" destId="{7D4A4622-02A4-403C-B148-2BF6D4F9BE62}" srcOrd="2" destOrd="0" presId="urn:microsoft.com/office/officeart/2005/8/layout/hierarchy4"/>
    <dgm:cxn modelId="{F579EA39-F312-485F-9EEB-AC87E344B405}" type="presParOf" srcId="{7D4A4622-02A4-403C-B148-2BF6D4F9BE62}" destId="{70EA43F9-D234-40B5-8264-2F55FED66630}" srcOrd="0" destOrd="0" presId="urn:microsoft.com/office/officeart/2005/8/layout/hierarchy4"/>
    <dgm:cxn modelId="{4ED79D41-3DF8-4986-8C79-8C5AA38F9920}" type="presParOf" srcId="{7D4A4622-02A4-403C-B148-2BF6D4F9BE62}" destId="{E879BB17-6A4E-4CD2-AAA3-09E52F291225}" srcOrd="1" destOrd="0" presId="urn:microsoft.com/office/officeart/2005/8/layout/hierarchy4"/>
    <dgm:cxn modelId="{46AE8DBF-FF63-4EBB-954A-7427693F75AF}" type="presParOf" srcId="{7D4A4622-02A4-403C-B148-2BF6D4F9BE62}" destId="{EA6FA805-856A-4542-B061-66179027F289}" srcOrd="2" destOrd="0" presId="urn:microsoft.com/office/officeart/2005/8/layout/hierarchy4"/>
    <dgm:cxn modelId="{FFE41D38-45C1-47C5-BBCE-7912A56C3BAF}" type="presParOf" srcId="{EA6FA805-856A-4542-B061-66179027F289}" destId="{F81991EE-A47C-4FA3-88D4-99B79CF2106E}" srcOrd="0" destOrd="0" presId="urn:microsoft.com/office/officeart/2005/8/layout/hierarchy4"/>
    <dgm:cxn modelId="{9ADFDECC-5CC9-4931-87DF-48359A339172}" type="presParOf" srcId="{F81991EE-A47C-4FA3-88D4-99B79CF2106E}" destId="{7CC4B6EE-5830-4F61-8090-9EAFE91863BB}" srcOrd="0" destOrd="0" presId="urn:microsoft.com/office/officeart/2005/8/layout/hierarchy4"/>
    <dgm:cxn modelId="{81323125-F3D6-444B-BC6C-AA80A4D3409F}" type="presParOf" srcId="{F81991EE-A47C-4FA3-88D4-99B79CF2106E}" destId="{B1B06B22-452B-4C7B-99D4-42DE1448356B}" srcOrd="1" destOrd="0" presId="urn:microsoft.com/office/officeart/2005/8/layout/hierarchy4"/>
    <dgm:cxn modelId="{C74E36CC-4325-406C-9B2C-D5B7F8742F17}" type="presParOf" srcId="{EA6FA805-856A-4542-B061-66179027F289}" destId="{5755FBDC-D7D3-4150-B95F-E14542E995BF}" srcOrd="1" destOrd="0" presId="urn:microsoft.com/office/officeart/2005/8/layout/hierarchy4"/>
    <dgm:cxn modelId="{FA31D603-7CEF-4AA1-8DA8-0DDF93789CB1}" type="presParOf" srcId="{EA6FA805-856A-4542-B061-66179027F289}" destId="{8BBE7995-D646-4535-8E62-8904041A0639}" srcOrd="2" destOrd="0" presId="urn:microsoft.com/office/officeart/2005/8/layout/hierarchy4"/>
    <dgm:cxn modelId="{577B2005-1A3E-49FE-AE38-3E2FA54E1668}" type="presParOf" srcId="{8BBE7995-D646-4535-8E62-8904041A0639}" destId="{6D0B2812-145E-439D-8427-2D2F4E831819}" srcOrd="0" destOrd="0" presId="urn:microsoft.com/office/officeart/2005/8/layout/hierarchy4"/>
    <dgm:cxn modelId="{BC22C571-9696-4EDB-A4C1-47F39126F822}" type="presParOf" srcId="{8BBE7995-D646-4535-8E62-8904041A0639}" destId="{7AA62E45-4A85-4193-ACF0-9528F579FE3D}" srcOrd="1" destOrd="0" presId="urn:microsoft.com/office/officeart/2005/8/layout/hierarchy4"/>
    <dgm:cxn modelId="{76EE879C-AA95-40A9-AA61-3D62A51F51BA}" type="presParOf" srcId="{EA6FA805-856A-4542-B061-66179027F289}" destId="{659D0FE2-4848-4863-9E56-BEB8A848320B}" srcOrd="3" destOrd="0" presId="urn:microsoft.com/office/officeart/2005/8/layout/hierarchy4"/>
    <dgm:cxn modelId="{E13CEDF8-6ECA-48A5-B739-41A1D1209938}" type="presParOf" srcId="{EA6FA805-856A-4542-B061-66179027F289}" destId="{39FE797A-E981-4A20-B257-E1A9DE4CBC04}" srcOrd="4" destOrd="0" presId="urn:microsoft.com/office/officeart/2005/8/layout/hierarchy4"/>
    <dgm:cxn modelId="{6A228823-7CBB-422F-AAED-7B88BC866F9A}" type="presParOf" srcId="{39FE797A-E981-4A20-B257-E1A9DE4CBC04}" destId="{2FF9B1AB-BBEE-45AD-B4CC-0EFA2177F73A}" srcOrd="0" destOrd="0" presId="urn:microsoft.com/office/officeart/2005/8/layout/hierarchy4"/>
    <dgm:cxn modelId="{927327B4-5AEF-4092-8B30-3710529C03C2}" type="presParOf" srcId="{39FE797A-E981-4A20-B257-E1A9DE4CBC04}" destId="{7AF373E1-816C-4EC1-9E15-C33A2B161832}" srcOrd="1" destOrd="0" presId="urn:microsoft.com/office/officeart/2005/8/layout/hierarchy4"/>
    <dgm:cxn modelId="{309B4A12-7036-4088-B7DB-C3C1388E091A}" type="presParOf" srcId="{EA6FA805-856A-4542-B061-66179027F289}" destId="{43C76910-D921-4991-9C85-0FFDDFE552B7}" srcOrd="5" destOrd="0" presId="urn:microsoft.com/office/officeart/2005/8/layout/hierarchy4"/>
    <dgm:cxn modelId="{8CDD8985-6E90-444F-8C8C-D5BF65491F87}" type="presParOf" srcId="{EA6FA805-856A-4542-B061-66179027F289}" destId="{C07FD0BE-7CEC-430A-A4FB-689E55D175C6}" srcOrd="6" destOrd="0" presId="urn:microsoft.com/office/officeart/2005/8/layout/hierarchy4"/>
    <dgm:cxn modelId="{13FE4CE1-FEC1-490D-A510-35964988957B}" type="presParOf" srcId="{C07FD0BE-7CEC-430A-A4FB-689E55D175C6}" destId="{688DE128-5D8C-44A0-9EFB-5033F23AF3CD}" srcOrd="0" destOrd="0" presId="urn:microsoft.com/office/officeart/2005/8/layout/hierarchy4"/>
    <dgm:cxn modelId="{55B243BB-4143-404B-A0D8-04263140DC75}" type="presParOf" srcId="{C07FD0BE-7CEC-430A-A4FB-689E55D175C6}" destId="{620D0700-62AB-4E7F-9E72-F189DEA38911}" srcOrd="1" destOrd="0" presId="urn:microsoft.com/office/officeart/2005/8/layout/hierarchy4"/>
    <dgm:cxn modelId="{7B2E3051-575C-46DE-BC40-EF889C7B1E24}" type="presParOf" srcId="{A70102B3-C2AA-46BA-A58E-5C6D551A3D56}" destId="{C3CDF1FA-C52F-40F6-81D7-E9B75C1EE5B3}" srcOrd="3" destOrd="0" presId="urn:microsoft.com/office/officeart/2005/8/layout/hierarchy4"/>
    <dgm:cxn modelId="{8867C21E-BA7E-4D08-9DA9-8338A207E13E}" type="presParOf" srcId="{A70102B3-C2AA-46BA-A58E-5C6D551A3D56}" destId="{5A0C33AB-ACC2-47DA-AC0B-83F8C9CB2424}" srcOrd="4" destOrd="0" presId="urn:microsoft.com/office/officeart/2005/8/layout/hierarchy4"/>
    <dgm:cxn modelId="{F0CE53BD-F40D-4D2E-BB65-0FA4EA835194}" type="presParOf" srcId="{5A0C33AB-ACC2-47DA-AC0B-83F8C9CB2424}" destId="{9A2B51BC-AC7A-4925-87FF-1C3E394AF832}" srcOrd="0" destOrd="0" presId="urn:microsoft.com/office/officeart/2005/8/layout/hierarchy4"/>
    <dgm:cxn modelId="{509B0356-B3D4-4C2D-B564-F26A090B22F9}" type="presParOf" srcId="{5A0C33AB-ACC2-47DA-AC0B-83F8C9CB2424}" destId="{342E9AB2-CA01-4D9A-BFDD-AD3BF129A303}" srcOrd="1" destOrd="0" presId="urn:microsoft.com/office/officeart/2005/8/layout/hierarchy4"/>
    <dgm:cxn modelId="{199F0C28-EA5A-4200-A1FD-84E23D294367}" type="presParOf" srcId="{5A0C33AB-ACC2-47DA-AC0B-83F8C9CB2424}" destId="{0EBF9EDE-6E65-4C3F-97DC-2AB010B6E2CF}" srcOrd="2" destOrd="0" presId="urn:microsoft.com/office/officeart/2005/8/layout/hierarchy4"/>
    <dgm:cxn modelId="{EADCFB6C-059E-4B5A-8E21-41C3FD3456C4}" type="presParOf" srcId="{0EBF9EDE-6E65-4C3F-97DC-2AB010B6E2CF}" destId="{E7D3AF78-DB7F-4825-973E-22626C7F4A20}" srcOrd="0" destOrd="0" presId="urn:microsoft.com/office/officeart/2005/8/layout/hierarchy4"/>
    <dgm:cxn modelId="{4565A5AE-D1C9-42F1-8D1D-78E464A4F505}" type="presParOf" srcId="{E7D3AF78-DB7F-4825-973E-22626C7F4A20}" destId="{E564F9CF-162F-482D-AE23-04291E43C38B}" srcOrd="0" destOrd="0" presId="urn:microsoft.com/office/officeart/2005/8/layout/hierarchy4"/>
    <dgm:cxn modelId="{A9553B6F-6C7E-4D56-BDB0-E8E8FE9B227F}" type="presParOf" srcId="{E7D3AF78-DB7F-4825-973E-22626C7F4A20}" destId="{BF5B950D-1F32-43DE-A9C6-8E1E6329A44A}" srcOrd="1" destOrd="0" presId="urn:microsoft.com/office/officeart/2005/8/layout/hierarchy4"/>
    <dgm:cxn modelId="{1BBFB2E8-EDBD-4173-9429-17FB9C05748E}" type="presParOf" srcId="{0EBF9EDE-6E65-4C3F-97DC-2AB010B6E2CF}" destId="{7523DBC5-1C2B-4939-94E2-F1F9A551E1FC}" srcOrd="1" destOrd="0" presId="urn:microsoft.com/office/officeart/2005/8/layout/hierarchy4"/>
    <dgm:cxn modelId="{BA03EF71-76CF-4110-AE74-5DE271187161}" type="presParOf" srcId="{0EBF9EDE-6E65-4C3F-97DC-2AB010B6E2CF}" destId="{5BE20A3C-A517-4F54-85C0-990F9F0C485D}" srcOrd="2" destOrd="0" presId="urn:microsoft.com/office/officeart/2005/8/layout/hierarchy4"/>
    <dgm:cxn modelId="{6550A6B4-8D78-4FBB-8744-0D3912BB3850}" type="presParOf" srcId="{5BE20A3C-A517-4F54-85C0-990F9F0C485D}" destId="{5C2F849B-643A-4211-9FE0-CDDAF99F2883}" srcOrd="0" destOrd="0" presId="urn:microsoft.com/office/officeart/2005/8/layout/hierarchy4"/>
    <dgm:cxn modelId="{643338D3-594C-4DA8-8C98-5BA95F29442B}" type="presParOf" srcId="{5BE20A3C-A517-4F54-85C0-990F9F0C485D}" destId="{06C2DA99-9397-45DE-BC74-62FD878CE166}" srcOrd="1" destOrd="0" presId="urn:microsoft.com/office/officeart/2005/8/layout/hierarchy4"/>
    <dgm:cxn modelId="{33D0AA8D-2FDA-4318-8197-60BE727AC919}" type="presParOf" srcId="{A70102B3-C2AA-46BA-A58E-5C6D551A3D56}" destId="{3E450ADB-37DC-409B-A475-F47C59FBEF56}" srcOrd="5" destOrd="0" presId="urn:microsoft.com/office/officeart/2005/8/layout/hierarchy4"/>
    <dgm:cxn modelId="{4BD7E4E1-A632-45AB-A451-69B9361BB0B2}" type="presParOf" srcId="{A70102B3-C2AA-46BA-A58E-5C6D551A3D56}" destId="{69C893AA-FDC9-4AC4-9432-1CAF20F1A96D}" srcOrd="6" destOrd="0" presId="urn:microsoft.com/office/officeart/2005/8/layout/hierarchy4"/>
    <dgm:cxn modelId="{F4591DE6-7C3F-4791-9592-8BDAA14B12E6}" type="presParOf" srcId="{69C893AA-FDC9-4AC4-9432-1CAF20F1A96D}" destId="{F66BFA2C-382C-4985-A018-D2625DEF8623}" srcOrd="0" destOrd="0" presId="urn:microsoft.com/office/officeart/2005/8/layout/hierarchy4"/>
    <dgm:cxn modelId="{D8F150E5-0B49-4181-B90B-1A877A731F2E}" type="presParOf" srcId="{69C893AA-FDC9-4AC4-9432-1CAF20F1A96D}" destId="{088EB501-2CE7-48F2-B15F-6894FA325415}" srcOrd="1" destOrd="0" presId="urn:microsoft.com/office/officeart/2005/8/layout/hierarchy4"/>
    <dgm:cxn modelId="{BC43E366-B30F-4045-9136-FE981091537F}" type="presParOf" srcId="{69C893AA-FDC9-4AC4-9432-1CAF20F1A96D}" destId="{46C02458-452B-49F2-B4FE-9586BEE186AB}" srcOrd="2" destOrd="0" presId="urn:microsoft.com/office/officeart/2005/8/layout/hierarchy4"/>
    <dgm:cxn modelId="{7D4515E2-6ADD-4CF0-A4D7-3003EE4ED6C2}" type="presParOf" srcId="{46C02458-452B-49F2-B4FE-9586BEE186AB}" destId="{232593EF-9332-4C78-A726-BF1AE7BB7DD4}" srcOrd="0" destOrd="0" presId="urn:microsoft.com/office/officeart/2005/8/layout/hierarchy4"/>
    <dgm:cxn modelId="{1FCA1B86-C617-4B32-9075-E45030341B1A}" type="presParOf" srcId="{232593EF-9332-4C78-A726-BF1AE7BB7DD4}" destId="{2B7203A5-6162-4E57-B1A9-C20C65E012ED}" srcOrd="0" destOrd="0" presId="urn:microsoft.com/office/officeart/2005/8/layout/hierarchy4"/>
    <dgm:cxn modelId="{C152A23A-ACF2-4C9B-8B40-91A2C5DF7556}" type="presParOf" srcId="{232593EF-9332-4C78-A726-BF1AE7BB7DD4}" destId="{1B48DB85-3505-40DB-8E10-BFA7A8AEBBD5}" srcOrd="1" destOrd="0" presId="urn:microsoft.com/office/officeart/2005/8/layout/hierarchy4"/>
    <dgm:cxn modelId="{946B3C23-D92D-45BA-8854-67849C27FA31}" type="presParOf" srcId="{46C02458-452B-49F2-B4FE-9586BEE186AB}" destId="{DE1317E1-6057-44B9-AEAC-B9AAD6CA8F88}" srcOrd="1" destOrd="0" presId="urn:microsoft.com/office/officeart/2005/8/layout/hierarchy4"/>
    <dgm:cxn modelId="{58F4D867-0137-4774-87B7-DFC8D2E6F5DD}" type="presParOf" srcId="{46C02458-452B-49F2-B4FE-9586BEE186AB}" destId="{A843075E-F046-4FF8-A605-8058BA128247}" srcOrd="2" destOrd="0" presId="urn:microsoft.com/office/officeart/2005/8/layout/hierarchy4"/>
    <dgm:cxn modelId="{A3474521-E9FF-4DDA-B475-EBD176BA4F86}" type="presParOf" srcId="{A843075E-F046-4FF8-A605-8058BA128247}" destId="{9C9108F9-3BBA-43CB-A1C9-A94079D476AC}" srcOrd="0" destOrd="0" presId="urn:microsoft.com/office/officeart/2005/8/layout/hierarchy4"/>
    <dgm:cxn modelId="{C03FD611-5922-4208-8ED2-304699E36571}" type="presParOf" srcId="{A843075E-F046-4FF8-A605-8058BA128247}" destId="{0E7DEFDB-D70C-4D83-8F1B-C07B91754F64}" srcOrd="1" destOrd="0" presId="urn:microsoft.com/office/officeart/2005/8/layout/hierarchy4"/>
    <dgm:cxn modelId="{98978D88-D217-4E81-B36B-D0F3AEE12895}" type="presParOf" srcId="{46C02458-452B-49F2-B4FE-9586BEE186AB}" destId="{BFC2B590-FF9A-47BE-B87E-16845705A3AB}" srcOrd="3" destOrd="0" presId="urn:microsoft.com/office/officeart/2005/8/layout/hierarchy4"/>
    <dgm:cxn modelId="{06BFB6E2-737E-4A5F-B71A-5FD6241ECFBE}" type="presParOf" srcId="{46C02458-452B-49F2-B4FE-9586BEE186AB}" destId="{EC933716-F26B-481D-9521-3BEA7BE3499C}" srcOrd="4" destOrd="0" presId="urn:microsoft.com/office/officeart/2005/8/layout/hierarchy4"/>
    <dgm:cxn modelId="{AE3073AC-6FE9-463D-B9B5-2715FA6829C9}" type="presParOf" srcId="{EC933716-F26B-481D-9521-3BEA7BE3499C}" destId="{8210C437-BE46-452B-90BC-D6697F37EA5D}" srcOrd="0" destOrd="0" presId="urn:microsoft.com/office/officeart/2005/8/layout/hierarchy4"/>
    <dgm:cxn modelId="{723DC927-35DE-41D3-8300-238C06414087}" type="presParOf" srcId="{EC933716-F26B-481D-9521-3BEA7BE3499C}" destId="{53105285-B022-443A-9BDC-854036AE5D48}"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AACF126-44C3-41DD-90C3-9C7779F3C784}"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US"/>
        </a:p>
      </dgm:t>
    </dgm:pt>
    <dgm:pt modelId="{2426007A-C7A0-49B3-847C-75F5A724CA94}">
      <dgm:prSet phldrT="[Text]" custT="1">
        <dgm:style>
          <a:lnRef idx="3">
            <a:schemeClr val="lt1"/>
          </a:lnRef>
          <a:fillRef idx="1">
            <a:schemeClr val="accent3"/>
          </a:fillRef>
          <a:effectRef idx="1">
            <a:schemeClr val="accent3"/>
          </a:effectRef>
          <a:fontRef idx="minor">
            <a:schemeClr val="lt1"/>
          </a:fontRef>
        </dgm:style>
      </dgm:prSet>
      <dgm:spPr/>
      <dgm:t>
        <a:bodyPr/>
        <a:lstStyle/>
        <a:p>
          <a:r>
            <a:rPr lang="en-US" sz="2200" dirty="0" smtClean="0">
              <a:solidFill>
                <a:schemeClr val="bg1"/>
              </a:solidFill>
            </a:rPr>
            <a:t>Language Strand</a:t>
          </a:r>
        </a:p>
        <a:p>
          <a:r>
            <a:rPr lang="en-US" sz="1600" dirty="0" smtClean="0">
              <a:solidFill>
                <a:schemeClr val="bg1"/>
              </a:solidFill>
            </a:rPr>
            <a:t>6 Standard Statements</a:t>
          </a:r>
          <a:endParaRPr lang="en-US" sz="1600" dirty="0">
            <a:solidFill>
              <a:schemeClr val="bg1"/>
            </a:solidFill>
          </a:endParaRPr>
        </a:p>
      </dgm:t>
    </dgm:pt>
    <dgm:pt modelId="{57FA4BA9-3F93-4EAD-B268-31B6EB516996}" type="parTrans" cxnId="{A803DF98-66FD-4714-885F-7ACE7BAF2E8F}">
      <dgm:prSet/>
      <dgm:spPr/>
      <dgm:t>
        <a:bodyPr/>
        <a:lstStyle/>
        <a:p>
          <a:endParaRPr lang="en-US"/>
        </a:p>
      </dgm:t>
    </dgm:pt>
    <dgm:pt modelId="{B296CB73-95CE-425D-8546-692FA731205A}" type="sibTrans" cxnId="{A803DF98-66FD-4714-885F-7ACE7BAF2E8F}">
      <dgm:prSet/>
      <dgm:spPr/>
      <dgm:t>
        <a:bodyPr/>
        <a:lstStyle/>
        <a:p>
          <a:endParaRPr lang="en-US"/>
        </a:p>
      </dgm:t>
    </dgm:pt>
    <dgm:pt modelId="{803304A1-ED36-49F2-9D6F-63D388598977}">
      <dgm:prSet phldrT="[Text]" custT="1">
        <dgm:style>
          <a:lnRef idx="1">
            <a:schemeClr val="accent3"/>
          </a:lnRef>
          <a:fillRef idx="2">
            <a:schemeClr val="accent3"/>
          </a:fillRef>
          <a:effectRef idx="1">
            <a:schemeClr val="accent3"/>
          </a:effectRef>
          <a:fontRef idx="minor">
            <a:schemeClr val="dk1"/>
          </a:fontRef>
        </dgm:style>
      </dgm:prSet>
      <dgm:spPr/>
      <dgm:t>
        <a:bodyPr vert="vert270"/>
        <a:lstStyle/>
        <a:p>
          <a:r>
            <a:rPr lang="en-US" sz="1400" b="0" dirty="0" smtClean="0">
              <a:solidFill>
                <a:schemeClr val="tx1"/>
              </a:solidFill>
            </a:rPr>
            <a:t>Topic</a:t>
          </a:r>
          <a:endParaRPr lang="en-US" sz="1400" b="0" dirty="0">
            <a:solidFill>
              <a:schemeClr val="tx1"/>
            </a:solidFill>
          </a:endParaRPr>
        </a:p>
      </dgm:t>
    </dgm:pt>
    <dgm:pt modelId="{4C0486AC-1B06-4A99-8E23-A71EB59F63B9}" type="parTrans" cxnId="{18661A7D-3E54-4907-9787-87ED84B13435}">
      <dgm:prSet/>
      <dgm:spPr/>
      <dgm:t>
        <a:bodyPr/>
        <a:lstStyle/>
        <a:p>
          <a:endParaRPr lang="en-US"/>
        </a:p>
      </dgm:t>
    </dgm:pt>
    <dgm:pt modelId="{C26F0075-3E5D-45C2-85F2-8A5C1747179C}" type="sibTrans" cxnId="{18661A7D-3E54-4907-9787-87ED84B13435}">
      <dgm:prSet/>
      <dgm:spPr/>
      <dgm:t>
        <a:bodyPr/>
        <a:lstStyle/>
        <a:p>
          <a:endParaRPr lang="en-US"/>
        </a:p>
      </dgm:t>
    </dgm:pt>
    <dgm:pt modelId="{D2636D0C-E32C-420A-984F-ADA5B261C042}">
      <dgm:prSet custT="1">
        <dgm:style>
          <a:lnRef idx="3">
            <a:schemeClr val="lt1"/>
          </a:lnRef>
          <a:fillRef idx="1">
            <a:schemeClr val="accent2"/>
          </a:fillRef>
          <a:effectRef idx="1">
            <a:schemeClr val="accent2"/>
          </a:effectRef>
          <a:fontRef idx="minor">
            <a:schemeClr val="lt1"/>
          </a:fontRef>
        </dgm:style>
      </dgm:prSet>
      <dgm:spPr/>
      <dgm:t>
        <a:bodyPr/>
        <a:lstStyle/>
        <a:p>
          <a:r>
            <a:rPr lang="en-US" sz="1900" dirty="0" smtClean="0">
              <a:solidFill>
                <a:schemeClr val="bg1"/>
              </a:solidFill>
            </a:rPr>
            <a:t>Writing Strand </a:t>
          </a:r>
        </a:p>
        <a:p>
          <a:r>
            <a:rPr lang="en-US" sz="1900" dirty="0" smtClean="0">
              <a:solidFill>
                <a:schemeClr val="bg1"/>
              </a:solidFill>
            </a:rPr>
            <a:t> </a:t>
          </a:r>
          <a:r>
            <a:rPr lang="en-US" sz="1600" dirty="0" smtClean="0">
              <a:solidFill>
                <a:schemeClr val="bg1"/>
              </a:solidFill>
            </a:rPr>
            <a:t>10 Standard Statements</a:t>
          </a:r>
          <a:endParaRPr lang="en-US" sz="1600" dirty="0">
            <a:solidFill>
              <a:schemeClr val="bg1"/>
            </a:solidFill>
          </a:endParaRPr>
        </a:p>
      </dgm:t>
    </dgm:pt>
    <dgm:pt modelId="{24412D2A-F6F2-4847-BDB6-A50B0C77D5B3}" type="parTrans" cxnId="{C4D379ED-A5AA-46DC-A259-A1FBC4238E85}">
      <dgm:prSet/>
      <dgm:spPr/>
      <dgm:t>
        <a:bodyPr/>
        <a:lstStyle/>
        <a:p>
          <a:endParaRPr lang="en-US"/>
        </a:p>
      </dgm:t>
    </dgm:pt>
    <dgm:pt modelId="{7CB19586-1CCD-426F-9D16-428A3A3BD7CD}" type="sibTrans" cxnId="{C4D379ED-A5AA-46DC-A259-A1FBC4238E85}">
      <dgm:prSet/>
      <dgm:spPr/>
      <dgm:t>
        <a:bodyPr/>
        <a:lstStyle/>
        <a:p>
          <a:endParaRPr lang="en-US"/>
        </a:p>
      </dgm:t>
    </dgm:pt>
    <dgm:pt modelId="{7665ADCF-825B-49A9-A04C-5BDC6F2F28E4}">
      <dgm:prSet custT="1">
        <dgm:style>
          <a:lnRef idx="3">
            <a:schemeClr val="lt1"/>
          </a:lnRef>
          <a:fillRef idx="1">
            <a:schemeClr val="accent6"/>
          </a:fillRef>
          <a:effectRef idx="1">
            <a:schemeClr val="accent6"/>
          </a:effectRef>
          <a:fontRef idx="minor">
            <a:schemeClr val="lt1"/>
          </a:fontRef>
        </dgm:style>
      </dgm:prSet>
      <dgm:spPr/>
      <dgm:t>
        <a:bodyPr/>
        <a:lstStyle/>
        <a:p>
          <a:r>
            <a:rPr lang="en-US" sz="1900" dirty="0" smtClean="0">
              <a:solidFill>
                <a:schemeClr val="bg1"/>
              </a:solidFill>
            </a:rPr>
            <a:t>Speaking and Listening Strand  </a:t>
          </a:r>
        </a:p>
        <a:p>
          <a:r>
            <a:rPr lang="en-US" sz="1600" dirty="0" smtClean="0">
              <a:solidFill>
                <a:schemeClr val="bg1"/>
              </a:solidFill>
            </a:rPr>
            <a:t>6 Standard Statements</a:t>
          </a:r>
          <a:endParaRPr lang="en-US" sz="1600" dirty="0">
            <a:solidFill>
              <a:schemeClr val="bg1"/>
            </a:solidFill>
          </a:endParaRPr>
        </a:p>
      </dgm:t>
    </dgm:pt>
    <dgm:pt modelId="{3BDAD7DC-0052-422D-AC54-54A789F61E53}" type="parTrans" cxnId="{7BFC68C3-6691-477C-9BB9-7A5FD897B7A0}">
      <dgm:prSet/>
      <dgm:spPr/>
      <dgm:t>
        <a:bodyPr/>
        <a:lstStyle/>
        <a:p>
          <a:endParaRPr lang="en-US"/>
        </a:p>
      </dgm:t>
    </dgm:pt>
    <dgm:pt modelId="{779537F0-6AB8-4737-910D-65A14E8BE370}" type="sibTrans" cxnId="{7BFC68C3-6691-477C-9BB9-7A5FD897B7A0}">
      <dgm:prSet/>
      <dgm:spPr/>
      <dgm:t>
        <a:bodyPr/>
        <a:lstStyle/>
        <a:p>
          <a:endParaRPr lang="en-US"/>
        </a:p>
      </dgm:t>
    </dgm:pt>
    <dgm:pt modelId="{7A621672-B8C0-43C9-A898-CDAF65E31591}">
      <dgm:prSet custT="1">
        <dgm:style>
          <a:lnRef idx="1">
            <a:schemeClr val="accent2"/>
          </a:lnRef>
          <a:fillRef idx="2">
            <a:schemeClr val="accent2"/>
          </a:fillRef>
          <a:effectRef idx="1">
            <a:schemeClr val="accent2"/>
          </a:effectRef>
          <a:fontRef idx="minor">
            <a:schemeClr val="dk1"/>
          </a:fontRef>
        </dgm:style>
      </dgm:prSet>
      <dgm:spPr/>
      <dgm:t>
        <a:bodyPr vert="vert270"/>
        <a:lstStyle/>
        <a:p>
          <a:r>
            <a:rPr lang="en-US" sz="1600" b="0" dirty="0" smtClean="0">
              <a:solidFill>
                <a:schemeClr val="tx1"/>
              </a:solidFill>
            </a:rPr>
            <a:t>Topic</a:t>
          </a:r>
          <a:endParaRPr lang="en-US" sz="1600" b="0" dirty="0">
            <a:solidFill>
              <a:schemeClr val="tx1"/>
            </a:solidFill>
          </a:endParaRPr>
        </a:p>
      </dgm:t>
    </dgm:pt>
    <dgm:pt modelId="{6B1FF9F2-013B-482C-AA40-96D6581314CD}" type="parTrans" cxnId="{1D345FEC-4C7B-437F-8DAF-4145FB9B973A}">
      <dgm:prSet/>
      <dgm:spPr/>
      <dgm:t>
        <a:bodyPr/>
        <a:lstStyle/>
        <a:p>
          <a:endParaRPr lang="en-US"/>
        </a:p>
      </dgm:t>
    </dgm:pt>
    <dgm:pt modelId="{8CB088F1-81EA-4B1D-9EC0-A42804AA8CBA}" type="sibTrans" cxnId="{1D345FEC-4C7B-437F-8DAF-4145FB9B973A}">
      <dgm:prSet/>
      <dgm:spPr/>
      <dgm:t>
        <a:bodyPr/>
        <a:lstStyle/>
        <a:p>
          <a:endParaRPr lang="en-US"/>
        </a:p>
      </dgm:t>
    </dgm:pt>
    <dgm:pt modelId="{21928092-3A33-4FFA-B43F-B9B3113B3775}">
      <dgm:prSet custT="1">
        <dgm:style>
          <a:lnRef idx="1">
            <a:schemeClr val="accent2"/>
          </a:lnRef>
          <a:fillRef idx="2">
            <a:schemeClr val="accent2"/>
          </a:fillRef>
          <a:effectRef idx="1">
            <a:schemeClr val="accent2"/>
          </a:effectRef>
          <a:fontRef idx="minor">
            <a:schemeClr val="dk1"/>
          </a:fontRef>
        </dgm:style>
      </dgm:prSet>
      <dgm:spPr/>
      <dgm:t>
        <a:bodyPr vert="vert270"/>
        <a:lstStyle/>
        <a:p>
          <a:r>
            <a:rPr lang="en-US" sz="1600" b="0" dirty="0" smtClean="0">
              <a:solidFill>
                <a:schemeClr val="tx1"/>
              </a:solidFill>
            </a:rPr>
            <a:t>Topic</a:t>
          </a:r>
          <a:endParaRPr lang="en-US" sz="1600" b="0" dirty="0">
            <a:solidFill>
              <a:schemeClr val="tx1"/>
            </a:solidFill>
          </a:endParaRPr>
        </a:p>
      </dgm:t>
    </dgm:pt>
    <dgm:pt modelId="{EC84C68F-DED6-4C72-9D55-A6E1452E29B9}" type="parTrans" cxnId="{77E9B3EF-5D69-4DEA-8A86-9CEB93043199}">
      <dgm:prSet/>
      <dgm:spPr/>
      <dgm:t>
        <a:bodyPr/>
        <a:lstStyle/>
        <a:p>
          <a:endParaRPr lang="en-US"/>
        </a:p>
      </dgm:t>
    </dgm:pt>
    <dgm:pt modelId="{267CFF54-43A6-415C-ADB6-7DB7DF0A0351}" type="sibTrans" cxnId="{77E9B3EF-5D69-4DEA-8A86-9CEB93043199}">
      <dgm:prSet/>
      <dgm:spPr/>
      <dgm:t>
        <a:bodyPr/>
        <a:lstStyle/>
        <a:p>
          <a:endParaRPr lang="en-US"/>
        </a:p>
      </dgm:t>
    </dgm:pt>
    <dgm:pt modelId="{695D5018-D0C3-4640-98CB-1F8D2C1AEC67}">
      <dgm:prSet custT="1">
        <dgm:style>
          <a:lnRef idx="1">
            <a:schemeClr val="accent6"/>
          </a:lnRef>
          <a:fillRef idx="2">
            <a:schemeClr val="accent6"/>
          </a:fillRef>
          <a:effectRef idx="1">
            <a:schemeClr val="accent6"/>
          </a:effectRef>
          <a:fontRef idx="minor">
            <a:schemeClr val="dk1"/>
          </a:fontRef>
        </dgm:style>
      </dgm:prSet>
      <dgm:spPr/>
      <dgm:t>
        <a:bodyPr vert="vert270"/>
        <a:lstStyle/>
        <a:p>
          <a:r>
            <a:rPr lang="en-US" sz="1600" b="0" dirty="0" smtClean="0">
              <a:solidFill>
                <a:schemeClr val="tx1"/>
              </a:solidFill>
            </a:rPr>
            <a:t>Topic</a:t>
          </a:r>
          <a:endParaRPr lang="en-US" sz="1600" b="0" dirty="0">
            <a:solidFill>
              <a:schemeClr val="tx1"/>
            </a:solidFill>
          </a:endParaRPr>
        </a:p>
      </dgm:t>
    </dgm:pt>
    <dgm:pt modelId="{AC6FB9FC-E94B-4D35-8F54-19A606838722}" type="parTrans" cxnId="{C0DD3371-FE37-4C19-8AAA-06A5FBD84658}">
      <dgm:prSet/>
      <dgm:spPr/>
      <dgm:t>
        <a:bodyPr/>
        <a:lstStyle/>
        <a:p>
          <a:endParaRPr lang="en-US"/>
        </a:p>
      </dgm:t>
    </dgm:pt>
    <dgm:pt modelId="{A6C12E5E-11FE-4EDF-9D93-AA3BDAA5BAD6}" type="sibTrans" cxnId="{C0DD3371-FE37-4C19-8AAA-06A5FBD84658}">
      <dgm:prSet/>
      <dgm:spPr/>
      <dgm:t>
        <a:bodyPr/>
        <a:lstStyle/>
        <a:p>
          <a:endParaRPr lang="en-US"/>
        </a:p>
      </dgm:t>
    </dgm:pt>
    <dgm:pt modelId="{CCB83F75-2E81-475B-93E8-5A020AC9E23D}">
      <dgm:prSet custT="1">
        <dgm:style>
          <a:lnRef idx="1">
            <a:schemeClr val="accent6"/>
          </a:lnRef>
          <a:fillRef idx="2">
            <a:schemeClr val="accent6"/>
          </a:fillRef>
          <a:effectRef idx="1">
            <a:schemeClr val="accent6"/>
          </a:effectRef>
          <a:fontRef idx="minor">
            <a:schemeClr val="dk1"/>
          </a:fontRef>
        </dgm:style>
      </dgm:prSet>
      <dgm:spPr/>
      <dgm:t>
        <a:bodyPr vert="vert270"/>
        <a:lstStyle/>
        <a:p>
          <a:r>
            <a:rPr lang="en-US" sz="1600" b="0" dirty="0" smtClean="0">
              <a:solidFill>
                <a:schemeClr val="tx1"/>
              </a:solidFill>
            </a:rPr>
            <a:t>Topic</a:t>
          </a:r>
          <a:endParaRPr lang="en-US" sz="1600" b="0" dirty="0">
            <a:solidFill>
              <a:schemeClr val="tx1"/>
            </a:solidFill>
          </a:endParaRPr>
        </a:p>
      </dgm:t>
    </dgm:pt>
    <dgm:pt modelId="{6ACED2F4-D0DB-475F-A793-D07ADF6761E8}" type="parTrans" cxnId="{4B6AA868-B05D-41EE-93F5-7408D2546232}">
      <dgm:prSet/>
      <dgm:spPr/>
      <dgm:t>
        <a:bodyPr/>
        <a:lstStyle/>
        <a:p>
          <a:endParaRPr lang="en-US"/>
        </a:p>
      </dgm:t>
    </dgm:pt>
    <dgm:pt modelId="{4EB4343A-9093-40B0-9936-61535F34A51A}" type="sibTrans" cxnId="{4B6AA868-B05D-41EE-93F5-7408D2546232}">
      <dgm:prSet/>
      <dgm:spPr/>
      <dgm:t>
        <a:bodyPr/>
        <a:lstStyle/>
        <a:p>
          <a:endParaRPr lang="en-US"/>
        </a:p>
      </dgm:t>
    </dgm:pt>
    <dgm:pt modelId="{79682C0A-F6E7-48B6-8F6A-4747FD3659D0}">
      <dgm:prSet custT="1">
        <dgm:style>
          <a:lnRef idx="1">
            <a:schemeClr val="accent3"/>
          </a:lnRef>
          <a:fillRef idx="2">
            <a:schemeClr val="accent3"/>
          </a:fillRef>
          <a:effectRef idx="1">
            <a:schemeClr val="accent3"/>
          </a:effectRef>
          <a:fontRef idx="minor">
            <a:schemeClr val="dk1"/>
          </a:fontRef>
        </dgm:style>
      </dgm:prSet>
      <dgm:spPr/>
      <dgm:t>
        <a:bodyPr vert="vert270"/>
        <a:lstStyle/>
        <a:p>
          <a:r>
            <a:rPr lang="en-US" sz="1600" b="0" dirty="0" smtClean="0">
              <a:solidFill>
                <a:schemeClr val="tx1"/>
              </a:solidFill>
            </a:rPr>
            <a:t>Topic</a:t>
          </a:r>
          <a:endParaRPr lang="en-US" sz="1600" b="0" dirty="0">
            <a:solidFill>
              <a:schemeClr val="tx1"/>
            </a:solidFill>
          </a:endParaRPr>
        </a:p>
      </dgm:t>
    </dgm:pt>
    <dgm:pt modelId="{2BDBF44A-6143-4907-99CD-60032543D0E4}" type="parTrans" cxnId="{324ABB37-51E9-4539-ACBF-31D81FE2F3E0}">
      <dgm:prSet/>
      <dgm:spPr/>
      <dgm:t>
        <a:bodyPr/>
        <a:lstStyle/>
        <a:p>
          <a:endParaRPr lang="en-US"/>
        </a:p>
      </dgm:t>
    </dgm:pt>
    <dgm:pt modelId="{117D2FD3-D298-4DFA-A7C9-E68B760B4206}" type="sibTrans" cxnId="{324ABB37-51E9-4539-ACBF-31D81FE2F3E0}">
      <dgm:prSet/>
      <dgm:spPr/>
      <dgm:t>
        <a:bodyPr/>
        <a:lstStyle/>
        <a:p>
          <a:endParaRPr lang="en-US"/>
        </a:p>
      </dgm:t>
    </dgm:pt>
    <dgm:pt modelId="{9F52FEEC-B64E-49FB-BA74-1AB199AD0AA3}">
      <dgm:prSet>
        <dgm:style>
          <a:lnRef idx="1">
            <a:schemeClr val="accent2"/>
          </a:lnRef>
          <a:fillRef idx="2">
            <a:schemeClr val="accent2"/>
          </a:fillRef>
          <a:effectRef idx="1">
            <a:schemeClr val="accent2"/>
          </a:effectRef>
          <a:fontRef idx="minor">
            <a:schemeClr val="dk1"/>
          </a:fontRef>
        </dgm:style>
      </dgm:prSet>
      <dgm:spPr/>
      <dgm:t>
        <a:bodyPr vert="vert270"/>
        <a:lstStyle/>
        <a:p>
          <a:r>
            <a:rPr lang="en-US" dirty="0" smtClean="0">
              <a:solidFill>
                <a:schemeClr val="tx1"/>
              </a:solidFill>
            </a:rPr>
            <a:t>Standard Statement</a:t>
          </a:r>
          <a:endParaRPr lang="en-US" dirty="0">
            <a:solidFill>
              <a:schemeClr val="tx1"/>
            </a:solidFill>
          </a:endParaRPr>
        </a:p>
      </dgm:t>
    </dgm:pt>
    <dgm:pt modelId="{7D09EBE3-9FF6-481F-B906-0C13118865C7}" type="parTrans" cxnId="{F2E6663C-7644-443B-A522-BCF74D0E376D}">
      <dgm:prSet/>
      <dgm:spPr/>
      <dgm:t>
        <a:bodyPr/>
        <a:lstStyle/>
        <a:p>
          <a:endParaRPr lang="en-US"/>
        </a:p>
      </dgm:t>
    </dgm:pt>
    <dgm:pt modelId="{A8B5D44D-180F-450B-867B-A922655D89D5}" type="sibTrans" cxnId="{F2E6663C-7644-443B-A522-BCF74D0E376D}">
      <dgm:prSet/>
      <dgm:spPr/>
      <dgm:t>
        <a:bodyPr/>
        <a:lstStyle/>
        <a:p>
          <a:endParaRPr lang="en-US"/>
        </a:p>
      </dgm:t>
    </dgm:pt>
    <dgm:pt modelId="{92CDD23A-139E-46A7-85A3-DDAF5CACB2B0}">
      <dgm:prSet>
        <dgm:style>
          <a:lnRef idx="1">
            <a:schemeClr val="accent2"/>
          </a:lnRef>
          <a:fillRef idx="2">
            <a:schemeClr val="accent2"/>
          </a:fillRef>
          <a:effectRef idx="1">
            <a:schemeClr val="accent2"/>
          </a:effectRef>
          <a:fontRef idx="minor">
            <a:schemeClr val="dk1"/>
          </a:fontRef>
        </dgm:style>
      </dgm:prSet>
      <dgm:spPr/>
      <dgm:t>
        <a:bodyPr vert="vert270"/>
        <a:lstStyle/>
        <a:p>
          <a:r>
            <a:rPr lang="en-US" dirty="0" smtClean="0">
              <a:solidFill>
                <a:schemeClr val="tx1"/>
              </a:solidFill>
            </a:rPr>
            <a:t>Standard Statement</a:t>
          </a:r>
          <a:endParaRPr lang="en-US" dirty="0">
            <a:solidFill>
              <a:schemeClr val="tx1"/>
            </a:solidFill>
          </a:endParaRPr>
        </a:p>
      </dgm:t>
    </dgm:pt>
    <dgm:pt modelId="{FAAD83A1-1DE2-4E4D-AC52-ED04B37E6250}" type="parTrans" cxnId="{1B91CE0A-5212-4D4E-B651-8AFA5EC7A1C4}">
      <dgm:prSet/>
      <dgm:spPr/>
      <dgm:t>
        <a:bodyPr/>
        <a:lstStyle/>
        <a:p>
          <a:endParaRPr lang="en-US"/>
        </a:p>
      </dgm:t>
    </dgm:pt>
    <dgm:pt modelId="{CCFC7920-5AA5-406D-9B37-451917AC0ED3}" type="sibTrans" cxnId="{1B91CE0A-5212-4D4E-B651-8AFA5EC7A1C4}">
      <dgm:prSet/>
      <dgm:spPr/>
      <dgm:t>
        <a:bodyPr/>
        <a:lstStyle/>
        <a:p>
          <a:endParaRPr lang="en-US"/>
        </a:p>
      </dgm:t>
    </dgm:pt>
    <dgm:pt modelId="{F6B234CC-CA60-4742-9BE0-CDA972BE0126}">
      <dgm:prSet>
        <dgm:style>
          <a:lnRef idx="1">
            <a:schemeClr val="accent2"/>
          </a:lnRef>
          <a:fillRef idx="2">
            <a:schemeClr val="accent2"/>
          </a:fillRef>
          <a:effectRef idx="1">
            <a:schemeClr val="accent2"/>
          </a:effectRef>
          <a:fontRef idx="minor">
            <a:schemeClr val="dk1"/>
          </a:fontRef>
        </dgm:style>
      </dgm:prSet>
      <dgm:spPr/>
      <dgm:t>
        <a:bodyPr vert="vert270"/>
        <a:lstStyle/>
        <a:p>
          <a:r>
            <a:rPr lang="en-US" dirty="0" smtClean="0">
              <a:solidFill>
                <a:schemeClr val="tx1"/>
              </a:solidFill>
            </a:rPr>
            <a:t>Standard Statement</a:t>
          </a:r>
          <a:endParaRPr lang="en-US" dirty="0">
            <a:solidFill>
              <a:schemeClr val="tx1"/>
            </a:solidFill>
          </a:endParaRPr>
        </a:p>
      </dgm:t>
    </dgm:pt>
    <dgm:pt modelId="{B3AF5532-4D2A-4FC5-895E-9F7B3351BA7F}" type="parTrans" cxnId="{C7EB39A0-0362-48B8-A007-CD7F1F532EF0}">
      <dgm:prSet/>
      <dgm:spPr/>
      <dgm:t>
        <a:bodyPr/>
        <a:lstStyle/>
        <a:p>
          <a:endParaRPr lang="en-US"/>
        </a:p>
      </dgm:t>
    </dgm:pt>
    <dgm:pt modelId="{E84B25E1-1F82-404B-9728-3D951F3F93EF}" type="sibTrans" cxnId="{C7EB39A0-0362-48B8-A007-CD7F1F532EF0}">
      <dgm:prSet/>
      <dgm:spPr/>
      <dgm:t>
        <a:bodyPr/>
        <a:lstStyle/>
        <a:p>
          <a:endParaRPr lang="en-US"/>
        </a:p>
      </dgm:t>
    </dgm:pt>
    <dgm:pt modelId="{E823B3B0-D7DA-43F6-A2BB-C9B3088D9903}">
      <dgm:prSet custT="1">
        <dgm:style>
          <a:lnRef idx="1">
            <a:schemeClr val="accent2"/>
          </a:lnRef>
          <a:fillRef idx="2">
            <a:schemeClr val="accent2"/>
          </a:fillRef>
          <a:effectRef idx="1">
            <a:schemeClr val="accent2"/>
          </a:effectRef>
          <a:fontRef idx="minor">
            <a:schemeClr val="dk1"/>
          </a:fontRef>
        </dgm:style>
      </dgm:prSet>
      <dgm:spPr/>
      <dgm:t>
        <a:bodyPr vert="vert270"/>
        <a:lstStyle/>
        <a:p>
          <a:r>
            <a:rPr lang="en-US" sz="1600" b="0" dirty="0" smtClean="0">
              <a:solidFill>
                <a:schemeClr val="tx1"/>
              </a:solidFill>
            </a:rPr>
            <a:t>Topic</a:t>
          </a:r>
          <a:endParaRPr lang="en-US" sz="1600" b="0" dirty="0">
            <a:solidFill>
              <a:schemeClr val="tx1"/>
            </a:solidFill>
          </a:endParaRPr>
        </a:p>
      </dgm:t>
    </dgm:pt>
    <dgm:pt modelId="{4F2CCCDF-CDFD-428F-9698-FCCB445AC334}" type="parTrans" cxnId="{811A787F-ED9B-4272-8E5B-C165E029A6B2}">
      <dgm:prSet/>
      <dgm:spPr/>
      <dgm:t>
        <a:bodyPr/>
        <a:lstStyle/>
        <a:p>
          <a:endParaRPr lang="en-US"/>
        </a:p>
      </dgm:t>
    </dgm:pt>
    <dgm:pt modelId="{C534D2BA-8CE2-4822-B1BB-F42846243EB7}" type="sibTrans" cxnId="{811A787F-ED9B-4272-8E5B-C165E029A6B2}">
      <dgm:prSet/>
      <dgm:spPr/>
      <dgm:t>
        <a:bodyPr/>
        <a:lstStyle/>
        <a:p>
          <a:endParaRPr lang="en-US"/>
        </a:p>
      </dgm:t>
    </dgm:pt>
    <dgm:pt modelId="{F722AF85-44B3-4A1E-90AF-37618222F5C0}">
      <dgm:prSet>
        <dgm:style>
          <a:lnRef idx="1">
            <a:schemeClr val="accent2"/>
          </a:lnRef>
          <a:fillRef idx="2">
            <a:schemeClr val="accent2"/>
          </a:fillRef>
          <a:effectRef idx="1">
            <a:schemeClr val="accent2"/>
          </a:effectRef>
          <a:fontRef idx="minor">
            <a:schemeClr val="dk1"/>
          </a:fontRef>
        </dgm:style>
      </dgm:prSet>
      <dgm:spPr/>
      <dgm:t>
        <a:bodyPr vert="vert270"/>
        <a:lstStyle/>
        <a:p>
          <a:r>
            <a:rPr lang="en-US" dirty="0" smtClean="0">
              <a:solidFill>
                <a:schemeClr val="tx1"/>
              </a:solidFill>
            </a:rPr>
            <a:t>Standard Statement</a:t>
          </a:r>
          <a:endParaRPr lang="en-US" dirty="0">
            <a:solidFill>
              <a:schemeClr val="tx1"/>
            </a:solidFill>
          </a:endParaRPr>
        </a:p>
      </dgm:t>
    </dgm:pt>
    <dgm:pt modelId="{C3717DAE-9D5F-420F-9458-BBED5B789810}" type="parTrans" cxnId="{5CA0B093-6D35-498D-A7E9-B75390ED8862}">
      <dgm:prSet/>
      <dgm:spPr/>
      <dgm:t>
        <a:bodyPr/>
        <a:lstStyle/>
        <a:p>
          <a:endParaRPr lang="en-US"/>
        </a:p>
      </dgm:t>
    </dgm:pt>
    <dgm:pt modelId="{3415110F-AEEB-43AE-90EA-1D33392D24FF}" type="sibTrans" cxnId="{5CA0B093-6D35-498D-A7E9-B75390ED8862}">
      <dgm:prSet/>
      <dgm:spPr/>
      <dgm:t>
        <a:bodyPr/>
        <a:lstStyle/>
        <a:p>
          <a:endParaRPr lang="en-US"/>
        </a:p>
      </dgm:t>
    </dgm:pt>
    <dgm:pt modelId="{2A5B00DC-CF67-4BB8-9E32-EC40677D48A9}">
      <dgm:prSet>
        <dgm:style>
          <a:lnRef idx="1">
            <a:schemeClr val="accent6"/>
          </a:lnRef>
          <a:fillRef idx="2">
            <a:schemeClr val="accent6"/>
          </a:fillRef>
          <a:effectRef idx="1">
            <a:schemeClr val="accent6"/>
          </a:effectRef>
          <a:fontRef idx="minor">
            <a:schemeClr val="dk1"/>
          </a:fontRef>
        </dgm:style>
      </dgm:prSet>
      <dgm:spPr/>
      <dgm:t>
        <a:bodyPr vert="vert270"/>
        <a:lstStyle/>
        <a:p>
          <a:r>
            <a:rPr lang="en-US" dirty="0" smtClean="0">
              <a:solidFill>
                <a:schemeClr val="tx1"/>
              </a:solidFill>
            </a:rPr>
            <a:t>Standard Statement</a:t>
          </a:r>
          <a:endParaRPr lang="en-US" dirty="0">
            <a:solidFill>
              <a:schemeClr val="tx1"/>
            </a:solidFill>
          </a:endParaRPr>
        </a:p>
      </dgm:t>
    </dgm:pt>
    <dgm:pt modelId="{10CC8A9C-C28F-4172-87CA-67B28C81B61E}" type="parTrans" cxnId="{E5C34B99-BA0F-4AE8-9772-28A4051ECC42}">
      <dgm:prSet/>
      <dgm:spPr/>
      <dgm:t>
        <a:bodyPr/>
        <a:lstStyle/>
        <a:p>
          <a:endParaRPr lang="en-US"/>
        </a:p>
      </dgm:t>
    </dgm:pt>
    <dgm:pt modelId="{9A91CC58-EDF4-457B-909F-6A28C45E9EFD}" type="sibTrans" cxnId="{E5C34B99-BA0F-4AE8-9772-28A4051ECC42}">
      <dgm:prSet/>
      <dgm:spPr/>
      <dgm:t>
        <a:bodyPr/>
        <a:lstStyle/>
        <a:p>
          <a:endParaRPr lang="en-US"/>
        </a:p>
      </dgm:t>
    </dgm:pt>
    <dgm:pt modelId="{2235631B-98BB-4F25-8C20-93CD00B54D92}">
      <dgm:prSet>
        <dgm:style>
          <a:lnRef idx="1">
            <a:schemeClr val="accent6"/>
          </a:lnRef>
          <a:fillRef idx="2">
            <a:schemeClr val="accent6"/>
          </a:fillRef>
          <a:effectRef idx="1">
            <a:schemeClr val="accent6"/>
          </a:effectRef>
          <a:fontRef idx="minor">
            <a:schemeClr val="dk1"/>
          </a:fontRef>
        </dgm:style>
      </dgm:prSet>
      <dgm:spPr/>
      <dgm:t>
        <a:bodyPr vert="vert270"/>
        <a:lstStyle/>
        <a:p>
          <a:r>
            <a:rPr lang="en-US" dirty="0" smtClean="0">
              <a:solidFill>
                <a:schemeClr val="tx1"/>
              </a:solidFill>
            </a:rPr>
            <a:t>Standard Statement</a:t>
          </a:r>
          <a:endParaRPr lang="en-US" dirty="0">
            <a:solidFill>
              <a:schemeClr val="tx1"/>
            </a:solidFill>
          </a:endParaRPr>
        </a:p>
      </dgm:t>
    </dgm:pt>
    <dgm:pt modelId="{9C3CF1B4-9A5E-443E-AF0C-BD4E746E73A6}" type="parTrans" cxnId="{9ADFCA0D-BD62-4BA6-A928-011380C44F0F}">
      <dgm:prSet/>
      <dgm:spPr/>
      <dgm:t>
        <a:bodyPr/>
        <a:lstStyle/>
        <a:p>
          <a:endParaRPr lang="en-US"/>
        </a:p>
      </dgm:t>
    </dgm:pt>
    <dgm:pt modelId="{63226A80-F309-4D5E-8245-99CDD3D803ED}" type="sibTrans" cxnId="{9ADFCA0D-BD62-4BA6-A928-011380C44F0F}">
      <dgm:prSet/>
      <dgm:spPr/>
      <dgm:t>
        <a:bodyPr/>
        <a:lstStyle/>
        <a:p>
          <a:endParaRPr lang="en-US"/>
        </a:p>
      </dgm:t>
    </dgm:pt>
    <dgm:pt modelId="{A87F6C2C-7CCE-425F-B250-6298EC4D9603}">
      <dgm:prSet>
        <dgm:style>
          <a:lnRef idx="1">
            <a:schemeClr val="accent6"/>
          </a:lnRef>
          <a:fillRef idx="2">
            <a:schemeClr val="accent6"/>
          </a:fillRef>
          <a:effectRef idx="1">
            <a:schemeClr val="accent6"/>
          </a:effectRef>
          <a:fontRef idx="minor">
            <a:schemeClr val="dk1"/>
          </a:fontRef>
        </dgm:style>
      </dgm:prSet>
      <dgm:spPr/>
      <dgm:t>
        <a:bodyPr vert="vert270"/>
        <a:lstStyle/>
        <a:p>
          <a:r>
            <a:rPr lang="en-US" dirty="0" smtClean="0">
              <a:solidFill>
                <a:schemeClr val="tx1"/>
              </a:solidFill>
            </a:rPr>
            <a:t>Standard Statement</a:t>
          </a:r>
          <a:endParaRPr lang="en-US" dirty="0">
            <a:solidFill>
              <a:schemeClr val="tx1"/>
            </a:solidFill>
          </a:endParaRPr>
        </a:p>
      </dgm:t>
    </dgm:pt>
    <dgm:pt modelId="{9B6DDE75-0A40-44C7-B79B-85AEE3D3AFFA}" type="parTrans" cxnId="{202D2EF9-0965-41F4-B633-EA0ED88C4629}">
      <dgm:prSet/>
      <dgm:spPr/>
      <dgm:t>
        <a:bodyPr/>
        <a:lstStyle/>
        <a:p>
          <a:endParaRPr lang="en-US"/>
        </a:p>
      </dgm:t>
    </dgm:pt>
    <dgm:pt modelId="{4C858707-026E-46B3-B227-B3BD2C5591CB}" type="sibTrans" cxnId="{202D2EF9-0965-41F4-B633-EA0ED88C4629}">
      <dgm:prSet/>
      <dgm:spPr/>
      <dgm:t>
        <a:bodyPr/>
        <a:lstStyle/>
        <a:p>
          <a:endParaRPr lang="en-US"/>
        </a:p>
      </dgm:t>
    </dgm:pt>
    <dgm:pt modelId="{E5468D85-5CC1-4BF6-BCC8-C48D1D94B1CD}">
      <dgm:prSet>
        <dgm:style>
          <a:lnRef idx="1">
            <a:schemeClr val="accent6"/>
          </a:lnRef>
          <a:fillRef idx="2">
            <a:schemeClr val="accent6"/>
          </a:fillRef>
          <a:effectRef idx="1">
            <a:schemeClr val="accent6"/>
          </a:effectRef>
          <a:fontRef idx="minor">
            <a:schemeClr val="dk1"/>
          </a:fontRef>
        </dgm:style>
      </dgm:prSet>
      <dgm:spPr/>
      <dgm:t>
        <a:bodyPr vert="vert270"/>
        <a:lstStyle/>
        <a:p>
          <a:r>
            <a:rPr lang="en-US" dirty="0" smtClean="0">
              <a:solidFill>
                <a:schemeClr val="tx1"/>
              </a:solidFill>
            </a:rPr>
            <a:t>Standard Statement</a:t>
          </a:r>
          <a:endParaRPr lang="en-US" dirty="0">
            <a:solidFill>
              <a:schemeClr val="tx1"/>
            </a:solidFill>
          </a:endParaRPr>
        </a:p>
      </dgm:t>
    </dgm:pt>
    <dgm:pt modelId="{05ED9437-21B1-4184-9A4D-1F8ECAACF249}" type="parTrans" cxnId="{BE5755FA-6D2E-4D25-926D-88719940BF02}">
      <dgm:prSet/>
      <dgm:spPr/>
      <dgm:t>
        <a:bodyPr/>
        <a:lstStyle/>
        <a:p>
          <a:endParaRPr lang="en-US"/>
        </a:p>
      </dgm:t>
    </dgm:pt>
    <dgm:pt modelId="{E3BF024E-AA99-41F8-9905-7A670FFA6D6A}" type="sibTrans" cxnId="{BE5755FA-6D2E-4D25-926D-88719940BF02}">
      <dgm:prSet/>
      <dgm:spPr/>
      <dgm:t>
        <a:bodyPr/>
        <a:lstStyle/>
        <a:p>
          <a:endParaRPr lang="en-US"/>
        </a:p>
      </dgm:t>
    </dgm:pt>
    <dgm:pt modelId="{55321B4F-A8E0-4CA8-AB8A-AC13C147C119}">
      <dgm:prSet>
        <dgm:style>
          <a:lnRef idx="1">
            <a:schemeClr val="accent2"/>
          </a:lnRef>
          <a:fillRef idx="2">
            <a:schemeClr val="accent2"/>
          </a:fillRef>
          <a:effectRef idx="1">
            <a:schemeClr val="accent2"/>
          </a:effectRef>
          <a:fontRef idx="minor">
            <a:schemeClr val="dk1"/>
          </a:fontRef>
        </dgm:style>
      </dgm:prSet>
      <dgm:spPr/>
      <dgm:t>
        <a:bodyPr vert="vert270"/>
        <a:lstStyle/>
        <a:p>
          <a:r>
            <a:rPr lang="en-US" dirty="0" smtClean="0">
              <a:solidFill>
                <a:schemeClr val="tx1"/>
              </a:solidFill>
            </a:rPr>
            <a:t>Standard Statement</a:t>
          </a:r>
          <a:endParaRPr lang="en-US" dirty="0">
            <a:solidFill>
              <a:schemeClr val="tx1"/>
            </a:solidFill>
          </a:endParaRPr>
        </a:p>
      </dgm:t>
    </dgm:pt>
    <dgm:pt modelId="{F6198240-9A14-4C6F-BBB2-9A6A212A2D8F}" type="parTrans" cxnId="{84E35D55-E1F1-4377-A5F2-3CCD7499F66A}">
      <dgm:prSet/>
      <dgm:spPr/>
      <dgm:t>
        <a:bodyPr/>
        <a:lstStyle/>
        <a:p>
          <a:endParaRPr lang="en-US"/>
        </a:p>
      </dgm:t>
    </dgm:pt>
    <dgm:pt modelId="{704B0D82-CBB4-44C2-8324-9F7B03A9E0D9}" type="sibTrans" cxnId="{84E35D55-E1F1-4377-A5F2-3CCD7499F66A}">
      <dgm:prSet/>
      <dgm:spPr/>
      <dgm:t>
        <a:bodyPr/>
        <a:lstStyle/>
        <a:p>
          <a:endParaRPr lang="en-US"/>
        </a:p>
      </dgm:t>
    </dgm:pt>
    <dgm:pt modelId="{D7CB418B-E17C-42C3-B0D9-493DBC84BA99}">
      <dgm:prSet>
        <dgm:style>
          <a:lnRef idx="1">
            <a:schemeClr val="accent3"/>
          </a:lnRef>
          <a:fillRef idx="2">
            <a:schemeClr val="accent3"/>
          </a:fillRef>
          <a:effectRef idx="1">
            <a:schemeClr val="accent3"/>
          </a:effectRef>
          <a:fontRef idx="minor">
            <a:schemeClr val="dk1"/>
          </a:fontRef>
        </dgm:style>
      </dgm:prSet>
      <dgm:spPr/>
      <dgm:t>
        <a:bodyPr vert="vert270"/>
        <a:lstStyle/>
        <a:p>
          <a:r>
            <a:rPr lang="en-US" dirty="0" smtClean="0">
              <a:solidFill>
                <a:schemeClr val="tx1"/>
              </a:solidFill>
            </a:rPr>
            <a:t>Standard Statement</a:t>
          </a:r>
          <a:endParaRPr lang="en-US" dirty="0">
            <a:solidFill>
              <a:schemeClr val="tx1"/>
            </a:solidFill>
          </a:endParaRPr>
        </a:p>
      </dgm:t>
    </dgm:pt>
    <dgm:pt modelId="{058A8C57-9649-4302-BE42-917BFBBEB9AE}" type="parTrans" cxnId="{84DDAB90-645F-470E-B44D-018A52505E23}">
      <dgm:prSet/>
      <dgm:spPr/>
      <dgm:t>
        <a:bodyPr/>
        <a:lstStyle/>
        <a:p>
          <a:endParaRPr lang="en-US"/>
        </a:p>
      </dgm:t>
    </dgm:pt>
    <dgm:pt modelId="{1557D02E-62AD-45EC-B5DD-2795DA7E97B7}" type="sibTrans" cxnId="{84DDAB90-645F-470E-B44D-018A52505E23}">
      <dgm:prSet/>
      <dgm:spPr/>
      <dgm:t>
        <a:bodyPr/>
        <a:lstStyle/>
        <a:p>
          <a:endParaRPr lang="en-US"/>
        </a:p>
      </dgm:t>
    </dgm:pt>
    <dgm:pt modelId="{16D7C082-4CB2-47C1-A56A-8FCCC6C313B2}">
      <dgm:prSet>
        <dgm:style>
          <a:lnRef idx="1">
            <a:schemeClr val="accent2"/>
          </a:lnRef>
          <a:fillRef idx="2">
            <a:schemeClr val="accent2"/>
          </a:fillRef>
          <a:effectRef idx="1">
            <a:schemeClr val="accent2"/>
          </a:effectRef>
          <a:fontRef idx="minor">
            <a:schemeClr val="dk1"/>
          </a:fontRef>
        </dgm:style>
      </dgm:prSet>
      <dgm:spPr/>
      <dgm:t>
        <a:bodyPr vert="vert270"/>
        <a:lstStyle/>
        <a:p>
          <a:r>
            <a:rPr lang="en-US" dirty="0" smtClean="0">
              <a:solidFill>
                <a:schemeClr val="tx1"/>
              </a:solidFill>
            </a:rPr>
            <a:t>Standard Statement</a:t>
          </a:r>
          <a:endParaRPr lang="en-US" dirty="0">
            <a:solidFill>
              <a:schemeClr val="tx1"/>
            </a:solidFill>
          </a:endParaRPr>
        </a:p>
      </dgm:t>
    </dgm:pt>
    <dgm:pt modelId="{CE88EB77-D024-48F2-84F4-6899D10CF4AE}" type="parTrans" cxnId="{D7FF7353-868C-429D-964B-787F999B1301}">
      <dgm:prSet/>
      <dgm:spPr/>
      <dgm:t>
        <a:bodyPr/>
        <a:lstStyle/>
        <a:p>
          <a:endParaRPr lang="en-US"/>
        </a:p>
      </dgm:t>
    </dgm:pt>
    <dgm:pt modelId="{A2A39EEC-62DB-406A-B6EF-62BBAE4A98E3}" type="sibTrans" cxnId="{D7FF7353-868C-429D-964B-787F999B1301}">
      <dgm:prSet/>
      <dgm:spPr/>
      <dgm:t>
        <a:bodyPr/>
        <a:lstStyle/>
        <a:p>
          <a:endParaRPr lang="en-US"/>
        </a:p>
      </dgm:t>
    </dgm:pt>
    <dgm:pt modelId="{14BC671C-78A3-4A08-A0C3-0C69F133E7A5}">
      <dgm:prSet>
        <dgm:style>
          <a:lnRef idx="1">
            <a:schemeClr val="accent3"/>
          </a:lnRef>
          <a:fillRef idx="2">
            <a:schemeClr val="accent3"/>
          </a:fillRef>
          <a:effectRef idx="1">
            <a:schemeClr val="accent3"/>
          </a:effectRef>
          <a:fontRef idx="minor">
            <a:schemeClr val="dk1"/>
          </a:fontRef>
        </dgm:style>
      </dgm:prSet>
      <dgm:spPr/>
      <dgm:t>
        <a:bodyPr vert="vert270"/>
        <a:lstStyle/>
        <a:p>
          <a:r>
            <a:rPr lang="en-US" dirty="0" smtClean="0">
              <a:solidFill>
                <a:schemeClr val="tx1"/>
              </a:solidFill>
            </a:rPr>
            <a:t>Standard Statement</a:t>
          </a:r>
          <a:endParaRPr lang="en-US" dirty="0">
            <a:solidFill>
              <a:schemeClr val="tx1"/>
            </a:solidFill>
          </a:endParaRPr>
        </a:p>
      </dgm:t>
    </dgm:pt>
    <dgm:pt modelId="{D928E575-4C35-4DCB-A8E5-6490A81D4061}" type="parTrans" cxnId="{5BC5FB9E-95A1-4313-8CC8-8312FD16B635}">
      <dgm:prSet/>
      <dgm:spPr/>
      <dgm:t>
        <a:bodyPr/>
        <a:lstStyle/>
        <a:p>
          <a:endParaRPr lang="en-US"/>
        </a:p>
      </dgm:t>
    </dgm:pt>
    <dgm:pt modelId="{1963BE08-4525-4493-86ED-0A18158C4D14}" type="sibTrans" cxnId="{5BC5FB9E-95A1-4313-8CC8-8312FD16B635}">
      <dgm:prSet/>
      <dgm:spPr/>
      <dgm:t>
        <a:bodyPr/>
        <a:lstStyle/>
        <a:p>
          <a:endParaRPr lang="en-US"/>
        </a:p>
      </dgm:t>
    </dgm:pt>
    <dgm:pt modelId="{84FA1355-D34E-4380-80EF-3EA5C3C8AE16}">
      <dgm:prSet>
        <dgm:style>
          <a:lnRef idx="1">
            <a:schemeClr val="accent3"/>
          </a:lnRef>
          <a:fillRef idx="2">
            <a:schemeClr val="accent3"/>
          </a:fillRef>
          <a:effectRef idx="1">
            <a:schemeClr val="accent3"/>
          </a:effectRef>
          <a:fontRef idx="minor">
            <a:schemeClr val="dk1"/>
          </a:fontRef>
        </dgm:style>
      </dgm:prSet>
      <dgm:spPr/>
      <dgm:t>
        <a:bodyPr vert="vert270"/>
        <a:lstStyle/>
        <a:p>
          <a:r>
            <a:rPr lang="en-US" dirty="0" smtClean="0">
              <a:solidFill>
                <a:schemeClr val="tx1"/>
              </a:solidFill>
            </a:rPr>
            <a:t>Standard Statement</a:t>
          </a:r>
          <a:endParaRPr lang="en-US" dirty="0">
            <a:solidFill>
              <a:schemeClr val="tx1"/>
            </a:solidFill>
          </a:endParaRPr>
        </a:p>
      </dgm:t>
    </dgm:pt>
    <dgm:pt modelId="{E73DE50A-2FE7-4480-8129-205106741BDD}" type="parTrans" cxnId="{8A798326-2458-46C5-9144-5A296A5C3F55}">
      <dgm:prSet/>
      <dgm:spPr/>
      <dgm:t>
        <a:bodyPr/>
        <a:lstStyle/>
        <a:p>
          <a:endParaRPr lang="en-US"/>
        </a:p>
      </dgm:t>
    </dgm:pt>
    <dgm:pt modelId="{6FF0A1A2-C011-498F-A3A8-C6F550400050}" type="sibTrans" cxnId="{8A798326-2458-46C5-9144-5A296A5C3F55}">
      <dgm:prSet/>
      <dgm:spPr/>
      <dgm:t>
        <a:bodyPr/>
        <a:lstStyle/>
        <a:p>
          <a:endParaRPr lang="en-US"/>
        </a:p>
      </dgm:t>
    </dgm:pt>
    <dgm:pt modelId="{3A0C3C4E-4013-492F-A839-A722AC420D34}">
      <dgm:prSet>
        <dgm:style>
          <a:lnRef idx="1">
            <a:schemeClr val="accent3"/>
          </a:lnRef>
          <a:fillRef idx="2">
            <a:schemeClr val="accent3"/>
          </a:fillRef>
          <a:effectRef idx="1">
            <a:schemeClr val="accent3"/>
          </a:effectRef>
          <a:fontRef idx="minor">
            <a:schemeClr val="dk1"/>
          </a:fontRef>
        </dgm:style>
      </dgm:prSet>
      <dgm:spPr/>
      <dgm:t>
        <a:bodyPr vert="vert270"/>
        <a:lstStyle/>
        <a:p>
          <a:r>
            <a:rPr lang="en-US" dirty="0" smtClean="0">
              <a:solidFill>
                <a:schemeClr val="tx1"/>
              </a:solidFill>
            </a:rPr>
            <a:t>Standard Statement</a:t>
          </a:r>
          <a:endParaRPr lang="en-US" dirty="0">
            <a:solidFill>
              <a:schemeClr val="tx1"/>
            </a:solidFill>
          </a:endParaRPr>
        </a:p>
      </dgm:t>
    </dgm:pt>
    <dgm:pt modelId="{494EFB78-E7B0-4309-BADB-3F8719BBC4D7}" type="parTrans" cxnId="{19341A68-9915-49DD-B829-782C460A44CA}">
      <dgm:prSet/>
      <dgm:spPr/>
      <dgm:t>
        <a:bodyPr/>
        <a:lstStyle/>
        <a:p>
          <a:endParaRPr lang="en-US"/>
        </a:p>
      </dgm:t>
    </dgm:pt>
    <dgm:pt modelId="{3E859E0D-8FEC-4FF2-A90B-75AD0CD9E8A1}" type="sibTrans" cxnId="{19341A68-9915-49DD-B829-782C460A44CA}">
      <dgm:prSet/>
      <dgm:spPr/>
      <dgm:t>
        <a:bodyPr/>
        <a:lstStyle/>
        <a:p>
          <a:endParaRPr lang="en-US"/>
        </a:p>
      </dgm:t>
    </dgm:pt>
    <dgm:pt modelId="{AA2BF460-0E1B-4D4C-911D-9E9C9CF5AF26}" type="pres">
      <dgm:prSet presAssocID="{0AACF126-44C3-41DD-90C3-9C7779F3C784}" presName="Name0" presStyleCnt="0">
        <dgm:presLayoutVars>
          <dgm:chPref val="1"/>
          <dgm:dir/>
          <dgm:animOne val="branch"/>
          <dgm:animLvl val="lvl"/>
          <dgm:resizeHandles/>
        </dgm:presLayoutVars>
      </dgm:prSet>
      <dgm:spPr/>
      <dgm:t>
        <a:bodyPr/>
        <a:lstStyle/>
        <a:p>
          <a:endParaRPr lang="en-US"/>
        </a:p>
      </dgm:t>
    </dgm:pt>
    <dgm:pt modelId="{35ABC55A-1C2B-4CC1-BF51-0B2FC8C630E6}" type="pres">
      <dgm:prSet presAssocID="{D2636D0C-E32C-420A-984F-ADA5B261C042}" presName="vertOne" presStyleCnt="0"/>
      <dgm:spPr/>
    </dgm:pt>
    <dgm:pt modelId="{2E3CF8CD-46C3-4747-ACCD-21F4715906F0}" type="pres">
      <dgm:prSet presAssocID="{D2636D0C-E32C-420A-984F-ADA5B261C042}" presName="txOne" presStyleLbl="node0" presStyleIdx="0" presStyleCnt="3" custLinFactNeighborX="-3687">
        <dgm:presLayoutVars>
          <dgm:chPref val="3"/>
        </dgm:presLayoutVars>
      </dgm:prSet>
      <dgm:spPr/>
      <dgm:t>
        <a:bodyPr/>
        <a:lstStyle/>
        <a:p>
          <a:endParaRPr lang="en-US"/>
        </a:p>
      </dgm:t>
    </dgm:pt>
    <dgm:pt modelId="{DBF71D02-5985-4117-B810-16A79BCC228C}" type="pres">
      <dgm:prSet presAssocID="{D2636D0C-E32C-420A-984F-ADA5B261C042}" presName="parTransOne" presStyleCnt="0"/>
      <dgm:spPr/>
    </dgm:pt>
    <dgm:pt modelId="{A639FF03-EFE2-4B9C-AC2B-9E2DA29D8888}" type="pres">
      <dgm:prSet presAssocID="{D2636D0C-E32C-420A-984F-ADA5B261C042}" presName="horzOne" presStyleCnt="0"/>
      <dgm:spPr/>
    </dgm:pt>
    <dgm:pt modelId="{59EFFEED-8E98-4E31-963A-BF9DDCE42142}" type="pres">
      <dgm:prSet presAssocID="{7A621672-B8C0-43C9-A898-CDAF65E31591}" presName="vertTwo" presStyleCnt="0"/>
      <dgm:spPr/>
    </dgm:pt>
    <dgm:pt modelId="{FEC96307-444A-4E68-8EFA-327CF715680C}" type="pres">
      <dgm:prSet presAssocID="{7A621672-B8C0-43C9-A898-CDAF65E31591}" presName="txTwo" presStyleLbl="node2" presStyleIdx="0" presStyleCnt="7" custLinFactNeighborX="-251" custLinFactNeighborY="-763">
        <dgm:presLayoutVars>
          <dgm:chPref val="3"/>
        </dgm:presLayoutVars>
      </dgm:prSet>
      <dgm:spPr/>
      <dgm:t>
        <a:bodyPr/>
        <a:lstStyle/>
        <a:p>
          <a:endParaRPr lang="en-US"/>
        </a:p>
      </dgm:t>
    </dgm:pt>
    <dgm:pt modelId="{81C2675F-135C-45C9-9CC8-168D142B37CD}" type="pres">
      <dgm:prSet presAssocID="{7A621672-B8C0-43C9-A898-CDAF65E31591}" presName="parTransTwo" presStyleCnt="0"/>
      <dgm:spPr/>
    </dgm:pt>
    <dgm:pt modelId="{B5BD0CB6-C48B-4101-881E-721DE61C4F49}" type="pres">
      <dgm:prSet presAssocID="{7A621672-B8C0-43C9-A898-CDAF65E31591}" presName="horzTwo" presStyleCnt="0"/>
      <dgm:spPr/>
    </dgm:pt>
    <dgm:pt modelId="{E4340B74-2BDC-4B1E-8438-B59026818B91}" type="pres">
      <dgm:prSet presAssocID="{9F52FEEC-B64E-49FB-BA74-1AB199AD0AA3}" presName="vertThree" presStyleCnt="0"/>
      <dgm:spPr/>
    </dgm:pt>
    <dgm:pt modelId="{87B038A6-4046-4975-B204-71A07EEA1E69}" type="pres">
      <dgm:prSet presAssocID="{9F52FEEC-B64E-49FB-BA74-1AB199AD0AA3}" presName="txThree" presStyleLbl="node3" presStyleIdx="0" presStyleCnt="14">
        <dgm:presLayoutVars>
          <dgm:chPref val="3"/>
        </dgm:presLayoutVars>
      </dgm:prSet>
      <dgm:spPr/>
      <dgm:t>
        <a:bodyPr/>
        <a:lstStyle/>
        <a:p>
          <a:endParaRPr lang="en-US"/>
        </a:p>
      </dgm:t>
    </dgm:pt>
    <dgm:pt modelId="{8557663F-1645-41E6-929A-DBD1E7F5A5E6}" type="pres">
      <dgm:prSet presAssocID="{9F52FEEC-B64E-49FB-BA74-1AB199AD0AA3}" presName="horzThree" presStyleCnt="0"/>
      <dgm:spPr/>
    </dgm:pt>
    <dgm:pt modelId="{67AB304F-2B3D-48E2-ABFD-F3C734A1963A}" type="pres">
      <dgm:prSet presAssocID="{A8B5D44D-180F-450B-867B-A922655D89D5}" presName="sibSpaceThree" presStyleCnt="0"/>
      <dgm:spPr/>
    </dgm:pt>
    <dgm:pt modelId="{2D6B6776-BE4E-4B7E-A199-BB8449B4C6BB}" type="pres">
      <dgm:prSet presAssocID="{92CDD23A-139E-46A7-85A3-DDAF5CACB2B0}" presName="vertThree" presStyleCnt="0"/>
      <dgm:spPr/>
    </dgm:pt>
    <dgm:pt modelId="{291E92E2-2713-4F86-9456-61AC54900446}" type="pres">
      <dgm:prSet presAssocID="{92CDD23A-139E-46A7-85A3-DDAF5CACB2B0}" presName="txThree" presStyleLbl="node3" presStyleIdx="1" presStyleCnt="14">
        <dgm:presLayoutVars>
          <dgm:chPref val="3"/>
        </dgm:presLayoutVars>
      </dgm:prSet>
      <dgm:spPr/>
      <dgm:t>
        <a:bodyPr/>
        <a:lstStyle/>
        <a:p>
          <a:endParaRPr lang="en-US"/>
        </a:p>
      </dgm:t>
    </dgm:pt>
    <dgm:pt modelId="{A4AD838B-6A97-4085-A8BF-F54550A78B0A}" type="pres">
      <dgm:prSet presAssocID="{92CDD23A-139E-46A7-85A3-DDAF5CACB2B0}" presName="horzThree" presStyleCnt="0"/>
      <dgm:spPr/>
    </dgm:pt>
    <dgm:pt modelId="{FF110F52-7C36-473E-9C0D-E7A1E0905CE3}" type="pres">
      <dgm:prSet presAssocID="{8CB088F1-81EA-4B1D-9EC0-A42804AA8CBA}" presName="sibSpaceTwo" presStyleCnt="0"/>
      <dgm:spPr/>
    </dgm:pt>
    <dgm:pt modelId="{8EE3F6C2-FE71-45B2-BA3C-7EB4A310AB3D}" type="pres">
      <dgm:prSet presAssocID="{21928092-3A33-4FFA-B43F-B9B3113B3775}" presName="vertTwo" presStyleCnt="0"/>
      <dgm:spPr/>
    </dgm:pt>
    <dgm:pt modelId="{B50C1473-FB7A-4694-933B-1B6FE779D063}" type="pres">
      <dgm:prSet presAssocID="{21928092-3A33-4FFA-B43F-B9B3113B3775}" presName="txTwo" presStyleLbl="node2" presStyleIdx="1" presStyleCnt="7" custLinFactNeighborX="8446" custLinFactNeighborY="-2292">
        <dgm:presLayoutVars>
          <dgm:chPref val="3"/>
        </dgm:presLayoutVars>
      </dgm:prSet>
      <dgm:spPr/>
      <dgm:t>
        <a:bodyPr/>
        <a:lstStyle/>
        <a:p>
          <a:endParaRPr lang="en-US"/>
        </a:p>
      </dgm:t>
    </dgm:pt>
    <dgm:pt modelId="{AF930D0D-123D-40FB-960F-0E8D5A6DE0FC}" type="pres">
      <dgm:prSet presAssocID="{21928092-3A33-4FFA-B43F-B9B3113B3775}" presName="parTransTwo" presStyleCnt="0"/>
      <dgm:spPr/>
    </dgm:pt>
    <dgm:pt modelId="{13BFD90F-2B4E-4A52-8944-FFB58C843A48}" type="pres">
      <dgm:prSet presAssocID="{21928092-3A33-4FFA-B43F-B9B3113B3775}" presName="horzTwo" presStyleCnt="0"/>
      <dgm:spPr/>
    </dgm:pt>
    <dgm:pt modelId="{DD48A820-11A8-4641-8B4D-6B1CDD60F33E}" type="pres">
      <dgm:prSet presAssocID="{F6B234CC-CA60-4742-9BE0-CDA972BE0126}" presName="vertThree" presStyleCnt="0"/>
      <dgm:spPr/>
    </dgm:pt>
    <dgm:pt modelId="{EADF86F6-45FE-4517-BBAC-3D2D1FE9AD12}" type="pres">
      <dgm:prSet presAssocID="{F6B234CC-CA60-4742-9BE0-CDA972BE0126}" presName="txThree" presStyleLbl="node3" presStyleIdx="2" presStyleCnt="14">
        <dgm:presLayoutVars>
          <dgm:chPref val="3"/>
        </dgm:presLayoutVars>
      </dgm:prSet>
      <dgm:spPr/>
      <dgm:t>
        <a:bodyPr/>
        <a:lstStyle/>
        <a:p>
          <a:endParaRPr lang="en-US"/>
        </a:p>
      </dgm:t>
    </dgm:pt>
    <dgm:pt modelId="{1067C5C2-2C62-4048-B053-BAA959DBCD0A}" type="pres">
      <dgm:prSet presAssocID="{F6B234CC-CA60-4742-9BE0-CDA972BE0126}" presName="horzThree" presStyleCnt="0"/>
      <dgm:spPr/>
    </dgm:pt>
    <dgm:pt modelId="{94F96DCB-73B8-45E2-A840-0D0605E799C4}" type="pres">
      <dgm:prSet presAssocID="{E84B25E1-1F82-404B-9728-3D951F3F93EF}" presName="sibSpaceThree" presStyleCnt="0"/>
      <dgm:spPr/>
    </dgm:pt>
    <dgm:pt modelId="{BFC44035-EB9E-48C7-A871-92E0F8EBC81C}" type="pres">
      <dgm:prSet presAssocID="{55321B4F-A8E0-4CA8-AB8A-AC13C147C119}" presName="vertThree" presStyleCnt="0"/>
      <dgm:spPr/>
    </dgm:pt>
    <dgm:pt modelId="{0FE319F0-08F9-49C4-AA6A-0F9C734FAF9A}" type="pres">
      <dgm:prSet presAssocID="{55321B4F-A8E0-4CA8-AB8A-AC13C147C119}" presName="txThree" presStyleLbl="node3" presStyleIdx="3" presStyleCnt="14">
        <dgm:presLayoutVars>
          <dgm:chPref val="3"/>
        </dgm:presLayoutVars>
      </dgm:prSet>
      <dgm:spPr/>
      <dgm:t>
        <a:bodyPr/>
        <a:lstStyle/>
        <a:p>
          <a:endParaRPr lang="en-US"/>
        </a:p>
      </dgm:t>
    </dgm:pt>
    <dgm:pt modelId="{99DFE1C1-335A-46EC-BEEF-915A6384A567}" type="pres">
      <dgm:prSet presAssocID="{55321B4F-A8E0-4CA8-AB8A-AC13C147C119}" presName="horzThree" presStyleCnt="0"/>
      <dgm:spPr/>
    </dgm:pt>
    <dgm:pt modelId="{B0D82D26-30F4-475D-B4A2-313B03925AFD}" type="pres">
      <dgm:prSet presAssocID="{267CFF54-43A6-415C-ADB6-7DB7DF0A0351}" presName="sibSpaceTwo" presStyleCnt="0"/>
      <dgm:spPr/>
    </dgm:pt>
    <dgm:pt modelId="{2BB76A6F-AC50-4744-896C-EBBBE800DEDC}" type="pres">
      <dgm:prSet presAssocID="{E823B3B0-D7DA-43F6-A2BB-C9B3088D9903}" presName="vertTwo" presStyleCnt="0"/>
      <dgm:spPr/>
    </dgm:pt>
    <dgm:pt modelId="{4ABA1355-675E-424E-A32C-E2FB4F9E72DF}" type="pres">
      <dgm:prSet presAssocID="{E823B3B0-D7DA-43F6-A2BB-C9B3088D9903}" presName="txTwo" presStyleLbl="node2" presStyleIdx="2" presStyleCnt="7" custLinFactNeighborX="8446" custLinFactNeighborY="-2292">
        <dgm:presLayoutVars>
          <dgm:chPref val="3"/>
        </dgm:presLayoutVars>
      </dgm:prSet>
      <dgm:spPr/>
      <dgm:t>
        <a:bodyPr/>
        <a:lstStyle/>
        <a:p>
          <a:endParaRPr lang="en-US"/>
        </a:p>
      </dgm:t>
    </dgm:pt>
    <dgm:pt modelId="{66930F03-285A-4571-A3C8-7ED7C28E53FE}" type="pres">
      <dgm:prSet presAssocID="{E823B3B0-D7DA-43F6-A2BB-C9B3088D9903}" presName="parTransTwo" presStyleCnt="0"/>
      <dgm:spPr/>
    </dgm:pt>
    <dgm:pt modelId="{4C0F093E-B4A0-4004-B481-112776D7B73E}" type="pres">
      <dgm:prSet presAssocID="{E823B3B0-D7DA-43F6-A2BB-C9B3088D9903}" presName="horzTwo" presStyleCnt="0"/>
      <dgm:spPr/>
    </dgm:pt>
    <dgm:pt modelId="{72B5AE97-E91D-4FFA-B4F4-9BB2FB429B78}" type="pres">
      <dgm:prSet presAssocID="{F722AF85-44B3-4A1E-90AF-37618222F5C0}" presName="vertThree" presStyleCnt="0"/>
      <dgm:spPr/>
    </dgm:pt>
    <dgm:pt modelId="{5FF7D9F4-82AD-42FB-B249-7592B76A56FA}" type="pres">
      <dgm:prSet presAssocID="{F722AF85-44B3-4A1E-90AF-37618222F5C0}" presName="txThree" presStyleLbl="node3" presStyleIdx="4" presStyleCnt="14" custLinFactNeighborX="-2254" custLinFactNeighborY="87">
        <dgm:presLayoutVars>
          <dgm:chPref val="3"/>
        </dgm:presLayoutVars>
      </dgm:prSet>
      <dgm:spPr/>
      <dgm:t>
        <a:bodyPr/>
        <a:lstStyle/>
        <a:p>
          <a:endParaRPr lang="en-US"/>
        </a:p>
      </dgm:t>
    </dgm:pt>
    <dgm:pt modelId="{35937D58-A2CC-4ADE-9FEE-E5DE4B41F88C}" type="pres">
      <dgm:prSet presAssocID="{F722AF85-44B3-4A1E-90AF-37618222F5C0}" presName="horzThree" presStyleCnt="0"/>
      <dgm:spPr/>
    </dgm:pt>
    <dgm:pt modelId="{1129E79E-870F-44D4-BD23-A3DE28981E12}" type="pres">
      <dgm:prSet presAssocID="{3415110F-AEEB-43AE-90EA-1D33392D24FF}" presName="sibSpaceThree" presStyleCnt="0"/>
      <dgm:spPr/>
    </dgm:pt>
    <dgm:pt modelId="{07E03B5D-0261-4454-B71D-CB2544748C60}" type="pres">
      <dgm:prSet presAssocID="{16D7C082-4CB2-47C1-A56A-8FCCC6C313B2}" presName="vertThree" presStyleCnt="0"/>
      <dgm:spPr/>
    </dgm:pt>
    <dgm:pt modelId="{505B073E-148E-4675-8ED9-1A73E3A66A50}" type="pres">
      <dgm:prSet presAssocID="{16D7C082-4CB2-47C1-A56A-8FCCC6C313B2}" presName="txThree" presStyleLbl="node3" presStyleIdx="5" presStyleCnt="14">
        <dgm:presLayoutVars>
          <dgm:chPref val="3"/>
        </dgm:presLayoutVars>
      </dgm:prSet>
      <dgm:spPr/>
      <dgm:t>
        <a:bodyPr/>
        <a:lstStyle/>
        <a:p>
          <a:endParaRPr lang="en-US"/>
        </a:p>
      </dgm:t>
    </dgm:pt>
    <dgm:pt modelId="{B4DDE0F9-148C-4527-8B89-512DA9E0617B}" type="pres">
      <dgm:prSet presAssocID="{16D7C082-4CB2-47C1-A56A-8FCCC6C313B2}" presName="horzThree" presStyleCnt="0"/>
      <dgm:spPr/>
    </dgm:pt>
    <dgm:pt modelId="{03D38ABF-A2FF-4688-911B-047E1FEEEC05}" type="pres">
      <dgm:prSet presAssocID="{7CB19586-1CCD-426F-9D16-428A3A3BD7CD}" presName="sibSpaceOne" presStyleCnt="0"/>
      <dgm:spPr/>
    </dgm:pt>
    <dgm:pt modelId="{F6FAEB99-40F5-4E66-825F-AF06A0409ECF}" type="pres">
      <dgm:prSet presAssocID="{7665ADCF-825B-49A9-A04C-5BDC6F2F28E4}" presName="vertOne" presStyleCnt="0"/>
      <dgm:spPr/>
    </dgm:pt>
    <dgm:pt modelId="{266FF5C4-D0C2-4C56-A2FA-F2503F16326B}" type="pres">
      <dgm:prSet presAssocID="{7665ADCF-825B-49A9-A04C-5BDC6F2F28E4}" presName="txOne" presStyleLbl="node0" presStyleIdx="1" presStyleCnt="3">
        <dgm:presLayoutVars>
          <dgm:chPref val="3"/>
        </dgm:presLayoutVars>
      </dgm:prSet>
      <dgm:spPr/>
      <dgm:t>
        <a:bodyPr/>
        <a:lstStyle/>
        <a:p>
          <a:endParaRPr lang="en-US"/>
        </a:p>
      </dgm:t>
    </dgm:pt>
    <dgm:pt modelId="{C705D42E-C8D4-4FF3-BA45-B0FDEC15CEC9}" type="pres">
      <dgm:prSet presAssocID="{7665ADCF-825B-49A9-A04C-5BDC6F2F28E4}" presName="parTransOne" presStyleCnt="0"/>
      <dgm:spPr/>
    </dgm:pt>
    <dgm:pt modelId="{9409B725-027D-423F-A61D-AAE6D55ED013}" type="pres">
      <dgm:prSet presAssocID="{7665ADCF-825B-49A9-A04C-5BDC6F2F28E4}" presName="horzOne" presStyleCnt="0"/>
      <dgm:spPr/>
    </dgm:pt>
    <dgm:pt modelId="{4BF1E5B3-E32E-40E0-8AEA-119441F64CEC}" type="pres">
      <dgm:prSet presAssocID="{695D5018-D0C3-4640-98CB-1F8D2C1AEC67}" presName="vertTwo" presStyleCnt="0"/>
      <dgm:spPr/>
    </dgm:pt>
    <dgm:pt modelId="{A554EFE2-EA2A-4E85-A0F5-CEF38F18FF94}" type="pres">
      <dgm:prSet presAssocID="{695D5018-D0C3-4640-98CB-1F8D2C1AEC67}" presName="txTwo" presStyleLbl="node2" presStyleIdx="3" presStyleCnt="7" custLinFactNeighborX="5791" custLinFactNeighborY="-1528">
        <dgm:presLayoutVars>
          <dgm:chPref val="3"/>
        </dgm:presLayoutVars>
      </dgm:prSet>
      <dgm:spPr/>
      <dgm:t>
        <a:bodyPr/>
        <a:lstStyle/>
        <a:p>
          <a:endParaRPr lang="en-US"/>
        </a:p>
      </dgm:t>
    </dgm:pt>
    <dgm:pt modelId="{B3734D1F-E6CA-467E-8CB7-108F0E4319EE}" type="pres">
      <dgm:prSet presAssocID="{695D5018-D0C3-4640-98CB-1F8D2C1AEC67}" presName="parTransTwo" presStyleCnt="0"/>
      <dgm:spPr/>
    </dgm:pt>
    <dgm:pt modelId="{F105E3DA-1376-4A41-821F-16D54EE79A92}" type="pres">
      <dgm:prSet presAssocID="{695D5018-D0C3-4640-98CB-1F8D2C1AEC67}" presName="horzTwo" presStyleCnt="0"/>
      <dgm:spPr/>
    </dgm:pt>
    <dgm:pt modelId="{A5535BD4-DD32-4228-BCC6-B325A5618EFF}" type="pres">
      <dgm:prSet presAssocID="{2A5B00DC-CF67-4BB8-9E32-EC40677D48A9}" presName="vertThree" presStyleCnt="0"/>
      <dgm:spPr/>
    </dgm:pt>
    <dgm:pt modelId="{469BB971-642D-4DC6-A2A1-3089DC53BB8A}" type="pres">
      <dgm:prSet presAssocID="{2A5B00DC-CF67-4BB8-9E32-EC40677D48A9}" presName="txThree" presStyleLbl="node3" presStyleIdx="6" presStyleCnt="14">
        <dgm:presLayoutVars>
          <dgm:chPref val="3"/>
        </dgm:presLayoutVars>
      </dgm:prSet>
      <dgm:spPr/>
      <dgm:t>
        <a:bodyPr/>
        <a:lstStyle/>
        <a:p>
          <a:endParaRPr lang="en-US"/>
        </a:p>
      </dgm:t>
    </dgm:pt>
    <dgm:pt modelId="{0DCEC5BC-E53B-4988-9A49-BC40BAF3D85F}" type="pres">
      <dgm:prSet presAssocID="{2A5B00DC-CF67-4BB8-9E32-EC40677D48A9}" presName="horzThree" presStyleCnt="0"/>
      <dgm:spPr/>
    </dgm:pt>
    <dgm:pt modelId="{7B749CA4-D61B-434D-B610-DD1E390FAEBE}" type="pres">
      <dgm:prSet presAssocID="{9A91CC58-EDF4-457B-909F-6A28C45E9EFD}" presName="sibSpaceThree" presStyleCnt="0"/>
      <dgm:spPr/>
    </dgm:pt>
    <dgm:pt modelId="{994E5A69-5714-48C9-952C-7D3829A5C9EC}" type="pres">
      <dgm:prSet presAssocID="{2235631B-98BB-4F25-8C20-93CD00B54D92}" presName="vertThree" presStyleCnt="0"/>
      <dgm:spPr/>
    </dgm:pt>
    <dgm:pt modelId="{6C1A7A9F-84C7-4081-88DA-2AB5583DF9B9}" type="pres">
      <dgm:prSet presAssocID="{2235631B-98BB-4F25-8C20-93CD00B54D92}" presName="txThree" presStyleLbl="node3" presStyleIdx="7" presStyleCnt="14">
        <dgm:presLayoutVars>
          <dgm:chPref val="3"/>
        </dgm:presLayoutVars>
      </dgm:prSet>
      <dgm:spPr/>
      <dgm:t>
        <a:bodyPr/>
        <a:lstStyle/>
        <a:p>
          <a:endParaRPr lang="en-US"/>
        </a:p>
      </dgm:t>
    </dgm:pt>
    <dgm:pt modelId="{AE815436-F7BE-4D87-A5E7-4AD1594A0E11}" type="pres">
      <dgm:prSet presAssocID="{2235631B-98BB-4F25-8C20-93CD00B54D92}" presName="horzThree" presStyleCnt="0"/>
      <dgm:spPr/>
    </dgm:pt>
    <dgm:pt modelId="{C09B5DBC-289E-4606-85FE-04D84DE297F1}" type="pres">
      <dgm:prSet presAssocID="{A6C12E5E-11FE-4EDF-9D93-AA3BDAA5BAD6}" presName="sibSpaceTwo" presStyleCnt="0"/>
      <dgm:spPr/>
    </dgm:pt>
    <dgm:pt modelId="{A24A657A-0E25-4821-B390-5A16331BF0BB}" type="pres">
      <dgm:prSet presAssocID="{CCB83F75-2E81-475B-93E8-5A020AC9E23D}" presName="vertTwo" presStyleCnt="0"/>
      <dgm:spPr/>
    </dgm:pt>
    <dgm:pt modelId="{2D90DE60-1908-4F22-A9E2-4E9212E3E70F}" type="pres">
      <dgm:prSet presAssocID="{CCB83F75-2E81-475B-93E8-5A020AC9E23D}" presName="txTwo" presStyleLbl="node2" presStyleIdx="4" presStyleCnt="7" custLinFactNeighborX="5791" custLinFactNeighborY="-1528">
        <dgm:presLayoutVars>
          <dgm:chPref val="3"/>
        </dgm:presLayoutVars>
      </dgm:prSet>
      <dgm:spPr/>
      <dgm:t>
        <a:bodyPr/>
        <a:lstStyle/>
        <a:p>
          <a:endParaRPr lang="en-US"/>
        </a:p>
      </dgm:t>
    </dgm:pt>
    <dgm:pt modelId="{B97237BB-CAC9-40C8-96E3-F870C961D6E7}" type="pres">
      <dgm:prSet presAssocID="{CCB83F75-2E81-475B-93E8-5A020AC9E23D}" presName="parTransTwo" presStyleCnt="0"/>
      <dgm:spPr/>
    </dgm:pt>
    <dgm:pt modelId="{DE85D4BC-25B8-4DBD-941F-CAA41171CA31}" type="pres">
      <dgm:prSet presAssocID="{CCB83F75-2E81-475B-93E8-5A020AC9E23D}" presName="horzTwo" presStyleCnt="0"/>
      <dgm:spPr/>
    </dgm:pt>
    <dgm:pt modelId="{0C1E46F5-A38F-4519-B305-6A4F729B43F5}" type="pres">
      <dgm:prSet presAssocID="{A87F6C2C-7CCE-425F-B250-6298EC4D9603}" presName="vertThree" presStyleCnt="0"/>
      <dgm:spPr/>
    </dgm:pt>
    <dgm:pt modelId="{54397DEF-0446-4EF6-924D-5FBE5CBA891D}" type="pres">
      <dgm:prSet presAssocID="{A87F6C2C-7CCE-425F-B250-6298EC4D9603}" presName="txThree" presStyleLbl="node3" presStyleIdx="8" presStyleCnt="14">
        <dgm:presLayoutVars>
          <dgm:chPref val="3"/>
        </dgm:presLayoutVars>
      </dgm:prSet>
      <dgm:spPr/>
      <dgm:t>
        <a:bodyPr/>
        <a:lstStyle/>
        <a:p>
          <a:endParaRPr lang="en-US"/>
        </a:p>
      </dgm:t>
    </dgm:pt>
    <dgm:pt modelId="{39CEDE20-6808-4778-927D-7AC1275DCB9F}" type="pres">
      <dgm:prSet presAssocID="{A87F6C2C-7CCE-425F-B250-6298EC4D9603}" presName="horzThree" presStyleCnt="0"/>
      <dgm:spPr/>
    </dgm:pt>
    <dgm:pt modelId="{0A20E3E3-2391-42BB-B006-09317B3F3B57}" type="pres">
      <dgm:prSet presAssocID="{4C858707-026E-46B3-B227-B3BD2C5591CB}" presName="sibSpaceThree" presStyleCnt="0"/>
      <dgm:spPr/>
    </dgm:pt>
    <dgm:pt modelId="{17651F7D-1BB0-4775-B6A1-ACB2216C2180}" type="pres">
      <dgm:prSet presAssocID="{E5468D85-5CC1-4BF6-BCC8-C48D1D94B1CD}" presName="vertThree" presStyleCnt="0"/>
      <dgm:spPr/>
    </dgm:pt>
    <dgm:pt modelId="{36B2DAA4-8184-4105-BDE3-A43F2B9E9860}" type="pres">
      <dgm:prSet presAssocID="{E5468D85-5CC1-4BF6-BCC8-C48D1D94B1CD}" presName="txThree" presStyleLbl="node3" presStyleIdx="9" presStyleCnt="14">
        <dgm:presLayoutVars>
          <dgm:chPref val="3"/>
        </dgm:presLayoutVars>
      </dgm:prSet>
      <dgm:spPr/>
      <dgm:t>
        <a:bodyPr/>
        <a:lstStyle/>
        <a:p>
          <a:endParaRPr lang="en-US"/>
        </a:p>
      </dgm:t>
    </dgm:pt>
    <dgm:pt modelId="{0204448B-8848-4B60-B010-F23F40362631}" type="pres">
      <dgm:prSet presAssocID="{E5468D85-5CC1-4BF6-BCC8-C48D1D94B1CD}" presName="horzThree" presStyleCnt="0"/>
      <dgm:spPr/>
    </dgm:pt>
    <dgm:pt modelId="{7CE09596-A620-4A90-B116-CE6117D554C5}" type="pres">
      <dgm:prSet presAssocID="{779537F0-6AB8-4737-910D-65A14E8BE370}" presName="sibSpaceOne" presStyleCnt="0"/>
      <dgm:spPr/>
    </dgm:pt>
    <dgm:pt modelId="{DEFCA1B7-E37D-4B8B-9C38-FDA9C22DBA24}" type="pres">
      <dgm:prSet presAssocID="{2426007A-C7A0-49B3-847C-75F5A724CA94}" presName="vertOne" presStyleCnt="0"/>
      <dgm:spPr/>
    </dgm:pt>
    <dgm:pt modelId="{A6370C15-1394-42F8-B901-62EF06E4EDD9}" type="pres">
      <dgm:prSet presAssocID="{2426007A-C7A0-49B3-847C-75F5A724CA94}" presName="txOne" presStyleLbl="node0" presStyleIdx="2" presStyleCnt="3">
        <dgm:presLayoutVars>
          <dgm:chPref val="3"/>
        </dgm:presLayoutVars>
      </dgm:prSet>
      <dgm:spPr/>
      <dgm:t>
        <a:bodyPr/>
        <a:lstStyle/>
        <a:p>
          <a:endParaRPr lang="en-US"/>
        </a:p>
      </dgm:t>
    </dgm:pt>
    <dgm:pt modelId="{E591C89B-81FD-4C51-8059-095758F25F27}" type="pres">
      <dgm:prSet presAssocID="{2426007A-C7A0-49B3-847C-75F5A724CA94}" presName="parTransOne" presStyleCnt="0"/>
      <dgm:spPr/>
    </dgm:pt>
    <dgm:pt modelId="{47F26074-CB49-4574-90EB-F1831BB82CC1}" type="pres">
      <dgm:prSet presAssocID="{2426007A-C7A0-49B3-847C-75F5A724CA94}" presName="horzOne" presStyleCnt="0"/>
      <dgm:spPr/>
    </dgm:pt>
    <dgm:pt modelId="{39410E85-0E6E-4DA9-B90D-6C50F5FAF63E}" type="pres">
      <dgm:prSet presAssocID="{803304A1-ED36-49F2-9D6F-63D388598977}" presName="vertTwo" presStyleCnt="0"/>
      <dgm:spPr/>
    </dgm:pt>
    <dgm:pt modelId="{F81DE5B5-9372-48AF-9E2E-EE0FF38D7C32}" type="pres">
      <dgm:prSet presAssocID="{803304A1-ED36-49F2-9D6F-63D388598977}" presName="txTwo" presStyleLbl="node2" presStyleIdx="5" presStyleCnt="7" custLinFactNeighborX="4343" custLinFactNeighborY="-763">
        <dgm:presLayoutVars>
          <dgm:chPref val="3"/>
        </dgm:presLayoutVars>
      </dgm:prSet>
      <dgm:spPr/>
      <dgm:t>
        <a:bodyPr/>
        <a:lstStyle/>
        <a:p>
          <a:endParaRPr lang="en-US"/>
        </a:p>
      </dgm:t>
    </dgm:pt>
    <dgm:pt modelId="{1B895B9F-7714-47F0-B923-6811D5D2D4EB}" type="pres">
      <dgm:prSet presAssocID="{803304A1-ED36-49F2-9D6F-63D388598977}" presName="parTransTwo" presStyleCnt="0"/>
      <dgm:spPr/>
    </dgm:pt>
    <dgm:pt modelId="{3544BEAE-D5C0-4FBC-ADD9-6D2C554E75F0}" type="pres">
      <dgm:prSet presAssocID="{803304A1-ED36-49F2-9D6F-63D388598977}" presName="horzTwo" presStyleCnt="0"/>
      <dgm:spPr/>
    </dgm:pt>
    <dgm:pt modelId="{0E43EE7C-168E-4A88-A006-449CC31FC27D}" type="pres">
      <dgm:prSet presAssocID="{14BC671C-78A3-4A08-A0C3-0C69F133E7A5}" presName="vertThree" presStyleCnt="0"/>
      <dgm:spPr/>
    </dgm:pt>
    <dgm:pt modelId="{773036C9-06CF-445A-8221-0A44E2DAFCDE}" type="pres">
      <dgm:prSet presAssocID="{14BC671C-78A3-4A08-A0C3-0C69F133E7A5}" presName="txThree" presStyleLbl="node3" presStyleIdx="10" presStyleCnt="14">
        <dgm:presLayoutVars>
          <dgm:chPref val="3"/>
        </dgm:presLayoutVars>
      </dgm:prSet>
      <dgm:spPr/>
      <dgm:t>
        <a:bodyPr/>
        <a:lstStyle/>
        <a:p>
          <a:endParaRPr lang="en-US"/>
        </a:p>
      </dgm:t>
    </dgm:pt>
    <dgm:pt modelId="{B7E8172B-2A8C-40F3-A41A-999020148573}" type="pres">
      <dgm:prSet presAssocID="{14BC671C-78A3-4A08-A0C3-0C69F133E7A5}" presName="horzThree" presStyleCnt="0"/>
      <dgm:spPr/>
    </dgm:pt>
    <dgm:pt modelId="{61AF57D2-6F3D-49FA-89B6-6ED9EC649AE7}" type="pres">
      <dgm:prSet presAssocID="{1963BE08-4525-4493-86ED-0A18158C4D14}" presName="sibSpaceThree" presStyleCnt="0"/>
      <dgm:spPr/>
    </dgm:pt>
    <dgm:pt modelId="{88D169A4-D8EE-4723-AD6D-AEEA3E432CFE}" type="pres">
      <dgm:prSet presAssocID="{84FA1355-D34E-4380-80EF-3EA5C3C8AE16}" presName="vertThree" presStyleCnt="0"/>
      <dgm:spPr/>
    </dgm:pt>
    <dgm:pt modelId="{575CB79A-A731-4DBC-A437-C675FFCCB62F}" type="pres">
      <dgm:prSet presAssocID="{84FA1355-D34E-4380-80EF-3EA5C3C8AE16}" presName="txThree" presStyleLbl="node3" presStyleIdx="11" presStyleCnt="14">
        <dgm:presLayoutVars>
          <dgm:chPref val="3"/>
        </dgm:presLayoutVars>
      </dgm:prSet>
      <dgm:spPr/>
      <dgm:t>
        <a:bodyPr/>
        <a:lstStyle/>
        <a:p>
          <a:endParaRPr lang="en-US"/>
        </a:p>
      </dgm:t>
    </dgm:pt>
    <dgm:pt modelId="{F37EA086-1E28-48FA-B8E8-5BB3D87C7F27}" type="pres">
      <dgm:prSet presAssocID="{84FA1355-D34E-4380-80EF-3EA5C3C8AE16}" presName="horzThree" presStyleCnt="0"/>
      <dgm:spPr/>
    </dgm:pt>
    <dgm:pt modelId="{1BE9A596-E436-4E6F-9441-AF0EE4CE7310}" type="pres">
      <dgm:prSet presAssocID="{C26F0075-3E5D-45C2-85F2-8A5C1747179C}" presName="sibSpaceTwo" presStyleCnt="0"/>
      <dgm:spPr/>
    </dgm:pt>
    <dgm:pt modelId="{5C39D4E4-20C0-4E60-B605-BE0613BC2FB3}" type="pres">
      <dgm:prSet presAssocID="{79682C0A-F6E7-48B6-8F6A-4747FD3659D0}" presName="vertTwo" presStyleCnt="0"/>
      <dgm:spPr/>
    </dgm:pt>
    <dgm:pt modelId="{DA2E2694-9425-4F06-AA18-0D5A4982D568}" type="pres">
      <dgm:prSet presAssocID="{79682C0A-F6E7-48B6-8F6A-4747FD3659D0}" presName="txTwo" presStyleLbl="node2" presStyleIdx="6" presStyleCnt="7">
        <dgm:presLayoutVars>
          <dgm:chPref val="3"/>
        </dgm:presLayoutVars>
      </dgm:prSet>
      <dgm:spPr/>
      <dgm:t>
        <a:bodyPr/>
        <a:lstStyle/>
        <a:p>
          <a:endParaRPr lang="en-US"/>
        </a:p>
      </dgm:t>
    </dgm:pt>
    <dgm:pt modelId="{F0895AFC-7A26-4F7A-8A93-29318EBC1194}" type="pres">
      <dgm:prSet presAssocID="{79682C0A-F6E7-48B6-8F6A-4747FD3659D0}" presName="parTransTwo" presStyleCnt="0"/>
      <dgm:spPr/>
    </dgm:pt>
    <dgm:pt modelId="{06EC3994-F192-404A-8383-5D498E7067C3}" type="pres">
      <dgm:prSet presAssocID="{79682C0A-F6E7-48B6-8F6A-4747FD3659D0}" presName="horzTwo" presStyleCnt="0"/>
      <dgm:spPr/>
    </dgm:pt>
    <dgm:pt modelId="{2428C031-9409-430B-917C-8CB614B6AD80}" type="pres">
      <dgm:prSet presAssocID="{D7CB418B-E17C-42C3-B0D9-493DBC84BA99}" presName="vertThree" presStyleCnt="0"/>
      <dgm:spPr/>
    </dgm:pt>
    <dgm:pt modelId="{51B39AC2-89F7-4C01-B055-9A01CC1C179F}" type="pres">
      <dgm:prSet presAssocID="{D7CB418B-E17C-42C3-B0D9-493DBC84BA99}" presName="txThree" presStyleLbl="node3" presStyleIdx="12" presStyleCnt="14">
        <dgm:presLayoutVars>
          <dgm:chPref val="3"/>
        </dgm:presLayoutVars>
      </dgm:prSet>
      <dgm:spPr/>
      <dgm:t>
        <a:bodyPr/>
        <a:lstStyle/>
        <a:p>
          <a:endParaRPr lang="en-US"/>
        </a:p>
      </dgm:t>
    </dgm:pt>
    <dgm:pt modelId="{0ABB5222-A90B-40FA-AC31-1520B7A29446}" type="pres">
      <dgm:prSet presAssocID="{D7CB418B-E17C-42C3-B0D9-493DBC84BA99}" presName="horzThree" presStyleCnt="0"/>
      <dgm:spPr/>
    </dgm:pt>
    <dgm:pt modelId="{1D97F3F7-DF7C-4FA8-8C78-33CA53D9AE8C}" type="pres">
      <dgm:prSet presAssocID="{1557D02E-62AD-45EC-B5DD-2795DA7E97B7}" presName="sibSpaceThree" presStyleCnt="0"/>
      <dgm:spPr/>
    </dgm:pt>
    <dgm:pt modelId="{2C301725-4857-458A-942C-1971F997E25B}" type="pres">
      <dgm:prSet presAssocID="{3A0C3C4E-4013-492F-A839-A722AC420D34}" presName="vertThree" presStyleCnt="0"/>
      <dgm:spPr/>
    </dgm:pt>
    <dgm:pt modelId="{03379C45-A5AC-4F31-A28D-8F486A0737A8}" type="pres">
      <dgm:prSet presAssocID="{3A0C3C4E-4013-492F-A839-A722AC420D34}" presName="txThree" presStyleLbl="node3" presStyleIdx="13" presStyleCnt="14">
        <dgm:presLayoutVars>
          <dgm:chPref val="3"/>
        </dgm:presLayoutVars>
      </dgm:prSet>
      <dgm:spPr/>
      <dgm:t>
        <a:bodyPr/>
        <a:lstStyle/>
        <a:p>
          <a:endParaRPr lang="en-US"/>
        </a:p>
      </dgm:t>
    </dgm:pt>
    <dgm:pt modelId="{35A56BC8-BAF4-418D-9182-246072CD1F51}" type="pres">
      <dgm:prSet presAssocID="{3A0C3C4E-4013-492F-A839-A722AC420D34}" presName="horzThree" presStyleCnt="0"/>
      <dgm:spPr/>
    </dgm:pt>
  </dgm:ptLst>
  <dgm:cxnLst>
    <dgm:cxn modelId="{7BFC68C3-6691-477C-9BB9-7A5FD897B7A0}" srcId="{0AACF126-44C3-41DD-90C3-9C7779F3C784}" destId="{7665ADCF-825B-49A9-A04C-5BDC6F2F28E4}" srcOrd="1" destOrd="0" parTransId="{3BDAD7DC-0052-422D-AC54-54A789F61E53}" sibTransId="{779537F0-6AB8-4737-910D-65A14E8BE370}"/>
    <dgm:cxn modelId="{80B9BE40-2813-4DC7-A9EC-8F469A1C02F9}" type="presOf" srcId="{92CDD23A-139E-46A7-85A3-DDAF5CACB2B0}" destId="{291E92E2-2713-4F86-9456-61AC54900446}" srcOrd="0" destOrd="0" presId="urn:microsoft.com/office/officeart/2005/8/layout/hierarchy4"/>
    <dgm:cxn modelId="{811A787F-ED9B-4272-8E5B-C165E029A6B2}" srcId="{D2636D0C-E32C-420A-984F-ADA5B261C042}" destId="{E823B3B0-D7DA-43F6-A2BB-C9B3088D9903}" srcOrd="2" destOrd="0" parTransId="{4F2CCCDF-CDFD-428F-9698-FCCB445AC334}" sibTransId="{C534D2BA-8CE2-4822-B1BB-F42846243EB7}"/>
    <dgm:cxn modelId="{E3F71419-48B3-4E8D-B660-496D170F5251}" type="presOf" srcId="{0AACF126-44C3-41DD-90C3-9C7779F3C784}" destId="{AA2BF460-0E1B-4D4C-911D-9E9C9CF5AF26}" srcOrd="0" destOrd="0" presId="urn:microsoft.com/office/officeart/2005/8/layout/hierarchy4"/>
    <dgm:cxn modelId="{5BB8CD51-1FE3-49E3-A63F-CA9864460499}" type="presOf" srcId="{A87F6C2C-7CCE-425F-B250-6298EC4D9603}" destId="{54397DEF-0446-4EF6-924D-5FBE5CBA891D}" srcOrd="0" destOrd="0" presId="urn:microsoft.com/office/officeart/2005/8/layout/hierarchy4"/>
    <dgm:cxn modelId="{C4D379ED-A5AA-46DC-A259-A1FBC4238E85}" srcId="{0AACF126-44C3-41DD-90C3-9C7779F3C784}" destId="{D2636D0C-E32C-420A-984F-ADA5B261C042}" srcOrd="0" destOrd="0" parTransId="{24412D2A-F6F2-4847-BDB6-A50B0C77D5B3}" sibTransId="{7CB19586-1CCD-426F-9D16-428A3A3BD7CD}"/>
    <dgm:cxn modelId="{215901CE-C371-4188-A792-9199861FEF53}" type="presOf" srcId="{695D5018-D0C3-4640-98CB-1F8D2C1AEC67}" destId="{A554EFE2-EA2A-4E85-A0F5-CEF38F18FF94}" srcOrd="0" destOrd="0" presId="urn:microsoft.com/office/officeart/2005/8/layout/hierarchy4"/>
    <dgm:cxn modelId="{887FFA48-EFF6-4DE7-8EA6-C3E3536263E9}" type="presOf" srcId="{84FA1355-D34E-4380-80EF-3EA5C3C8AE16}" destId="{575CB79A-A731-4DBC-A437-C675FFCCB62F}" srcOrd="0" destOrd="0" presId="urn:microsoft.com/office/officeart/2005/8/layout/hierarchy4"/>
    <dgm:cxn modelId="{153C0143-8A7C-4E46-A667-1697B3BAD45D}" type="presOf" srcId="{9F52FEEC-B64E-49FB-BA74-1AB199AD0AA3}" destId="{87B038A6-4046-4975-B204-71A07EEA1E69}" srcOrd="0" destOrd="0" presId="urn:microsoft.com/office/officeart/2005/8/layout/hierarchy4"/>
    <dgm:cxn modelId="{BE5755FA-6D2E-4D25-926D-88719940BF02}" srcId="{CCB83F75-2E81-475B-93E8-5A020AC9E23D}" destId="{E5468D85-5CC1-4BF6-BCC8-C48D1D94B1CD}" srcOrd="1" destOrd="0" parTransId="{05ED9437-21B1-4184-9A4D-1F8ECAACF249}" sibTransId="{E3BF024E-AA99-41F8-9905-7A670FFA6D6A}"/>
    <dgm:cxn modelId="{03575B54-53A2-446D-A2CB-404AE1B39C92}" type="presOf" srcId="{79682C0A-F6E7-48B6-8F6A-4747FD3659D0}" destId="{DA2E2694-9425-4F06-AA18-0D5A4982D568}" srcOrd="0" destOrd="0" presId="urn:microsoft.com/office/officeart/2005/8/layout/hierarchy4"/>
    <dgm:cxn modelId="{C0DD3371-FE37-4C19-8AAA-06A5FBD84658}" srcId="{7665ADCF-825B-49A9-A04C-5BDC6F2F28E4}" destId="{695D5018-D0C3-4640-98CB-1F8D2C1AEC67}" srcOrd="0" destOrd="0" parTransId="{AC6FB9FC-E94B-4D35-8F54-19A606838722}" sibTransId="{A6C12E5E-11FE-4EDF-9D93-AA3BDAA5BAD6}"/>
    <dgm:cxn modelId="{07FA56C8-D44F-4C8D-9597-4C5DC782CBB9}" type="presOf" srcId="{14BC671C-78A3-4A08-A0C3-0C69F133E7A5}" destId="{773036C9-06CF-445A-8221-0A44E2DAFCDE}" srcOrd="0" destOrd="0" presId="urn:microsoft.com/office/officeart/2005/8/layout/hierarchy4"/>
    <dgm:cxn modelId="{78943BC6-C848-4BBB-A8E2-AF59B4027FBA}" type="presOf" srcId="{2235631B-98BB-4F25-8C20-93CD00B54D92}" destId="{6C1A7A9F-84C7-4081-88DA-2AB5583DF9B9}" srcOrd="0" destOrd="0" presId="urn:microsoft.com/office/officeart/2005/8/layout/hierarchy4"/>
    <dgm:cxn modelId="{4B6AA868-B05D-41EE-93F5-7408D2546232}" srcId="{7665ADCF-825B-49A9-A04C-5BDC6F2F28E4}" destId="{CCB83F75-2E81-475B-93E8-5A020AC9E23D}" srcOrd="1" destOrd="0" parTransId="{6ACED2F4-D0DB-475F-A793-D07ADF6761E8}" sibTransId="{4EB4343A-9093-40B0-9936-61535F34A51A}"/>
    <dgm:cxn modelId="{19341A68-9915-49DD-B829-782C460A44CA}" srcId="{79682C0A-F6E7-48B6-8F6A-4747FD3659D0}" destId="{3A0C3C4E-4013-492F-A839-A722AC420D34}" srcOrd="1" destOrd="0" parTransId="{494EFB78-E7B0-4309-BADB-3F8719BBC4D7}" sibTransId="{3E859E0D-8FEC-4FF2-A90B-75AD0CD9E8A1}"/>
    <dgm:cxn modelId="{E5C34B99-BA0F-4AE8-9772-28A4051ECC42}" srcId="{695D5018-D0C3-4640-98CB-1F8D2C1AEC67}" destId="{2A5B00DC-CF67-4BB8-9E32-EC40677D48A9}" srcOrd="0" destOrd="0" parTransId="{10CC8A9C-C28F-4172-87CA-67B28C81B61E}" sibTransId="{9A91CC58-EDF4-457B-909F-6A28C45E9EFD}"/>
    <dgm:cxn modelId="{3991D9AF-F4A6-46AB-950A-EA8DF4C71C64}" type="presOf" srcId="{7665ADCF-825B-49A9-A04C-5BDC6F2F28E4}" destId="{266FF5C4-D0C2-4C56-A2FA-F2503F16326B}" srcOrd="0" destOrd="0" presId="urn:microsoft.com/office/officeart/2005/8/layout/hierarchy4"/>
    <dgm:cxn modelId="{25E4527A-F437-43D6-9F07-E7BFCFC44553}" type="presOf" srcId="{E5468D85-5CC1-4BF6-BCC8-C48D1D94B1CD}" destId="{36B2DAA4-8184-4105-BDE3-A43F2B9E9860}" srcOrd="0" destOrd="0" presId="urn:microsoft.com/office/officeart/2005/8/layout/hierarchy4"/>
    <dgm:cxn modelId="{325D83E1-A545-4430-BF5C-8D7F685AD93D}" type="presOf" srcId="{F722AF85-44B3-4A1E-90AF-37618222F5C0}" destId="{5FF7D9F4-82AD-42FB-B249-7592B76A56FA}" srcOrd="0" destOrd="0" presId="urn:microsoft.com/office/officeart/2005/8/layout/hierarchy4"/>
    <dgm:cxn modelId="{84DDAB90-645F-470E-B44D-018A52505E23}" srcId="{79682C0A-F6E7-48B6-8F6A-4747FD3659D0}" destId="{D7CB418B-E17C-42C3-B0D9-493DBC84BA99}" srcOrd="0" destOrd="0" parTransId="{058A8C57-9649-4302-BE42-917BFBBEB9AE}" sibTransId="{1557D02E-62AD-45EC-B5DD-2795DA7E97B7}"/>
    <dgm:cxn modelId="{5CA0B093-6D35-498D-A7E9-B75390ED8862}" srcId="{E823B3B0-D7DA-43F6-A2BB-C9B3088D9903}" destId="{F722AF85-44B3-4A1E-90AF-37618222F5C0}" srcOrd="0" destOrd="0" parTransId="{C3717DAE-9D5F-420F-9458-BBED5B789810}" sibTransId="{3415110F-AEEB-43AE-90EA-1D33392D24FF}"/>
    <dgm:cxn modelId="{ED834D56-A556-476D-8A59-3ED7D5A8F849}" type="presOf" srcId="{7A621672-B8C0-43C9-A898-CDAF65E31591}" destId="{FEC96307-444A-4E68-8EFA-327CF715680C}" srcOrd="0" destOrd="0" presId="urn:microsoft.com/office/officeart/2005/8/layout/hierarchy4"/>
    <dgm:cxn modelId="{83F36BF8-3FCA-4189-B2F4-DE3EA5EA444C}" type="presOf" srcId="{2A5B00DC-CF67-4BB8-9E32-EC40677D48A9}" destId="{469BB971-642D-4DC6-A2A1-3089DC53BB8A}" srcOrd="0" destOrd="0" presId="urn:microsoft.com/office/officeart/2005/8/layout/hierarchy4"/>
    <dgm:cxn modelId="{C4010A00-7804-4851-817B-A10DA30BCC08}" type="presOf" srcId="{2426007A-C7A0-49B3-847C-75F5A724CA94}" destId="{A6370C15-1394-42F8-B901-62EF06E4EDD9}" srcOrd="0" destOrd="0" presId="urn:microsoft.com/office/officeart/2005/8/layout/hierarchy4"/>
    <dgm:cxn modelId="{C7EB39A0-0362-48B8-A007-CD7F1F532EF0}" srcId="{21928092-3A33-4FFA-B43F-B9B3113B3775}" destId="{F6B234CC-CA60-4742-9BE0-CDA972BE0126}" srcOrd="0" destOrd="0" parTransId="{B3AF5532-4D2A-4FC5-895E-9F7B3351BA7F}" sibTransId="{E84B25E1-1F82-404B-9728-3D951F3F93EF}"/>
    <dgm:cxn modelId="{EBE05B4D-2CF2-4A9E-9296-3D9206629640}" type="presOf" srcId="{D7CB418B-E17C-42C3-B0D9-493DBC84BA99}" destId="{51B39AC2-89F7-4C01-B055-9A01CC1C179F}" srcOrd="0" destOrd="0" presId="urn:microsoft.com/office/officeart/2005/8/layout/hierarchy4"/>
    <dgm:cxn modelId="{873812F1-F89E-4843-9AE9-CAEAC2316883}" type="presOf" srcId="{55321B4F-A8E0-4CA8-AB8A-AC13C147C119}" destId="{0FE319F0-08F9-49C4-AA6A-0F9C734FAF9A}" srcOrd="0" destOrd="0" presId="urn:microsoft.com/office/officeart/2005/8/layout/hierarchy4"/>
    <dgm:cxn modelId="{77E9B3EF-5D69-4DEA-8A86-9CEB93043199}" srcId="{D2636D0C-E32C-420A-984F-ADA5B261C042}" destId="{21928092-3A33-4FFA-B43F-B9B3113B3775}" srcOrd="1" destOrd="0" parTransId="{EC84C68F-DED6-4C72-9D55-A6E1452E29B9}" sibTransId="{267CFF54-43A6-415C-ADB6-7DB7DF0A0351}"/>
    <dgm:cxn modelId="{18661A7D-3E54-4907-9787-87ED84B13435}" srcId="{2426007A-C7A0-49B3-847C-75F5A724CA94}" destId="{803304A1-ED36-49F2-9D6F-63D388598977}" srcOrd="0" destOrd="0" parTransId="{4C0486AC-1B06-4A99-8E23-A71EB59F63B9}" sibTransId="{C26F0075-3E5D-45C2-85F2-8A5C1747179C}"/>
    <dgm:cxn modelId="{1D345FEC-4C7B-437F-8DAF-4145FB9B973A}" srcId="{D2636D0C-E32C-420A-984F-ADA5B261C042}" destId="{7A621672-B8C0-43C9-A898-CDAF65E31591}" srcOrd="0" destOrd="0" parTransId="{6B1FF9F2-013B-482C-AA40-96D6581314CD}" sibTransId="{8CB088F1-81EA-4B1D-9EC0-A42804AA8CBA}"/>
    <dgm:cxn modelId="{9ADFCA0D-BD62-4BA6-A928-011380C44F0F}" srcId="{695D5018-D0C3-4640-98CB-1F8D2C1AEC67}" destId="{2235631B-98BB-4F25-8C20-93CD00B54D92}" srcOrd="1" destOrd="0" parTransId="{9C3CF1B4-9A5E-443E-AF0C-BD4E746E73A6}" sibTransId="{63226A80-F309-4D5E-8245-99CDD3D803ED}"/>
    <dgm:cxn modelId="{C8735DCD-6EFA-4766-8DD5-35F8FD0A550D}" type="presOf" srcId="{3A0C3C4E-4013-492F-A839-A722AC420D34}" destId="{03379C45-A5AC-4F31-A28D-8F486A0737A8}" srcOrd="0" destOrd="0" presId="urn:microsoft.com/office/officeart/2005/8/layout/hierarchy4"/>
    <dgm:cxn modelId="{9CA6FF25-58AA-410D-926D-0FA97D76F785}" type="presOf" srcId="{E823B3B0-D7DA-43F6-A2BB-C9B3088D9903}" destId="{4ABA1355-675E-424E-A32C-E2FB4F9E72DF}" srcOrd="0" destOrd="0" presId="urn:microsoft.com/office/officeart/2005/8/layout/hierarchy4"/>
    <dgm:cxn modelId="{202D2EF9-0965-41F4-B633-EA0ED88C4629}" srcId="{CCB83F75-2E81-475B-93E8-5A020AC9E23D}" destId="{A87F6C2C-7CCE-425F-B250-6298EC4D9603}" srcOrd="0" destOrd="0" parTransId="{9B6DDE75-0A40-44C7-B79B-85AEE3D3AFFA}" sibTransId="{4C858707-026E-46B3-B227-B3BD2C5591CB}"/>
    <dgm:cxn modelId="{5BC5FB9E-95A1-4313-8CC8-8312FD16B635}" srcId="{803304A1-ED36-49F2-9D6F-63D388598977}" destId="{14BC671C-78A3-4A08-A0C3-0C69F133E7A5}" srcOrd="0" destOrd="0" parTransId="{D928E575-4C35-4DCB-A8E5-6490A81D4061}" sibTransId="{1963BE08-4525-4493-86ED-0A18158C4D14}"/>
    <dgm:cxn modelId="{A803DF98-66FD-4714-885F-7ACE7BAF2E8F}" srcId="{0AACF126-44C3-41DD-90C3-9C7779F3C784}" destId="{2426007A-C7A0-49B3-847C-75F5A724CA94}" srcOrd="2" destOrd="0" parTransId="{57FA4BA9-3F93-4EAD-B268-31B6EB516996}" sibTransId="{B296CB73-95CE-425D-8546-692FA731205A}"/>
    <dgm:cxn modelId="{1B91CE0A-5212-4D4E-B651-8AFA5EC7A1C4}" srcId="{7A621672-B8C0-43C9-A898-CDAF65E31591}" destId="{92CDD23A-139E-46A7-85A3-DDAF5CACB2B0}" srcOrd="1" destOrd="0" parTransId="{FAAD83A1-1DE2-4E4D-AC52-ED04B37E6250}" sibTransId="{CCFC7920-5AA5-406D-9B37-451917AC0ED3}"/>
    <dgm:cxn modelId="{42ACACAC-BD5F-4131-962E-5B35D456C7C9}" type="presOf" srcId="{803304A1-ED36-49F2-9D6F-63D388598977}" destId="{F81DE5B5-9372-48AF-9E2E-EE0FF38D7C32}" srcOrd="0" destOrd="0" presId="urn:microsoft.com/office/officeart/2005/8/layout/hierarchy4"/>
    <dgm:cxn modelId="{84E35D55-E1F1-4377-A5F2-3CCD7499F66A}" srcId="{21928092-3A33-4FFA-B43F-B9B3113B3775}" destId="{55321B4F-A8E0-4CA8-AB8A-AC13C147C119}" srcOrd="1" destOrd="0" parTransId="{F6198240-9A14-4C6F-BBB2-9A6A212A2D8F}" sibTransId="{704B0D82-CBB4-44C2-8324-9F7B03A9E0D9}"/>
    <dgm:cxn modelId="{3762C763-643C-45A8-A9F9-601839EF69F8}" type="presOf" srcId="{21928092-3A33-4FFA-B43F-B9B3113B3775}" destId="{B50C1473-FB7A-4694-933B-1B6FE779D063}" srcOrd="0" destOrd="0" presId="urn:microsoft.com/office/officeart/2005/8/layout/hierarchy4"/>
    <dgm:cxn modelId="{8A798326-2458-46C5-9144-5A296A5C3F55}" srcId="{803304A1-ED36-49F2-9D6F-63D388598977}" destId="{84FA1355-D34E-4380-80EF-3EA5C3C8AE16}" srcOrd="1" destOrd="0" parTransId="{E73DE50A-2FE7-4480-8129-205106741BDD}" sibTransId="{6FF0A1A2-C011-498F-A3A8-C6F550400050}"/>
    <dgm:cxn modelId="{1A9E09CE-A8FD-4A36-A185-57A2E62BE714}" type="presOf" srcId="{D2636D0C-E32C-420A-984F-ADA5B261C042}" destId="{2E3CF8CD-46C3-4747-ACCD-21F4715906F0}" srcOrd="0" destOrd="0" presId="urn:microsoft.com/office/officeart/2005/8/layout/hierarchy4"/>
    <dgm:cxn modelId="{836C3379-401D-41BB-906B-E50096153207}" type="presOf" srcId="{16D7C082-4CB2-47C1-A56A-8FCCC6C313B2}" destId="{505B073E-148E-4675-8ED9-1A73E3A66A50}" srcOrd="0" destOrd="0" presId="urn:microsoft.com/office/officeart/2005/8/layout/hierarchy4"/>
    <dgm:cxn modelId="{D7FF7353-868C-429D-964B-787F999B1301}" srcId="{E823B3B0-D7DA-43F6-A2BB-C9B3088D9903}" destId="{16D7C082-4CB2-47C1-A56A-8FCCC6C313B2}" srcOrd="1" destOrd="0" parTransId="{CE88EB77-D024-48F2-84F4-6899D10CF4AE}" sibTransId="{A2A39EEC-62DB-406A-B6EF-62BBAE4A98E3}"/>
    <dgm:cxn modelId="{324ABB37-51E9-4539-ACBF-31D81FE2F3E0}" srcId="{2426007A-C7A0-49B3-847C-75F5A724CA94}" destId="{79682C0A-F6E7-48B6-8F6A-4747FD3659D0}" srcOrd="1" destOrd="0" parTransId="{2BDBF44A-6143-4907-99CD-60032543D0E4}" sibTransId="{117D2FD3-D298-4DFA-A7C9-E68B760B4206}"/>
    <dgm:cxn modelId="{9A9DD4BD-BA6E-4F24-9520-D10D6C686BE2}" type="presOf" srcId="{F6B234CC-CA60-4742-9BE0-CDA972BE0126}" destId="{EADF86F6-45FE-4517-BBAC-3D2D1FE9AD12}" srcOrd="0" destOrd="0" presId="urn:microsoft.com/office/officeart/2005/8/layout/hierarchy4"/>
    <dgm:cxn modelId="{F2E6663C-7644-443B-A522-BCF74D0E376D}" srcId="{7A621672-B8C0-43C9-A898-CDAF65E31591}" destId="{9F52FEEC-B64E-49FB-BA74-1AB199AD0AA3}" srcOrd="0" destOrd="0" parTransId="{7D09EBE3-9FF6-481F-B906-0C13118865C7}" sibTransId="{A8B5D44D-180F-450B-867B-A922655D89D5}"/>
    <dgm:cxn modelId="{AA317CF7-A9DD-4AFA-A2EF-A275C7CB726A}" type="presOf" srcId="{CCB83F75-2E81-475B-93E8-5A020AC9E23D}" destId="{2D90DE60-1908-4F22-A9E2-4E9212E3E70F}" srcOrd="0" destOrd="0" presId="urn:microsoft.com/office/officeart/2005/8/layout/hierarchy4"/>
    <dgm:cxn modelId="{46D91B76-1710-4D61-A511-967BB2187EDB}" type="presParOf" srcId="{AA2BF460-0E1B-4D4C-911D-9E9C9CF5AF26}" destId="{35ABC55A-1C2B-4CC1-BF51-0B2FC8C630E6}" srcOrd="0" destOrd="0" presId="urn:microsoft.com/office/officeart/2005/8/layout/hierarchy4"/>
    <dgm:cxn modelId="{FA91D5C3-1B85-46BE-9E10-68C329024C43}" type="presParOf" srcId="{35ABC55A-1C2B-4CC1-BF51-0B2FC8C630E6}" destId="{2E3CF8CD-46C3-4747-ACCD-21F4715906F0}" srcOrd="0" destOrd="0" presId="urn:microsoft.com/office/officeart/2005/8/layout/hierarchy4"/>
    <dgm:cxn modelId="{4CB46694-0419-4875-8558-D407F55F007C}" type="presParOf" srcId="{35ABC55A-1C2B-4CC1-BF51-0B2FC8C630E6}" destId="{DBF71D02-5985-4117-B810-16A79BCC228C}" srcOrd="1" destOrd="0" presId="urn:microsoft.com/office/officeart/2005/8/layout/hierarchy4"/>
    <dgm:cxn modelId="{91551BE9-ECD5-4029-BA90-718654DFAC94}" type="presParOf" srcId="{35ABC55A-1C2B-4CC1-BF51-0B2FC8C630E6}" destId="{A639FF03-EFE2-4B9C-AC2B-9E2DA29D8888}" srcOrd="2" destOrd="0" presId="urn:microsoft.com/office/officeart/2005/8/layout/hierarchy4"/>
    <dgm:cxn modelId="{57FA2576-087D-44FE-9295-A0B005645F4D}" type="presParOf" srcId="{A639FF03-EFE2-4B9C-AC2B-9E2DA29D8888}" destId="{59EFFEED-8E98-4E31-963A-BF9DDCE42142}" srcOrd="0" destOrd="0" presId="urn:microsoft.com/office/officeart/2005/8/layout/hierarchy4"/>
    <dgm:cxn modelId="{E5C27A52-1871-4D83-88E3-4C15F607D1F1}" type="presParOf" srcId="{59EFFEED-8E98-4E31-963A-BF9DDCE42142}" destId="{FEC96307-444A-4E68-8EFA-327CF715680C}" srcOrd="0" destOrd="0" presId="urn:microsoft.com/office/officeart/2005/8/layout/hierarchy4"/>
    <dgm:cxn modelId="{1028FD5B-EE81-4CBE-8089-F69F6A072195}" type="presParOf" srcId="{59EFFEED-8E98-4E31-963A-BF9DDCE42142}" destId="{81C2675F-135C-45C9-9CC8-168D142B37CD}" srcOrd="1" destOrd="0" presId="urn:microsoft.com/office/officeart/2005/8/layout/hierarchy4"/>
    <dgm:cxn modelId="{C8E11801-8625-4601-89CA-36D880987C8A}" type="presParOf" srcId="{59EFFEED-8E98-4E31-963A-BF9DDCE42142}" destId="{B5BD0CB6-C48B-4101-881E-721DE61C4F49}" srcOrd="2" destOrd="0" presId="urn:microsoft.com/office/officeart/2005/8/layout/hierarchy4"/>
    <dgm:cxn modelId="{3A6B26AD-F5F7-4551-AB58-53078D36E414}" type="presParOf" srcId="{B5BD0CB6-C48B-4101-881E-721DE61C4F49}" destId="{E4340B74-2BDC-4B1E-8438-B59026818B91}" srcOrd="0" destOrd="0" presId="urn:microsoft.com/office/officeart/2005/8/layout/hierarchy4"/>
    <dgm:cxn modelId="{422F090F-AE60-4F66-B714-EF28FC60AE4F}" type="presParOf" srcId="{E4340B74-2BDC-4B1E-8438-B59026818B91}" destId="{87B038A6-4046-4975-B204-71A07EEA1E69}" srcOrd="0" destOrd="0" presId="urn:microsoft.com/office/officeart/2005/8/layout/hierarchy4"/>
    <dgm:cxn modelId="{8FC525CD-4A90-4456-A420-791644DF9480}" type="presParOf" srcId="{E4340B74-2BDC-4B1E-8438-B59026818B91}" destId="{8557663F-1645-41E6-929A-DBD1E7F5A5E6}" srcOrd="1" destOrd="0" presId="urn:microsoft.com/office/officeart/2005/8/layout/hierarchy4"/>
    <dgm:cxn modelId="{A241CBF1-F25B-43C0-B079-618557F04172}" type="presParOf" srcId="{B5BD0CB6-C48B-4101-881E-721DE61C4F49}" destId="{67AB304F-2B3D-48E2-ABFD-F3C734A1963A}" srcOrd="1" destOrd="0" presId="urn:microsoft.com/office/officeart/2005/8/layout/hierarchy4"/>
    <dgm:cxn modelId="{C1900905-B58E-4324-9FC9-DC5166919CD8}" type="presParOf" srcId="{B5BD0CB6-C48B-4101-881E-721DE61C4F49}" destId="{2D6B6776-BE4E-4B7E-A199-BB8449B4C6BB}" srcOrd="2" destOrd="0" presId="urn:microsoft.com/office/officeart/2005/8/layout/hierarchy4"/>
    <dgm:cxn modelId="{0E0DE6C0-1E77-4860-A085-7D9B2FA0CBEE}" type="presParOf" srcId="{2D6B6776-BE4E-4B7E-A199-BB8449B4C6BB}" destId="{291E92E2-2713-4F86-9456-61AC54900446}" srcOrd="0" destOrd="0" presId="urn:microsoft.com/office/officeart/2005/8/layout/hierarchy4"/>
    <dgm:cxn modelId="{479913B4-DBBD-422C-AD08-9C81CEF80BFF}" type="presParOf" srcId="{2D6B6776-BE4E-4B7E-A199-BB8449B4C6BB}" destId="{A4AD838B-6A97-4085-A8BF-F54550A78B0A}" srcOrd="1" destOrd="0" presId="urn:microsoft.com/office/officeart/2005/8/layout/hierarchy4"/>
    <dgm:cxn modelId="{86F95206-11BA-405B-B71D-21E2DB58D314}" type="presParOf" srcId="{A639FF03-EFE2-4B9C-AC2B-9E2DA29D8888}" destId="{FF110F52-7C36-473E-9C0D-E7A1E0905CE3}" srcOrd="1" destOrd="0" presId="urn:microsoft.com/office/officeart/2005/8/layout/hierarchy4"/>
    <dgm:cxn modelId="{CE299188-C296-4B25-9044-A1F7449076A9}" type="presParOf" srcId="{A639FF03-EFE2-4B9C-AC2B-9E2DA29D8888}" destId="{8EE3F6C2-FE71-45B2-BA3C-7EB4A310AB3D}" srcOrd="2" destOrd="0" presId="urn:microsoft.com/office/officeart/2005/8/layout/hierarchy4"/>
    <dgm:cxn modelId="{02D35327-06AE-4CDF-9391-920F3F5C8155}" type="presParOf" srcId="{8EE3F6C2-FE71-45B2-BA3C-7EB4A310AB3D}" destId="{B50C1473-FB7A-4694-933B-1B6FE779D063}" srcOrd="0" destOrd="0" presId="urn:microsoft.com/office/officeart/2005/8/layout/hierarchy4"/>
    <dgm:cxn modelId="{71C9B63F-F3BB-41A6-B2F3-D1EBD054D98F}" type="presParOf" srcId="{8EE3F6C2-FE71-45B2-BA3C-7EB4A310AB3D}" destId="{AF930D0D-123D-40FB-960F-0E8D5A6DE0FC}" srcOrd="1" destOrd="0" presId="urn:microsoft.com/office/officeart/2005/8/layout/hierarchy4"/>
    <dgm:cxn modelId="{BF7C396D-50C1-4570-8190-BFC83E9A84CE}" type="presParOf" srcId="{8EE3F6C2-FE71-45B2-BA3C-7EB4A310AB3D}" destId="{13BFD90F-2B4E-4A52-8944-FFB58C843A48}" srcOrd="2" destOrd="0" presId="urn:microsoft.com/office/officeart/2005/8/layout/hierarchy4"/>
    <dgm:cxn modelId="{15E9CBE7-A15A-4F51-B78B-DFD8DBEE2B6B}" type="presParOf" srcId="{13BFD90F-2B4E-4A52-8944-FFB58C843A48}" destId="{DD48A820-11A8-4641-8B4D-6B1CDD60F33E}" srcOrd="0" destOrd="0" presId="urn:microsoft.com/office/officeart/2005/8/layout/hierarchy4"/>
    <dgm:cxn modelId="{59EA4455-53E5-4007-BFBD-8B30633415E0}" type="presParOf" srcId="{DD48A820-11A8-4641-8B4D-6B1CDD60F33E}" destId="{EADF86F6-45FE-4517-BBAC-3D2D1FE9AD12}" srcOrd="0" destOrd="0" presId="urn:microsoft.com/office/officeart/2005/8/layout/hierarchy4"/>
    <dgm:cxn modelId="{90FA18A9-81BC-4554-8CF6-7251378B4B9A}" type="presParOf" srcId="{DD48A820-11A8-4641-8B4D-6B1CDD60F33E}" destId="{1067C5C2-2C62-4048-B053-BAA959DBCD0A}" srcOrd="1" destOrd="0" presId="urn:microsoft.com/office/officeart/2005/8/layout/hierarchy4"/>
    <dgm:cxn modelId="{0C565BFA-E68D-483D-B939-265933ADA1C0}" type="presParOf" srcId="{13BFD90F-2B4E-4A52-8944-FFB58C843A48}" destId="{94F96DCB-73B8-45E2-A840-0D0605E799C4}" srcOrd="1" destOrd="0" presId="urn:microsoft.com/office/officeart/2005/8/layout/hierarchy4"/>
    <dgm:cxn modelId="{7BBF9CC2-F9BE-4FF1-8A61-B8F40A742518}" type="presParOf" srcId="{13BFD90F-2B4E-4A52-8944-FFB58C843A48}" destId="{BFC44035-EB9E-48C7-A871-92E0F8EBC81C}" srcOrd="2" destOrd="0" presId="urn:microsoft.com/office/officeart/2005/8/layout/hierarchy4"/>
    <dgm:cxn modelId="{30D901D4-4E4B-42AB-B8FF-E766B5C73521}" type="presParOf" srcId="{BFC44035-EB9E-48C7-A871-92E0F8EBC81C}" destId="{0FE319F0-08F9-49C4-AA6A-0F9C734FAF9A}" srcOrd="0" destOrd="0" presId="urn:microsoft.com/office/officeart/2005/8/layout/hierarchy4"/>
    <dgm:cxn modelId="{50CC9DBB-2D52-43C8-AAF6-D81AA71E04F4}" type="presParOf" srcId="{BFC44035-EB9E-48C7-A871-92E0F8EBC81C}" destId="{99DFE1C1-335A-46EC-BEEF-915A6384A567}" srcOrd="1" destOrd="0" presId="urn:microsoft.com/office/officeart/2005/8/layout/hierarchy4"/>
    <dgm:cxn modelId="{EEE1BC6B-4EDA-41D8-9A06-2ACAC0FE20B8}" type="presParOf" srcId="{A639FF03-EFE2-4B9C-AC2B-9E2DA29D8888}" destId="{B0D82D26-30F4-475D-B4A2-313B03925AFD}" srcOrd="3" destOrd="0" presId="urn:microsoft.com/office/officeart/2005/8/layout/hierarchy4"/>
    <dgm:cxn modelId="{09748BA3-0854-4878-8130-743EB29E1BE3}" type="presParOf" srcId="{A639FF03-EFE2-4B9C-AC2B-9E2DA29D8888}" destId="{2BB76A6F-AC50-4744-896C-EBBBE800DEDC}" srcOrd="4" destOrd="0" presId="urn:microsoft.com/office/officeart/2005/8/layout/hierarchy4"/>
    <dgm:cxn modelId="{49516BB6-58B1-4971-9A35-60C19E29F124}" type="presParOf" srcId="{2BB76A6F-AC50-4744-896C-EBBBE800DEDC}" destId="{4ABA1355-675E-424E-A32C-E2FB4F9E72DF}" srcOrd="0" destOrd="0" presId="urn:microsoft.com/office/officeart/2005/8/layout/hierarchy4"/>
    <dgm:cxn modelId="{9C97C660-0041-4982-AFBA-53938717D0A2}" type="presParOf" srcId="{2BB76A6F-AC50-4744-896C-EBBBE800DEDC}" destId="{66930F03-285A-4571-A3C8-7ED7C28E53FE}" srcOrd="1" destOrd="0" presId="urn:microsoft.com/office/officeart/2005/8/layout/hierarchy4"/>
    <dgm:cxn modelId="{F8A9D1DE-7A6B-4EFC-BD59-1033E4E24145}" type="presParOf" srcId="{2BB76A6F-AC50-4744-896C-EBBBE800DEDC}" destId="{4C0F093E-B4A0-4004-B481-112776D7B73E}" srcOrd="2" destOrd="0" presId="urn:microsoft.com/office/officeart/2005/8/layout/hierarchy4"/>
    <dgm:cxn modelId="{84077FED-52DA-4549-8E19-EB3029C3E8FD}" type="presParOf" srcId="{4C0F093E-B4A0-4004-B481-112776D7B73E}" destId="{72B5AE97-E91D-4FFA-B4F4-9BB2FB429B78}" srcOrd="0" destOrd="0" presId="urn:microsoft.com/office/officeart/2005/8/layout/hierarchy4"/>
    <dgm:cxn modelId="{80A88C15-030B-4B92-ADEE-F403F46EDC3B}" type="presParOf" srcId="{72B5AE97-E91D-4FFA-B4F4-9BB2FB429B78}" destId="{5FF7D9F4-82AD-42FB-B249-7592B76A56FA}" srcOrd="0" destOrd="0" presId="urn:microsoft.com/office/officeart/2005/8/layout/hierarchy4"/>
    <dgm:cxn modelId="{C577EA35-854D-4C37-B4FA-18FA445A9A2F}" type="presParOf" srcId="{72B5AE97-E91D-4FFA-B4F4-9BB2FB429B78}" destId="{35937D58-A2CC-4ADE-9FEE-E5DE4B41F88C}" srcOrd="1" destOrd="0" presId="urn:microsoft.com/office/officeart/2005/8/layout/hierarchy4"/>
    <dgm:cxn modelId="{050E2621-6A67-4B18-A49B-CA4253CCD058}" type="presParOf" srcId="{4C0F093E-B4A0-4004-B481-112776D7B73E}" destId="{1129E79E-870F-44D4-BD23-A3DE28981E12}" srcOrd="1" destOrd="0" presId="urn:microsoft.com/office/officeart/2005/8/layout/hierarchy4"/>
    <dgm:cxn modelId="{F892A14D-51E5-48A2-B677-666F0BF57908}" type="presParOf" srcId="{4C0F093E-B4A0-4004-B481-112776D7B73E}" destId="{07E03B5D-0261-4454-B71D-CB2544748C60}" srcOrd="2" destOrd="0" presId="urn:microsoft.com/office/officeart/2005/8/layout/hierarchy4"/>
    <dgm:cxn modelId="{118F69E9-65B5-4F2D-8D81-41F826CCDCCE}" type="presParOf" srcId="{07E03B5D-0261-4454-B71D-CB2544748C60}" destId="{505B073E-148E-4675-8ED9-1A73E3A66A50}" srcOrd="0" destOrd="0" presId="urn:microsoft.com/office/officeart/2005/8/layout/hierarchy4"/>
    <dgm:cxn modelId="{41E34E69-E75B-4714-AB78-1C7D9728F323}" type="presParOf" srcId="{07E03B5D-0261-4454-B71D-CB2544748C60}" destId="{B4DDE0F9-148C-4527-8B89-512DA9E0617B}" srcOrd="1" destOrd="0" presId="urn:microsoft.com/office/officeart/2005/8/layout/hierarchy4"/>
    <dgm:cxn modelId="{CBFB5965-E5C4-42C3-B63E-0B5E6A2BD87C}" type="presParOf" srcId="{AA2BF460-0E1B-4D4C-911D-9E9C9CF5AF26}" destId="{03D38ABF-A2FF-4688-911B-047E1FEEEC05}" srcOrd="1" destOrd="0" presId="urn:microsoft.com/office/officeart/2005/8/layout/hierarchy4"/>
    <dgm:cxn modelId="{0FAF33C1-CA7D-48C8-95C7-6C78FF438D15}" type="presParOf" srcId="{AA2BF460-0E1B-4D4C-911D-9E9C9CF5AF26}" destId="{F6FAEB99-40F5-4E66-825F-AF06A0409ECF}" srcOrd="2" destOrd="0" presId="urn:microsoft.com/office/officeart/2005/8/layout/hierarchy4"/>
    <dgm:cxn modelId="{8EBDC624-AD7D-4DFE-B4F5-B67C5418D39B}" type="presParOf" srcId="{F6FAEB99-40F5-4E66-825F-AF06A0409ECF}" destId="{266FF5C4-D0C2-4C56-A2FA-F2503F16326B}" srcOrd="0" destOrd="0" presId="urn:microsoft.com/office/officeart/2005/8/layout/hierarchy4"/>
    <dgm:cxn modelId="{4529049C-B101-4383-A9A2-F420708F872D}" type="presParOf" srcId="{F6FAEB99-40F5-4E66-825F-AF06A0409ECF}" destId="{C705D42E-C8D4-4FF3-BA45-B0FDEC15CEC9}" srcOrd="1" destOrd="0" presId="urn:microsoft.com/office/officeart/2005/8/layout/hierarchy4"/>
    <dgm:cxn modelId="{8357BC6C-940B-443E-A647-938D54FA39BE}" type="presParOf" srcId="{F6FAEB99-40F5-4E66-825F-AF06A0409ECF}" destId="{9409B725-027D-423F-A61D-AAE6D55ED013}" srcOrd="2" destOrd="0" presId="urn:microsoft.com/office/officeart/2005/8/layout/hierarchy4"/>
    <dgm:cxn modelId="{1E7724CF-9F97-4D25-90B0-487887CA5CAB}" type="presParOf" srcId="{9409B725-027D-423F-A61D-AAE6D55ED013}" destId="{4BF1E5B3-E32E-40E0-8AEA-119441F64CEC}" srcOrd="0" destOrd="0" presId="urn:microsoft.com/office/officeart/2005/8/layout/hierarchy4"/>
    <dgm:cxn modelId="{D4BCFF5A-F782-4B2C-A85D-14B3798DFF50}" type="presParOf" srcId="{4BF1E5B3-E32E-40E0-8AEA-119441F64CEC}" destId="{A554EFE2-EA2A-4E85-A0F5-CEF38F18FF94}" srcOrd="0" destOrd="0" presId="urn:microsoft.com/office/officeart/2005/8/layout/hierarchy4"/>
    <dgm:cxn modelId="{A29E504B-F577-45C2-B984-6F4B3E6D98C4}" type="presParOf" srcId="{4BF1E5B3-E32E-40E0-8AEA-119441F64CEC}" destId="{B3734D1F-E6CA-467E-8CB7-108F0E4319EE}" srcOrd="1" destOrd="0" presId="urn:microsoft.com/office/officeart/2005/8/layout/hierarchy4"/>
    <dgm:cxn modelId="{09EB0767-310E-4981-997C-06CA8B1A87EC}" type="presParOf" srcId="{4BF1E5B3-E32E-40E0-8AEA-119441F64CEC}" destId="{F105E3DA-1376-4A41-821F-16D54EE79A92}" srcOrd="2" destOrd="0" presId="urn:microsoft.com/office/officeart/2005/8/layout/hierarchy4"/>
    <dgm:cxn modelId="{380D2C7D-A619-4023-AA7D-68ED4E0C5031}" type="presParOf" srcId="{F105E3DA-1376-4A41-821F-16D54EE79A92}" destId="{A5535BD4-DD32-4228-BCC6-B325A5618EFF}" srcOrd="0" destOrd="0" presId="urn:microsoft.com/office/officeart/2005/8/layout/hierarchy4"/>
    <dgm:cxn modelId="{32F51522-4E24-402D-B9D4-E8F9DD9D3AB0}" type="presParOf" srcId="{A5535BD4-DD32-4228-BCC6-B325A5618EFF}" destId="{469BB971-642D-4DC6-A2A1-3089DC53BB8A}" srcOrd="0" destOrd="0" presId="urn:microsoft.com/office/officeart/2005/8/layout/hierarchy4"/>
    <dgm:cxn modelId="{7FC61D34-EC56-4607-8269-2A1F3A850F68}" type="presParOf" srcId="{A5535BD4-DD32-4228-BCC6-B325A5618EFF}" destId="{0DCEC5BC-E53B-4988-9A49-BC40BAF3D85F}" srcOrd="1" destOrd="0" presId="urn:microsoft.com/office/officeart/2005/8/layout/hierarchy4"/>
    <dgm:cxn modelId="{B2C9A843-CD4B-4757-94D8-DE02CB40A377}" type="presParOf" srcId="{F105E3DA-1376-4A41-821F-16D54EE79A92}" destId="{7B749CA4-D61B-434D-B610-DD1E390FAEBE}" srcOrd="1" destOrd="0" presId="urn:microsoft.com/office/officeart/2005/8/layout/hierarchy4"/>
    <dgm:cxn modelId="{3846F8B1-1F40-48D8-9EAB-4261824C6389}" type="presParOf" srcId="{F105E3DA-1376-4A41-821F-16D54EE79A92}" destId="{994E5A69-5714-48C9-952C-7D3829A5C9EC}" srcOrd="2" destOrd="0" presId="urn:microsoft.com/office/officeart/2005/8/layout/hierarchy4"/>
    <dgm:cxn modelId="{9033ECDE-92C3-4C7B-8565-D8FAD8853B74}" type="presParOf" srcId="{994E5A69-5714-48C9-952C-7D3829A5C9EC}" destId="{6C1A7A9F-84C7-4081-88DA-2AB5583DF9B9}" srcOrd="0" destOrd="0" presId="urn:microsoft.com/office/officeart/2005/8/layout/hierarchy4"/>
    <dgm:cxn modelId="{E78E4F30-2434-4916-9D68-68DF9565247A}" type="presParOf" srcId="{994E5A69-5714-48C9-952C-7D3829A5C9EC}" destId="{AE815436-F7BE-4D87-A5E7-4AD1594A0E11}" srcOrd="1" destOrd="0" presId="urn:microsoft.com/office/officeart/2005/8/layout/hierarchy4"/>
    <dgm:cxn modelId="{3867894B-8F3B-4C01-846E-05256AC1BDBE}" type="presParOf" srcId="{9409B725-027D-423F-A61D-AAE6D55ED013}" destId="{C09B5DBC-289E-4606-85FE-04D84DE297F1}" srcOrd="1" destOrd="0" presId="urn:microsoft.com/office/officeart/2005/8/layout/hierarchy4"/>
    <dgm:cxn modelId="{9C610264-E7A9-4639-974E-41AB68713526}" type="presParOf" srcId="{9409B725-027D-423F-A61D-AAE6D55ED013}" destId="{A24A657A-0E25-4821-B390-5A16331BF0BB}" srcOrd="2" destOrd="0" presId="urn:microsoft.com/office/officeart/2005/8/layout/hierarchy4"/>
    <dgm:cxn modelId="{3F8045C0-028D-40E3-894E-D8120C0B886D}" type="presParOf" srcId="{A24A657A-0E25-4821-B390-5A16331BF0BB}" destId="{2D90DE60-1908-4F22-A9E2-4E9212E3E70F}" srcOrd="0" destOrd="0" presId="urn:microsoft.com/office/officeart/2005/8/layout/hierarchy4"/>
    <dgm:cxn modelId="{8750EB67-E07F-4F0C-B491-63D34B435302}" type="presParOf" srcId="{A24A657A-0E25-4821-B390-5A16331BF0BB}" destId="{B97237BB-CAC9-40C8-96E3-F870C961D6E7}" srcOrd="1" destOrd="0" presId="urn:microsoft.com/office/officeart/2005/8/layout/hierarchy4"/>
    <dgm:cxn modelId="{860DFE0A-ABA3-4089-B5FF-C867D5C5824C}" type="presParOf" srcId="{A24A657A-0E25-4821-B390-5A16331BF0BB}" destId="{DE85D4BC-25B8-4DBD-941F-CAA41171CA31}" srcOrd="2" destOrd="0" presId="urn:microsoft.com/office/officeart/2005/8/layout/hierarchy4"/>
    <dgm:cxn modelId="{E5DB1932-3D5E-46CD-8778-51B081D91DA6}" type="presParOf" srcId="{DE85D4BC-25B8-4DBD-941F-CAA41171CA31}" destId="{0C1E46F5-A38F-4519-B305-6A4F729B43F5}" srcOrd="0" destOrd="0" presId="urn:microsoft.com/office/officeart/2005/8/layout/hierarchy4"/>
    <dgm:cxn modelId="{133B61AA-0734-466F-AE1E-D10BD970EA53}" type="presParOf" srcId="{0C1E46F5-A38F-4519-B305-6A4F729B43F5}" destId="{54397DEF-0446-4EF6-924D-5FBE5CBA891D}" srcOrd="0" destOrd="0" presId="urn:microsoft.com/office/officeart/2005/8/layout/hierarchy4"/>
    <dgm:cxn modelId="{24C3AB30-4BF0-4EB7-BD69-0B53E9DDB227}" type="presParOf" srcId="{0C1E46F5-A38F-4519-B305-6A4F729B43F5}" destId="{39CEDE20-6808-4778-927D-7AC1275DCB9F}" srcOrd="1" destOrd="0" presId="urn:microsoft.com/office/officeart/2005/8/layout/hierarchy4"/>
    <dgm:cxn modelId="{BA6EF29D-6B5A-4316-B349-7D01C8700446}" type="presParOf" srcId="{DE85D4BC-25B8-4DBD-941F-CAA41171CA31}" destId="{0A20E3E3-2391-42BB-B006-09317B3F3B57}" srcOrd="1" destOrd="0" presId="urn:microsoft.com/office/officeart/2005/8/layout/hierarchy4"/>
    <dgm:cxn modelId="{1FEB6AEE-CA12-4F29-B82D-7BEEBC1F62F9}" type="presParOf" srcId="{DE85D4BC-25B8-4DBD-941F-CAA41171CA31}" destId="{17651F7D-1BB0-4775-B6A1-ACB2216C2180}" srcOrd="2" destOrd="0" presId="urn:microsoft.com/office/officeart/2005/8/layout/hierarchy4"/>
    <dgm:cxn modelId="{CB180EB2-6CED-4895-B494-3F8BE5236843}" type="presParOf" srcId="{17651F7D-1BB0-4775-B6A1-ACB2216C2180}" destId="{36B2DAA4-8184-4105-BDE3-A43F2B9E9860}" srcOrd="0" destOrd="0" presId="urn:microsoft.com/office/officeart/2005/8/layout/hierarchy4"/>
    <dgm:cxn modelId="{742954A4-48CE-44AF-83F4-D8804F84F73B}" type="presParOf" srcId="{17651F7D-1BB0-4775-B6A1-ACB2216C2180}" destId="{0204448B-8848-4B60-B010-F23F40362631}" srcOrd="1" destOrd="0" presId="urn:microsoft.com/office/officeart/2005/8/layout/hierarchy4"/>
    <dgm:cxn modelId="{CD81F104-E23D-47E4-9313-04CB70110D07}" type="presParOf" srcId="{AA2BF460-0E1B-4D4C-911D-9E9C9CF5AF26}" destId="{7CE09596-A620-4A90-B116-CE6117D554C5}" srcOrd="3" destOrd="0" presId="urn:microsoft.com/office/officeart/2005/8/layout/hierarchy4"/>
    <dgm:cxn modelId="{30AEDBEF-F9D4-40A8-A8AF-6E30669307C4}" type="presParOf" srcId="{AA2BF460-0E1B-4D4C-911D-9E9C9CF5AF26}" destId="{DEFCA1B7-E37D-4B8B-9C38-FDA9C22DBA24}" srcOrd="4" destOrd="0" presId="urn:microsoft.com/office/officeart/2005/8/layout/hierarchy4"/>
    <dgm:cxn modelId="{DF16491D-6D10-418C-A4E7-F32290FD5CEB}" type="presParOf" srcId="{DEFCA1B7-E37D-4B8B-9C38-FDA9C22DBA24}" destId="{A6370C15-1394-42F8-B901-62EF06E4EDD9}" srcOrd="0" destOrd="0" presId="urn:microsoft.com/office/officeart/2005/8/layout/hierarchy4"/>
    <dgm:cxn modelId="{B18B30B9-48C2-49A6-B1B7-03B534C435F8}" type="presParOf" srcId="{DEFCA1B7-E37D-4B8B-9C38-FDA9C22DBA24}" destId="{E591C89B-81FD-4C51-8059-095758F25F27}" srcOrd="1" destOrd="0" presId="urn:microsoft.com/office/officeart/2005/8/layout/hierarchy4"/>
    <dgm:cxn modelId="{7675C37C-63F7-4196-9C60-331E5D382869}" type="presParOf" srcId="{DEFCA1B7-E37D-4B8B-9C38-FDA9C22DBA24}" destId="{47F26074-CB49-4574-90EB-F1831BB82CC1}" srcOrd="2" destOrd="0" presId="urn:microsoft.com/office/officeart/2005/8/layout/hierarchy4"/>
    <dgm:cxn modelId="{539D7688-A1F8-4A9F-A8A5-554D40320512}" type="presParOf" srcId="{47F26074-CB49-4574-90EB-F1831BB82CC1}" destId="{39410E85-0E6E-4DA9-B90D-6C50F5FAF63E}" srcOrd="0" destOrd="0" presId="urn:microsoft.com/office/officeart/2005/8/layout/hierarchy4"/>
    <dgm:cxn modelId="{3082A290-51CD-4AF3-9282-13BA372F899C}" type="presParOf" srcId="{39410E85-0E6E-4DA9-B90D-6C50F5FAF63E}" destId="{F81DE5B5-9372-48AF-9E2E-EE0FF38D7C32}" srcOrd="0" destOrd="0" presId="urn:microsoft.com/office/officeart/2005/8/layout/hierarchy4"/>
    <dgm:cxn modelId="{8B35AE0D-EBD1-4F7E-B4DD-C8DE2ABAC10E}" type="presParOf" srcId="{39410E85-0E6E-4DA9-B90D-6C50F5FAF63E}" destId="{1B895B9F-7714-47F0-B923-6811D5D2D4EB}" srcOrd="1" destOrd="0" presId="urn:microsoft.com/office/officeart/2005/8/layout/hierarchy4"/>
    <dgm:cxn modelId="{DF73C21E-7CF9-4B0C-A096-5BD6073B99E7}" type="presParOf" srcId="{39410E85-0E6E-4DA9-B90D-6C50F5FAF63E}" destId="{3544BEAE-D5C0-4FBC-ADD9-6D2C554E75F0}" srcOrd="2" destOrd="0" presId="urn:microsoft.com/office/officeart/2005/8/layout/hierarchy4"/>
    <dgm:cxn modelId="{0BA88664-E3FA-44CE-BC08-B464FDB486D6}" type="presParOf" srcId="{3544BEAE-D5C0-4FBC-ADD9-6D2C554E75F0}" destId="{0E43EE7C-168E-4A88-A006-449CC31FC27D}" srcOrd="0" destOrd="0" presId="urn:microsoft.com/office/officeart/2005/8/layout/hierarchy4"/>
    <dgm:cxn modelId="{5D28DF53-87CA-467B-A440-C6228E78B5F1}" type="presParOf" srcId="{0E43EE7C-168E-4A88-A006-449CC31FC27D}" destId="{773036C9-06CF-445A-8221-0A44E2DAFCDE}" srcOrd="0" destOrd="0" presId="urn:microsoft.com/office/officeart/2005/8/layout/hierarchy4"/>
    <dgm:cxn modelId="{33FD5578-7CA2-47AD-9AE8-7CF9C8F64195}" type="presParOf" srcId="{0E43EE7C-168E-4A88-A006-449CC31FC27D}" destId="{B7E8172B-2A8C-40F3-A41A-999020148573}" srcOrd="1" destOrd="0" presId="urn:microsoft.com/office/officeart/2005/8/layout/hierarchy4"/>
    <dgm:cxn modelId="{5699E084-0D4E-4AD6-B3E8-8601EEFBEA2A}" type="presParOf" srcId="{3544BEAE-D5C0-4FBC-ADD9-6D2C554E75F0}" destId="{61AF57D2-6F3D-49FA-89B6-6ED9EC649AE7}" srcOrd="1" destOrd="0" presId="urn:microsoft.com/office/officeart/2005/8/layout/hierarchy4"/>
    <dgm:cxn modelId="{D8B53560-8705-4EA3-BEE1-B5926F4B5836}" type="presParOf" srcId="{3544BEAE-D5C0-4FBC-ADD9-6D2C554E75F0}" destId="{88D169A4-D8EE-4723-AD6D-AEEA3E432CFE}" srcOrd="2" destOrd="0" presId="urn:microsoft.com/office/officeart/2005/8/layout/hierarchy4"/>
    <dgm:cxn modelId="{7FB833E7-5E96-47C1-B93F-A4BDE10255CE}" type="presParOf" srcId="{88D169A4-D8EE-4723-AD6D-AEEA3E432CFE}" destId="{575CB79A-A731-4DBC-A437-C675FFCCB62F}" srcOrd="0" destOrd="0" presId="urn:microsoft.com/office/officeart/2005/8/layout/hierarchy4"/>
    <dgm:cxn modelId="{0504145F-F20F-43DE-A74E-CAD9FA231F51}" type="presParOf" srcId="{88D169A4-D8EE-4723-AD6D-AEEA3E432CFE}" destId="{F37EA086-1E28-48FA-B8E8-5BB3D87C7F27}" srcOrd="1" destOrd="0" presId="urn:microsoft.com/office/officeart/2005/8/layout/hierarchy4"/>
    <dgm:cxn modelId="{17631EB7-2560-49BA-B0B2-A1C4F7F2B43C}" type="presParOf" srcId="{47F26074-CB49-4574-90EB-F1831BB82CC1}" destId="{1BE9A596-E436-4E6F-9441-AF0EE4CE7310}" srcOrd="1" destOrd="0" presId="urn:microsoft.com/office/officeart/2005/8/layout/hierarchy4"/>
    <dgm:cxn modelId="{62991A25-8665-4631-9583-054A6F16F047}" type="presParOf" srcId="{47F26074-CB49-4574-90EB-F1831BB82CC1}" destId="{5C39D4E4-20C0-4E60-B605-BE0613BC2FB3}" srcOrd="2" destOrd="0" presId="urn:microsoft.com/office/officeart/2005/8/layout/hierarchy4"/>
    <dgm:cxn modelId="{3B342735-F4D3-4908-BC35-102221EE732E}" type="presParOf" srcId="{5C39D4E4-20C0-4E60-B605-BE0613BC2FB3}" destId="{DA2E2694-9425-4F06-AA18-0D5A4982D568}" srcOrd="0" destOrd="0" presId="urn:microsoft.com/office/officeart/2005/8/layout/hierarchy4"/>
    <dgm:cxn modelId="{96B092CB-4DBA-4D30-8133-B5F38D8CF387}" type="presParOf" srcId="{5C39D4E4-20C0-4E60-B605-BE0613BC2FB3}" destId="{F0895AFC-7A26-4F7A-8A93-29318EBC1194}" srcOrd="1" destOrd="0" presId="urn:microsoft.com/office/officeart/2005/8/layout/hierarchy4"/>
    <dgm:cxn modelId="{52446317-DEFD-4612-83D9-B27616254D73}" type="presParOf" srcId="{5C39D4E4-20C0-4E60-B605-BE0613BC2FB3}" destId="{06EC3994-F192-404A-8383-5D498E7067C3}" srcOrd="2" destOrd="0" presId="urn:microsoft.com/office/officeart/2005/8/layout/hierarchy4"/>
    <dgm:cxn modelId="{05EEE4C9-22F9-4EEC-80FE-75741B08DB5E}" type="presParOf" srcId="{06EC3994-F192-404A-8383-5D498E7067C3}" destId="{2428C031-9409-430B-917C-8CB614B6AD80}" srcOrd="0" destOrd="0" presId="urn:microsoft.com/office/officeart/2005/8/layout/hierarchy4"/>
    <dgm:cxn modelId="{C11790E4-00C3-4A02-B824-21FD816B26B0}" type="presParOf" srcId="{2428C031-9409-430B-917C-8CB614B6AD80}" destId="{51B39AC2-89F7-4C01-B055-9A01CC1C179F}" srcOrd="0" destOrd="0" presId="urn:microsoft.com/office/officeart/2005/8/layout/hierarchy4"/>
    <dgm:cxn modelId="{DC9D650F-4DE4-482A-960F-8ADF063EB38C}" type="presParOf" srcId="{2428C031-9409-430B-917C-8CB614B6AD80}" destId="{0ABB5222-A90B-40FA-AC31-1520B7A29446}" srcOrd="1" destOrd="0" presId="urn:microsoft.com/office/officeart/2005/8/layout/hierarchy4"/>
    <dgm:cxn modelId="{3223FCFB-1FD9-4030-978F-7F708EBB3C57}" type="presParOf" srcId="{06EC3994-F192-404A-8383-5D498E7067C3}" destId="{1D97F3F7-DF7C-4FA8-8C78-33CA53D9AE8C}" srcOrd="1" destOrd="0" presId="urn:microsoft.com/office/officeart/2005/8/layout/hierarchy4"/>
    <dgm:cxn modelId="{6A9D0B7F-05BB-44FC-8F35-7DD83BCBC5F1}" type="presParOf" srcId="{06EC3994-F192-404A-8383-5D498E7067C3}" destId="{2C301725-4857-458A-942C-1971F997E25B}" srcOrd="2" destOrd="0" presId="urn:microsoft.com/office/officeart/2005/8/layout/hierarchy4"/>
    <dgm:cxn modelId="{C6F5B998-8510-424F-BEA7-FB822B778340}" type="presParOf" srcId="{2C301725-4857-458A-942C-1971F997E25B}" destId="{03379C45-A5AC-4F31-A28D-8F486A0737A8}" srcOrd="0" destOrd="0" presId="urn:microsoft.com/office/officeart/2005/8/layout/hierarchy4"/>
    <dgm:cxn modelId="{04217981-2620-4A19-9872-BC2D44B78A62}" type="presParOf" srcId="{2C301725-4857-458A-942C-1971F997E25B}" destId="{35A56BC8-BAF4-418D-9182-246072CD1F51}"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AACF126-44C3-41DD-90C3-9C7779F3C784}"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US"/>
        </a:p>
      </dgm:t>
    </dgm:pt>
    <dgm:pt modelId="{D2636D0C-E32C-420A-984F-ADA5B261C042}">
      <dgm:prSet custT="1">
        <dgm:style>
          <a:lnRef idx="3">
            <a:schemeClr val="lt1"/>
          </a:lnRef>
          <a:fillRef idx="1">
            <a:schemeClr val="accent4"/>
          </a:fillRef>
          <a:effectRef idx="1">
            <a:schemeClr val="accent4"/>
          </a:effectRef>
          <a:fontRef idx="minor">
            <a:schemeClr val="lt1"/>
          </a:fontRef>
        </dgm:style>
      </dgm:prSet>
      <dgm:spPr/>
      <dgm:t>
        <a:bodyPr/>
        <a:lstStyle/>
        <a:p>
          <a:r>
            <a:rPr lang="en-US" sz="1900" dirty="0" smtClean="0">
              <a:solidFill>
                <a:schemeClr val="bg1"/>
              </a:solidFill>
            </a:rPr>
            <a:t>Reading Strand  </a:t>
          </a:r>
        </a:p>
        <a:p>
          <a:r>
            <a:rPr lang="en-US" sz="1600" dirty="0" smtClean="0">
              <a:solidFill>
                <a:schemeClr val="bg1"/>
              </a:solidFill>
            </a:rPr>
            <a:t>24 Standard Statements</a:t>
          </a:r>
          <a:endParaRPr lang="en-US" sz="1600" dirty="0">
            <a:solidFill>
              <a:schemeClr val="bg1"/>
            </a:solidFill>
          </a:endParaRPr>
        </a:p>
      </dgm:t>
    </dgm:pt>
    <dgm:pt modelId="{24412D2A-F6F2-4847-BDB6-A50B0C77D5B3}" type="parTrans" cxnId="{C4D379ED-A5AA-46DC-A259-A1FBC4238E85}">
      <dgm:prSet/>
      <dgm:spPr/>
      <dgm:t>
        <a:bodyPr/>
        <a:lstStyle/>
        <a:p>
          <a:endParaRPr lang="en-US"/>
        </a:p>
      </dgm:t>
    </dgm:pt>
    <dgm:pt modelId="{7CB19586-1CCD-426F-9D16-428A3A3BD7CD}" type="sibTrans" cxnId="{C4D379ED-A5AA-46DC-A259-A1FBC4238E85}">
      <dgm:prSet/>
      <dgm:spPr/>
      <dgm:t>
        <a:bodyPr/>
        <a:lstStyle/>
        <a:p>
          <a:endParaRPr lang="en-US"/>
        </a:p>
      </dgm:t>
    </dgm:pt>
    <dgm:pt modelId="{2995004F-FD39-4355-8B13-5EE44F8442DE}">
      <dgm:prSet custT="1">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sz="1400" dirty="0" smtClean="0">
              <a:solidFill>
                <a:schemeClr val="tx1"/>
              </a:solidFill>
            </a:rPr>
            <a:t> </a:t>
          </a:r>
          <a:r>
            <a:rPr lang="en-US" sz="1200" b="0" dirty="0" smtClean="0">
              <a:solidFill>
                <a:schemeClr val="bg1"/>
              </a:solidFill>
            </a:rPr>
            <a:t>Literature</a:t>
          </a:r>
        </a:p>
        <a:p>
          <a:r>
            <a:rPr lang="en-US" sz="1200" b="0" dirty="0" smtClean="0">
              <a:solidFill>
                <a:schemeClr val="bg1"/>
              </a:solidFill>
            </a:rPr>
            <a:t>(10)</a:t>
          </a:r>
          <a:endParaRPr lang="en-US" sz="1200" b="0" dirty="0">
            <a:solidFill>
              <a:schemeClr val="bg1"/>
            </a:solidFill>
          </a:endParaRPr>
        </a:p>
      </dgm:t>
    </dgm:pt>
    <dgm:pt modelId="{21FA8889-6928-4EB1-AA7A-5EA9F67603EE}" type="parTrans" cxnId="{907EAB09-7369-4398-9967-E3BB80A7CADC}">
      <dgm:prSet/>
      <dgm:spPr/>
      <dgm:t>
        <a:bodyPr/>
        <a:lstStyle/>
        <a:p>
          <a:endParaRPr lang="en-US"/>
        </a:p>
      </dgm:t>
    </dgm:pt>
    <dgm:pt modelId="{5C69D83B-2156-4D51-BB44-FCCF0E9F63DB}" type="sibTrans" cxnId="{907EAB09-7369-4398-9967-E3BB80A7CADC}">
      <dgm:prSet/>
      <dgm:spPr/>
      <dgm:t>
        <a:bodyPr/>
        <a:lstStyle/>
        <a:p>
          <a:endParaRPr lang="en-US"/>
        </a:p>
      </dgm:t>
    </dgm:pt>
    <dgm:pt modelId="{9B12A49E-8D91-474D-A6FB-A75FDEDBCE44}">
      <dgm:prSet custT="1">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sz="1200" dirty="0" smtClean="0">
              <a:solidFill>
                <a:schemeClr val="bg1"/>
              </a:solidFill>
            </a:rPr>
            <a:t>Informational Text</a:t>
          </a:r>
        </a:p>
        <a:p>
          <a:r>
            <a:rPr lang="en-US" sz="1200" dirty="0" smtClean="0">
              <a:solidFill>
                <a:schemeClr val="bg1"/>
              </a:solidFill>
            </a:rPr>
            <a:t>(10)</a:t>
          </a:r>
          <a:endParaRPr lang="en-US" sz="1200" dirty="0">
            <a:solidFill>
              <a:schemeClr val="bg1"/>
            </a:solidFill>
          </a:endParaRPr>
        </a:p>
      </dgm:t>
    </dgm:pt>
    <dgm:pt modelId="{12DADF8C-5D29-4CD0-9603-2FBD902F295A}" type="parTrans" cxnId="{4073BDA9-98C6-4F71-82BC-FE8E7B8D523B}">
      <dgm:prSet/>
      <dgm:spPr/>
      <dgm:t>
        <a:bodyPr/>
        <a:lstStyle/>
        <a:p>
          <a:endParaRPr lang="en-US"/>
        </a:p>
      </dgm:t>
    </dgm:pt>
    <dgm:pt modelId="{371DCF8A-75F4-41DF-9657-3398792FF75C}" type="sibTrans" cxnId="{4073BDA9-98C6-4F71-82BC-FE8E7B8D523B}">
      <dgm:prSet/>
      <dgm:spPr/>
      <dgm:t>
        <a:bodyPr/>
        <a:lstStyle/>
        <a:p>
          <a:endParaRPr lang="en-US"/>
        </a:p>
      </dgm:t>
    </dgm:pt>
    <dgm:pt modelId="{3F282D06-8587-4BB7-8F92-20FA64E83134}">
      <dgm:prSet custT="1">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sz="1200" dirty="0" err="1" smtClean="0">
              <a:solidFill>
                <a:schemeClr val="bg1"/>
              </a:solidFill>
            </a:rPr>
            <a:t>Founda-tional</a:t>
          </a:r>
          <a:r>
            <a:rPr lang="en-US" sz="1200" dirty="0" smtClean="0">
              <a:solidFill>
                <a:schemeClr val="bg1"/>
              </a:solidFill>
            </a:rPr>
            <a:t> Skills  (4) K- 5 only</a:t>
          </a:r>
        </a:p>
      </dgm:t>
    </dgm:pt>
    <dgm:pt modelId="{90E9A134-6D5E-4EFA-B785-81827DDDD821}" type="parTrans" cxnId="{FAAAF844-0B21-4820-B339-8FFAB332F37D}">
      <dgm:prSet/>
      <dgm:spPr/>
      <dgm:t>
        <a:bodyPr/>
        <a:lstStyle/>
        <a:p>
          <a:endParaRPr lang="en-US"/>
        </a:p>
      </dgm:t>
    </dgm:pt>
    <dgm:pt modelId="{08AA344F-DBFB-49D2-9E08-BFF3CFD9157E}" type="sibTrans" cxnId="{FAAAF844-0B21-4820-B339-8FFAB332F37D}">
      <dgm:prSet/>
      <dgm:spPr/>
      <dgm:t>
        <a:bodyPr/>
        <a:lstStyle/>
        <a:p>
          <a:endParaRPr lang="en-US"/>
        </a:p>
      </dgm:t>
    </dgm:pt>
    <dgm:pt modelId="{6B862CB1-8278-4D26-AE2C-887F111314ED}">
      <dgm:prSet custT="1">
        <dgm:style>
          <a:lnRef idx="1">
            <a:schemeClr val="accent4"/>
          </a:lnRef>
          <a:fillRef idx="2">
            <a:schemeClr val="accent4"/>
          </a:fillRef>
          <a:effectRef idx="1">
            <a:schemeClr val="accent4"/>
          </a:effectRef>
          <a:fontRef idx="minor">
            <a:schemeClr val="dk1"/>
          </a:fontRef>
        </dgm:style>
      </dgm:prSet>
      <dgm:spPr/>
      <dgm:t>
        <a:bodyPr vert="vert270"/>
        <a:lstStyle/>
        <a:p>
          <a:r>
            <a:rPr lang="en-US" sz="1600" dirty="0" smtClean="0">
              <a:solidFill>
                <a:schemeClr val="tx1"/>
              </a:solidFill>
            </a:rPr>
            <a:t>Topic</a:t>
          </a:r>
          <a:endParaRPr lang="en-US" sz="1600" dirty="0">
            <a:solidFill>
              <a:schemeClr val="tx1"/>
            </a:solidFill>
          </a:endParaRPr>
        </a:p>
      </dgm:t>
    </dgm:pt>
    <dgm:pt modelId="{684BE82E-53CE-4AD2-BA3E-0884F02CF390}" type="parTrans" cxnId="{1853BDD9-0C93-4027-A818-E262B0372F9B}">
      <dgm:prSet/>
      <dgm:spPr/>
      <dgm:t>
        <a:bodyPr/>
        <a:lstStyle/>
        <a:p>
          <a:endParaRPr lang="en-US"/>
        </a:p>
      </dgm:t>
    </dgm:pt>
    <dgm:pt modelId="{433F922C-03F3-4473-8DB6-CC6C385BDAA0}" type="sibTrans" cxnId="{1853BDD9-0C93-4027-A818-E262B0372F9B}">
      <dgm:prSet/>
      <dgm:spPr/>
      <dgm:t>
        <a:bodyPr/>
        <a:lstStyle/>
        <a:p>
          <a:endParaRPr lang="en-US"/>
        </a:p>
      </dgm:t>
    </dgm:pt>
    <dgm:pt modelId="{C7D2E65F-7DA3-44E1-B0F4-EF71DE42084F}">
      <dgm:prSet custT="1">
        <dgm:style>
          <a:lnRef idx="1">
            <a:schemeClr val="accent4"/>
          </a:lnRef>
          <a:fillRef idx="2">
            <a:schemeClr val="accent4"/>
          </a:fillRef>
          <a:effectRef idx="1">
            <a:schemeClr val="accent4"/>
          </a:effectRef>
          <a:fontRef idx="minor">
            <a:schemeClr val="dk1"/>
          </a:fontRef>
        </dgm:style>
      </dgm:prSet>
      <dgm:spPr/>
      <dgm:t>
        <a:bodyPr vert="vert270"/>
        <a:lstStyle/>
        <a:p>
          <a:r>
            <a:rPr lang="en-US" sz="1600" dirty="0" smtClean="0">
              <a:solidFill>
                <a:schemeClr val="tx1"/>
              </a:solidFill>
            </a:rPr>
            <a:t>Topic</a:t>
          </a:r>
          <a:endParaRPr lang="en-US" sz="1600" dirty="0">
            <a:solidFill>
              <a:schemeClr val="tx1"/>
            </a:solidFill>
          </a:endParaRPr>
        </a:p>
      </dgm:t>
    </dgm:pt>
    <dgm:pt modelId="{31296D5D-BC7C-4ACD-8623-52C0C709C10E}" type="parTrans" cxnId="{5D47E431-DEA7-4414-87BA-5939E2CCAF21}">
      <dgm:prSet/>
      <dgm:spPr/>
      <dgm:t>
        <a:bodyPr/>
        <a:lstStyle/>
        <a:p>
          <a:endParaRPr lang="en-US"/>
        </a:p>
      </dgm:t>
    </dgm:pt>
    <dgm:pt modelId="{51DE1B80-4771-46C5-B61A-798422CB8B6F}" type="sibTrans" cxnId="{5D47E431-DEA7-4414-87BA-5939E2CCAF21}">
      <dgm:prSet/>
      <dgm:spPr/>
      <dgm:t>
        <a:bodyPr/>
        <a:lstStyle/>
        <a:p>
          <a:endParaRPr lang="en-US"/>
        </a:p>
      </dgm:t>
    </dgm:pt>
    <dgm:pt modelId="{E6472A7E-F0EF-424F-A6FC-58A26969B7C1}">
      <dgm:prSet custT="1">
        <dgm:style>
          <a:lnRef idx="1">
            <a:schemeClr val="accent4"/>
          </a:lnRef>
          <a:fillRef idx="2">
            <a:schemeClr val="accent4"/>
          </a:fillRef>
          <a:effectRef idx="1">
            <a:schemeClr val="accent4"/>
          </a:effectRef>
          <a:fontRef idx="minor">
            <a:schemeClr val="dk1"/>
          </a:fontRef>
        </dgm:style>
      </dgm:prSet>
      <dgm:spPr/>
      <dgm:t>
        <a:bodyPr vert="vert270"/>
        <a:lstStyle/>
        <a:p>
          <a:r>
            <a:rPr lang="en-US" sz="1600" dirty="0" smtClean="0">
              <a:solidFill>
                <a:schemeClr val="tx1"/>
              </a:solidFill>
            </a:rPr>
            <a:t>Topic</a:t>
          </a:r>
          <a:endParaRPr lang="en-US" sz="1600" dirty="0">
            <a:solidFill>
              <a:schemeClr val="tx1"/>
            </a:solidFill>
          </a:endParaRPr>
        </a:p>
      </dgm:t>
    </dgm:pt>
    <dgm:pt modelId="{243D616B-AFBE-40B2-BDED-76960FC7A7AD}" type="parTrans" cxnId="{72DDE7D6-5A14-4228-B08B-CAA8DF9667D6}">
      <dgm:prSet/>
      <dgm:spPr/>
      <dgm:t>
        <a:bodyPr/>
        <a:lstStyle/>
        <a:p>
          <a:endParaRPr lang="en-US"/>
        </a:p>
      </dgm:t>
    </dgm:pt>
    <dgm:pt modelId="{6FEB470D-9E3B-4D63-BF1E-D1A0C37CA18D}" type="sibTrans" cxnId="{72DDE7D6-5A14-4228-B08B-CAA8DF9667D6}">
      <dgm:prSet/>
      <dgm:spPr/>
      <dgm:t>
        <a:bodyPr/>
        <a:lstStyle/>
        <a:p>
          <a:endParaRPr lang="en-US"/>
        </a:p>
      </dgm:t>
    </dgm:pt>
    <dgm:pt modelId="{3F1A9E19-8EAF-454F-8151-BBED3A602D40}">
      <dgm:prSet custT="1">
        <dgm:style>
          <a:lnRef idx="1">
            <a:schemeClr val="accent4"/>
          </a:lnRef>
          <a:fillRef idx="2">
            <a:schemeClr val="accent4"/>
          </a:fillRef>
          <a:effectRef idx="1">
            <a:schemeClr val="accent4"/>
          </a:effectRef>
          <a:fontRef idx="minor">
            <a:schemeClr val="dk1"/>
          </a:fontRef>
        </dgm:style>
      </dgm:prSet>
      <dgm:spPr/>
      <dgm:t>
        <a:bodyPr vert="vert270"/>
        <a:lstStyle/>
        <a:p>
          <a:r>
            <a:rPr lang="en-US" sz="1600" dirty="0" smtClean="0">
              <a:solidFill>
                <a:schemeClr val="tx1"/>
              </a:solidFill>
            </a:rPr>
            <a:t>Topic</a:t>
          </a:r>
          <a:endParaRPr lang="en-US" sz="1600" dirty="0">
            <a:solidFill>
              <a:schemeClr val="tx1"/>
            </a:solidFill>
          </a:endParaRPr>
        </a:p>
      </dgm:t>
    </dgm:pt>
    <dgm:pt modelId="{6A0455DE-0879-4945-8F85-741F345D081D}" type="parTrans" cxnId="{76369238-8302-4CAF-B703-8955C2F5527F}">
      <dgm:prSet/>
      <dgm:spPr/>
      <dgm:t>
        <a:bodyPr/>
        <a:lstStyle/>
        <a:p>
          <a:endParaRPr lang="en-US"/>
        </a:p>
      </dgm:t>
    </dgm:pt>
    <dgm:pt modelId="{2E9CC411-D3CF-4191-957D-00F205DE228F}" type="sibTrans" cxnId="{76369238-8302-4CAF-B703-8955C2F5527F}">
      <dgm:prSet/>
      <dgm:spPr/>
      <dgm:t>
        <a:bodyPr/>
        <a:lstStyle/>
        <a:p>
          <a:endParaRPr lang="en-US"/>
        </a:p>
      </dgm:t>
    </dgm:pt>
    <dgm:pt modelId="{D89B9767-7452-4F9E-B8B0-45DF56028763}">
      <dgm:prSet custT="1">
        <dgm:style>
          <a:lnRef idx="1">
            <a:schemeClr val="accent4"/>
          </a:lnRef>
          <a:fillRef idx="2">
            <a:schemeClr val="accent4"/>
          </a:fillRef>
          <a:effectRef idx="1">
            <a:schemeClr val="accent4"/>
          </a:effectRef>
          <a:fontRef idx="minor">
            <a:schemeClr val="dk1"/>
          </a:fontRef>
        </dgm:style>
      </dgm:prSet>
      <dgm:spPr/>
      <dgm:t>
        <a:bodyPr vert="vert270"/>
        <a:lstStyle/>
        <a:p>
          <a:r>
            <a:rPr lang="en-US" sz="1400" dirty="0" smtClean="0">
              <a:solidFill>
                <a:schemeClr val="tx1"/>
              </a:solidFill>
            </a:rPr>
            <a:t>Standard Statement</a:t>
          </a:r>
          <a:endParaRPr lang="en-US" sz="1400" dirty="0">
            <a:solidFill>
              <a:schemeClr val="tx1"/>
            </a:solidFill>
          </a:endParaRPr>
        </a:p>
      </dgm:t>
    </dgm:pt>
    <dgm:pt modelId="{3074B1FF-C724-42D4-A24B-9F046B5476CE}" type="parTrans" cxnId="{56C8100D-D14B-4E11-9049-0D5C87A569F1}">
      <dgm:prSet/>
      <dgm:spPr/>
      <dgm:t>
        <a:bodyPr/>
        <a:lstStyle/>
        <a:p>
          <a:endParaRPr lang="en-US"/>
        </a:p>
      </dgm:t>
    </dgm:pt>
    <dgm:pt modelId="{7D63C650-B3DD-4929-B55A-B02AF0ABFB6F}" type="sibTrans" cxnId="{56C8100D-D14B-4E11-9049-0D5C87A569F1}">
      <dgm:prSet/>
      <dgm:spPr/>
      <dgm:t>
        <a:bodyPr/>
        <a:lstStyle/>
        <a:p>
          <a:endParaRPr lang="en-US"/>
        </a:p>
      </dgm:t>
    </dgm:pt>
    <dgm:pt modelId="{533E44EC-1D30-4A8C-B66E-E5514E0C8DB7}">
      <dgm:prSet custT="1">
        <dgm:style>
          <a:lnRef idx="1">
            <a:schemeClr val="accent4"/>
          </a:lnRef>
          <a:fillRef idx="2">
            <a:schemeClr val="accent4"/>
          </a:fillRef>
          <a:effectRef idx="1">
            <a:schemeClr val="accent4"/>
          </a:effectRef>
          <a:fontRef idx="minor">
            <a:schemeClr val="dk1"/>
          </a:fontRef>
        </dgm:style>
      </dgm:prSet>
      <dgm:spPr/>
      <dgm:t>
        <a:bodyPr vert="vert270"/>
        <a:lstStyle/>
        <a:p>
          <a:r>
            <a:rPr lang="en-US" sz="1400" dirty="0" smtClean="0">
              <a:solidFill>
                <a:schemeClr val="tx1"/>
              </a:solidFill>
            </a:rPr>
            <a:t>Standard Statement</a:t>
          </a:r>
          <a:endParaRPr lang="en-US" sz="1400" dirty="0">
            <a:solidFill>
              <a:schemeClr val="tx1"/>
            </a:solidFill>
          </a:endParaRPr>
        </a:p>
      </dgm:t>
    </dgm:pt>
    <dgm:pt modelId="{BDCCA714-C1B8-4790-9D4B-0FB5D3C11A16}" type="parTrans" cxnId="{E613F087-A7B3-484C-8CD3-2FCC6EFC5700}">
      <dgm:prSet/>
      <dgm:spPr/>
      <dgm:t>
        <a:bodyPr/>
        <a:lstStyle/>
        <a:p>
          <a:endParaRPr lang="en-US"/>
        </a:p>
      </dgm:t>
    </dgm:pt>
    <dgm:pt modelId="{06D5B147-77B9-49CE-8D08-9C2CE229D874}" type="sibTrans" cxnId="{E613F087-A7B3-484C-8CD3-2FCC6EFC5700}">
      <dgm:prSet/>
      <dgm:spPr/>
      <dgm:t>
        <a:bodyPr/>
        <a:lstStyle/>
        <a:p>
          <a:endParaRPr lang="en-US"/>
        </a:p>
      </dgm:t>
    </dgm:pt>
    <dgm:pt modelId="{EA278B24-1269-4406-AADA-D21C943CFC2F}">
      <dgm:prSet custT="1">
        <dgm:style>
          <a:lnRef idx="1">
            <a:schemeClr val="accent4"/>
          </a:lnRef>
          <a:fillRef idx="2">
            <a:schemeClr val="accent4"/>
          </a:fillRef>
          <a:effectRef idx="1">
            <a:schemeClr val="accent4"/>
          </a:effectRef>
          <a:fontRef idx="minor">
            <a:schemeClr val="dk1"/>
          </a:fontRef>
        </dgm:style>
      </dgm:prSet>
      <dgm:spPr/>
      <dgm:t>
        <a:bodyPr vert="vert270"/>
        <a:lstStyle/>
        <a:p>
          <a:r>
            <a:rPr lang="en-US" sz="1400" dirty="0" smtClean="0">
              <a:solidFill>
                <a:schemeClr val="tx1"/>
              </a:solidFill>
            </a:rPr>
            <a:t>Standard Statement</a:t>
          </a:r>
          <a:endParaRPr lang="en-US" sz="1400" dirty="0">
            <a:solidFill>
              <a:schemeClr val="tx1"/>
            </a:solidFill>
          </a:endParaRPr>
        </a:p>
      </dgm:t>
    </dgm:pt>
    <dgm:pt modelId="{1CB665F8-4A97-4E61-AA04-7D62B83CCD7E}" type="parTrans" cxnId="{E180CB88-C09E-412C-8004-E923781299B1}">
      <dgm:prSet/>
      <dgm:spPr/>
      <dgm:t>
        <a:bodyPr/>
        <a:lstStyle/>
        <a:p>
          <a:endParaRPr lang="en-US"/>
        </a:p>
      </dgm:t>
    </dgm:pt>
    <dgm:pt modelId="{6D8E2ADB-39C7-4757-8E06-25D81F4298C5}" type="sibTrans" cxnId="{E180CB88-C09E-412C-8004-E923781299B1}">
      <dgm:prSet/>
      <dgm:spPr/>
      <dgm:t>
        <a:bodyPr/>
        <a:lstStyle/>
        <a:p>
          <a:endParaRPr lang="en-US"/>
        </a:p>
      </dgm:t>
    </dgm:pt>
    <dgm:pt modelId="{8DD0865F-0EE2-4988-BF76-0023B6F03437}">
      <dgm:prSet custT="1">
        <dgm:style>
          <a:lnRef idx="1">
            <a:schemeClr val="accent4"/>
          </a:lnRef>
          <a:fillRef idx="2">
            <a:schemeClr val="accent4"/>
          </a:fillRef>
          <a:effectRef idx="1">
            <a:schemeClr val="accent4"/>
          </a:effectRef>
          <a:fontRef idx="minor">
            <a:schemeClr val="dk1"/>
          </a:fontRef>
        </dgm:style>
      </dgm:prSet>
      <dgm:spPr/>
      <dgm:t>
        <a:bodyPr vert="vert270"/>
        <a:lstStyle/>
        <a:p>
          <a:r>
            <a:rPr lang="en-US" sz="1400" dirty="0" smtClean="0">
              <a:solidFill>
                <a:schemeClr val="tx1"/>
              </a:solidFill>
            </a:rPr>
            <a:t>Standard Statement</a:t>
          </a:r>
          <a:endParaRPr lang="en-US" sz="1400" dirty="0">
            <a:solidFill>
              <a:schemeClr val="tx1"/>
            </a:solidFill>
          </a:endParaRPr>
        </a:p>
      </dgm:t>
    </dgm:pt>
    <dgm:pt modelId="{0EAA0B43-DC38-455B-9E82-E476767A3A18}" type="parTrans" cxnId="{ECDE6750-CA7E-466D-AD81-7FB92D71BF07}">
      <dgm:prSet/>
      <dgm:spPr/>
      <dgm:t>
        <a:bodyPr/>
        <a:lstStyle/>
        <a:p>
          <a:endParaRPr lang="en-US"/>
        </a:p>
      </dgm:t>
    </dgm:pt>
    <dgm:pt modelId="{6848530B-0B66-44BD-9BA9-9F575CC8C4FB}" type="sibTrans" cxnId="{ECDE6750-CA7E-466D-AD81-7FB92D71BF07}">
      <dgm:prSet/>
      <dgm:spPr/>
      <dgm:t>
        <a:bodyPr/>
        <a:lstStyle/>
        <a:p>
          <a:endParaRPr lang="en-US"/>
        </a:p>
      </dgm:t>
    </dgm:pt>
    <dgm:pt modelId="{FE22B14F-776F-4EA3-937A-73AEC82FC043}">
      <dgm:prSet custT="1">
        <dgm:style>
          <a:lnRef idx="1">
            <a:schemeClr val="accent4"/>
          </a:lnRef>
          <a:fillRef idx="2">
            <a:schemeClr val="accent4"/>
          </a:fillRef>
          <a:effectRef idx="1">
            <a:schemeClr val="accent4"/>
          </a:effectRef>
          <a:fontRef idx="minor">
            <a:schemeClr val="dk1"/>
          </a:fontRef>
        </dgm:style>
      </dgm:prSet>
      <dgm:spPr/>
      <dgm:t>
        <a:bodyPr vert="vert270"/>
        <a:lstStyle/>
        <a:p>
          <a:r>
            <a:rPr lang="en-US" sz="1400" dirty="0" smtClean="0">
              <a:solidFill>
                <a:schemeClr val="tx1"/>
              </a:solidFill>
            </a:rPr>
            <a:t>Standard Statement</a:t>
          </a:r>
          <a:endParaRPr lang="en-US" sz="1400" dirty="0">
            <a:solidFill>
              <a:schemeClr val="tx1"/>
            </a:solidFill>
          </a:endParaRPr>
        </a:p>
      </dgm:t>
    </dgm:pt>
    <dgm:pt modelId="{6BA29879-C231-4CC5-A1D6-7DEFBD7D9438}" type="parTrans" cxnId="{C2E04BC7-A7BE-4C98-BE3A-6AA176F561EF}">
      <dgm:prSet/>
      <dgm:spPr/>
      <dgm:t>
        <a:bodyPr/>
        <a:lstStyle/>
        <a:p>
          <a:endParaRPr lang="en-US"/>
        </a:p>
      </dgm:t>
    </dgm:pt>
    <dgm:pt modelId="{D3EDFF25-21F3-477F-BF17-FA72EF3E637E}" type="sibTrans" cxnId="{C2E04BC7-A7BE-4C98-BE3A-6AA176F561EF}">
      <dgm:prSet/>
      <dgm:spPr/>
      <dgm:t>
        <a:bodyPr/>
        <a:lstStyle/>
        <a:p>
          <a:endParaRPr lang="en-US"/>
        </a:p>
      </dgm:t>
    </dgm:pt>
    <dgm:pt modelId="{24E11D21-E627-4E8A-A9E8-9F9B0C2AF4DD}">
      <dgm:prSet custT="1">
        <dgm:style>
          <a:lnRef idx="1">
            <a:schemeClr val="accent4"/>
          </a:lnRef>
          <a:fillRef idx="2">
            <a:schemeClr val="accent4"/>
          </a:fillRef>
          <a:effectRef idx="1">
            <a:schemeClr val="accent4"/>
          </a:effectRef>
          <a:fontRef idx="minor">
            <a:schemeClr val="dk1"/>
          </a:fontRef>
        </dgm:style>
      </dgm:prSet>
      <dgm:spPr/>
      <dgm:t>
        <a:bodyPr vert="vert270"/>
        <a:lstStyle/>
        <a:p>
          <a:r>
            <a:rPr lang="en-US" sz="1400" dirty="0" smtClean="0">
              <a:solidFill>
                <a:schemeClr val="tx1"/>
              </a:solidFill>
            </a:rPr>
            <a:t>Standard Statement</a:t>
          </a:r>
          <a:endParaRPr lang="en-US" sz="1400" dirty="0">
            <a:solidFill>
              <a:schemeClr val="tx1"/>
            </a:solidFill>
          </a:endParaRPr>
        </a:p>
      </dgm:t>
    </dgm:pt>
    <dgm:pt modelId="{B57E355F-4E90-4B80-9BA8-1A8DB6352B39}" type="parTrans" cxnId="{E24AC73B-DBE4-4948-8C25-479974EB76BF}">
      <dgm:prSet/>
      <dgm:spPr/>
      <dgm:t>
        <a:bodyPr/>
        <a:lstStyle/>
        <a:p>
          <a:endParaRPr lang="en-US"/>
        </a:p>
      </dgm:t>
    </dgm:pt>
    <dgm:pt modelId="{44C43367-5916-4BD9-883C-8EC63715FC3F}" type="sibTrans" cxnId="{E24AC73B-DBE4-4948-8C25-479974EB76BF}">
      <dgm:prSet/>
      <dgm:spPr/>
      <dgm:t>
        <a:bodyPr/>
        <a:lstStyle/>
        <a:p>
          <a:endParaRPr lang="en-US"/>
        </a:p>
      </dgm:t>
    </dgm:pt>
    <dgm:pt modelId="{3E7D7CA2-6D0B-4AA5-AEFA-418BBF2849F4}">
      <dgm:prSet custT="1">
        <dgm:style>
          <a:lnRef idx="1">
            <a:schemeClr val="accent4"/>
          </a:lnRef>
          <a:fillRef idx="2">
            <a:schemeClr val="accent4"/>
          </a:fillRef>
          <a:effectRef idx="1">
            <a:schemeClr val="accent4"/>
          </a:effectRef>
          <a:fontRef idx="minor">
            <a:schemeClr val="dk1"/>
          </a:fontRef>
        </dgm:style>
      </dgm:prSet>
      <dgm:spPr/>
      <dgm:t>
        <a:bodyPr vert="vert270"/>
        <a:lstStyle/>
        <a:p>
          <a:r>
            <a:rPr lang="en-US" sz="1400" dirty="0" smtClean="0">
              <a:solidFill>
                <a:schemeClr val="tx1"/>
              </a:solidFill>
            </a:rPr>
            <a:t>Standard Statement</a:t>
          </a:r>
          <a:endParaRPr lang="en-US" sz="1400" dirty="0">
            <a:solidFill>
              <a:schemeClr val="tx1"/>
            </a:solidFill>
          </a:endParaRPr>
        </a:p>
      </dgm:t>
    </dgm:pt>
    <dgm:pt modelId="{9BF288F4-1E70-4502-871B-C667A125839E}" type="parTrans" cxnId="{101DC0AF-23E7-4A20-BC29-DA444FA8653F}">
      <dgm:prSet/>
      <dgm:spPr/>
      <dgm:t>
        <a:bodyPr/>
        <a:lstStyle/>
        <a:p>
          <a:endParaRPr lang="en-US"/>
        </a:p>
      </dgm:t>
    </dgm:pt>
    <dgm:pt modelId="{11F2C329-0284-4420-925C-50A01FC889D1}" type="sibTrans" cxnId="{101DC0AF-23E7-4A20-BC29-DA444FA8653F}">
      <dgm:prSet/>
      <dgm:spPr/>
      <dgm:t>
        <a:bodyPr/>
        <a:lstStyle/>
        <a:p>
          <a:endParaRPr lang="en-US"/>
        </a:p>
      </dgm:t>
    </dgm:pt>
    <dgm:pt modelId="{90D82B03-3D23-4097-AC25-A7EF3D73F757}">
      <dgm:prSet custT="1">
        <dgm:style>
          <a:lnRef idx="1">
            <a:schemeClr val="accent4"/>
          </a:lnRef>
          <a:fillRef idx="2">
            <a:schemeClr val="accent4"/>
          </a:fillRef>
          <a:effectRef idx="1">
            <a:schemeClr val="accent4"/>
          </a:effectRef>
          <a:fontRef idx="minor">
            <a:schemeClr val="dk1"/>
          </a:fontRef>
        </dgm:style>
      </dgm:prSet>
      <dgm:spPr/>
      <dgm:t>
        <a:bodyPr vert="vert270"/>
        <a:lstStyle/>
        <a:p>
          <a:r>
            <a:rPr lang="en-US" sz="1400" dirty="0" smtClean="0">
              <a:solidFill>
                <a:schemeClr val="tx1"/>
              </a:solidFill>
            </a:rPr>
            <a:t>Standard Statement</a:t>
          </a:r>
          <a:endParaRPr lang="en-US" sz="1400" dirty="0">
            <a:solidFill>
              <a:schemeClr val="tx1"/>
            </a:solidFill>
          </a:endParaRPr>
        </a:p>
      </dgm:t>
    </dgm:pt>
    <dgm:pt modelId="{9FE2BF38-4E46-4F64-BEF0-057729C62DDD}" type="parTrans" cxnId="{5B710A13-096E-4780-895F-2F658B787E6F}">
      <dgm:prSet/>
      <dgm:spPr/>
      <dgm:t>
        <a:bodyPr/>
        <a:lstStyle/>
        <a:p>
          <a:endParaRPr lang="en-US"/>
        </a:p>
      </dgm:t>
    </dgm:pt>
    <dgm:pt modelId="{0ABC9C47-E4C4-4CAA-9F59-310810D3FFA6}" type="sibTrans" cxnId="{5B710A13-096E-4780-895F-2F658B787E6F}">
      <dgm:prSet/>
      <dgm:spPr/>
      <dgm:t>
        <a:bodyPr/>
        <a:lstStyle/>
        <a:p>
          <a:endParaRPr lang="en-US"/>
        </a:p>
      </dgm:t>
    </dgm:pt>
    <dgm:pt modelId="{2DC179F7-A383-47E4-B96D-7EFB9D807B22}">
      <dgm:prSet custT="1">
        <dgm:style>
          <a:lnRef idx="1">
            <a:schemeClr val="accent4"/>
          </a:lnRef>
          <a:fillRef idx="2">
            <a:schemeClr val="accent4"/>
          </a:fillRef>
          <a:effectRef idx="1">
            <a:schemeClr val="accent4"/>
          </a:effectRef>
          <a:fontRef idx="minor">
            <a:schemeClr val="dk1"/>
          </a:fontRef>
        </dgm:style>
      </dgm:prSet>
      <dgm:spPr/>
      <dgm:t>
        <a:bodyPr vert="vert270"/>
        <a:lstStyle/>
        <a:p>
          <a:r>
            <a:rPr lang="en-US" sz="1400" dirty="0" smtClean="0">
              <a:solidFill>
                <a:schemeClr val="tx1"/>
              </a:solidFill>
            </a:rPr>
            <a:t>Standard Statement</a:t>
          </a:r>
          <a:endParaRPr lang="en-US" sz="1400" dirty="0">
            <a:solidFill>
              <a:schemeClr val="tx1"/>
            </a:solidFill>
          </a:endParaRPr>
        </a:p>
      </dgm:t>
    </dgm:pt>
    <dgm:pt modelId="{1D77A0E4-BDC4-4DE9-BCF5-0C5BB19423BE}" type="parTrans" cxnId="{8CEABB33-F619-4543-8F99-8894F4C0C9C6}">
      <dgm:prSet/>
      <dgm:spPr/>
      <dgm:t>
        <a:bodyPr/>
        <a:lstStyle/>
        <a:p>
          <a:endParaRPr lang="en-US"/>
        </a:p>
      </dgm:t>
    </dgm:pt>
    <dgm:pt modelId="{0C26B69D-62E5-47C3-AC82-EAEDAD258B14}" type="sibTrans" cxnId="{8CEABB33-F619-4543-8F99-8894F4C0C9C6}">
      <dgm:prSet/>
      <dgm:spPr/>
      <dgm:t>
        <a:bodyPr/>
        <a:lstStyle/>
        <a:p>
          <a:endParaRPr lang="en-US"/>
        </a:p>
      </dgm:t>
    </dgm:pt>
    <dgm:pt modelId="{10325316-086A-4A3B-91B1-BA352A332ACE}">
      <dgm:prSet custT="1">
        <dgm:style>
          <a:lnRef idx="1">
            <a:schemeClr val="accent4"/>
          </a:lnRef>
          <a:fillRef idx="2">
            <a:schemeClr val="accent4"/>
          </a:fillRef>
          <a:effectRef idx="1">
            <a:schemeClr val="accent4"/>
          </a:effectRef>
          <a:fontRef idx="minor">
            <a:schemeClr val="dk1"/>
          </a:fontRef>
        </dgm:style>
      </dgm:prSet>
      <dgm:spPr/>
      <dgm:t>
        <a:bodyPr vert="vert270"/>
        <a:lstStyle/>
        <a:p>
          <a:r>
            <a:rPr lang="en-US" sz="1600" b="0" dirty="0" smtClean="0">
              <a:solidFill>
                <a:schemeClr val="tx1"/>
              </a:solidFill>
            </a:rPr>
            <a:t>Topic</a:t>
          </a:r>
          <a:endParaRPr lang="en-US" sz="1600" b="0" dirty="0">
            <a:solidFill>
              <a:schemeClr val="tx1"/>
            </a:solidFill>
          </a:endParaRPr>
        </a:p>
      </dgm:t>
    </dgm:pt>
    <dgm:pt modelId="{6A1EC033-4380-4060-85FB-5BB9A66450B1}" type="parTrans" cxnId="{2F2C5386-0FCE-4EA9-BE9E-2738B22B5D9B}">
      <dgm:prSet/>
      <dgm:spPr/>
      <dgm:t>
        <a:bodyPr/>
        <a:lstStyle/>
        <a:p>
          <a:endParaRPr lang="en-US"/>
        </a:p>
      </dgm:t>
    </dgm:pt>
    <dgm:pt modelId="{ADE2FD2E-396A-4454-8D9D-3F0BE3DC2A0D}" type="sibTrans" cxnId="{2F2C5386-0FCE-4EA9-BE9E-2738B22B5D9B}">
      <dgm:prSet/>
      <dgm:spPr/>
      <dgm:t>
        <a:bodyPr/>
        <a:lstStyle/>
        <a:p>
          <a:endParaRPr lang="en-US"/>
        </a:p>
      </dgm:t>
    </dgm:pt>
    <dgm:pt modelId="{5A49FF60-31BE-40B1-ACC3-2641F0864E9E}">
      <dgm:prSet custT="1">
        <dgm:style>
          <a:lnRef idx="1">
            <a:schemeClr val="accent4"/>
          </a:lnRef>
          <a:fillRef idx="2">
            <a:schemeClr val="accent4"/>
          </a:fillRef>
          <a:effectRef idx="1">
            <a:schemeClr val="accent4"/>
          </a:effectRef>
          <a:fontRef idx="minor">
            <a:schemeClr val="dk1"/>
          </a:fontRef>
        </dgm:style>
      </dgm:prSet>
      <dgm:spPr/>
      <dgm:t>
        <a:bodyPr vert="vert270"/>
        <a:lstStyle/>
        <a:p>
          <a:r>
            <a:rPr lang="en-US" sz="1600" dirty="0" smtClean="0">
              <a:solidFill>
                <a:schemeClr val="tx1"/>
              </a:solidFill>
            </a:rPr>
            <a:t>Topic</a:t>
          </a:r>
          <a:endParaRPr lang="en-US" sz="1600" dirty="0">
            <a:solidFill>
              <a:schemeClr val="tx1"/>
            </a:solidFill>
          </a:endParaRPr>
        </a:p>
      </dgm:t>
    </dgm:pt>
    <dgm:pt modelId="{05580C32-0CBC-476B-9587-E30AD2DC54F9}" type="sibTrans" cxnId="{B3E340F1-45F0-4AE2-8B26-03F7EA1E4546}">
      <dgm:prSet/>
      <dgm:spPr/>
      <dgm:t>
        <a:bodyPr/>
        <a:lstStyle/>
        <a:p>
          <a:endParaRPr lang="en-US"/>
        </a:p>
      </dgm:t>
    </dgm:pt>
    <dgm:pt modelId="{3DEECE93-A561-4CF1-A1ED-AB838A2FD9B9}" type="parTrans" cxnId="{B3E340F1-45F0-4AE2-8B26-03F7EA1E4546}">
      <dgm:prSet/>
      <dgm:spPr/>
      <dgm:t>
        <a:bodyPr/>
        <a:lstStyle/>
        <a:p>
          <a:endParaRPr lang="en-US"/>
        </a:p>
      </dgm:t>
    </dgm:pt>
    <dgm:pt modelId="{E605974B-61F0-49B1-9840-63260A798181}">
      <dgm:prSet custT="1">
        <dgm:style>
          <a:lnRef idx="1">
            <a:schemeClr val="accent4"/>
          </a:lnRef>
          <a:fillRef idx="2">
            <a:schemeClr val="accent4"/>
          </a:fillRef>
          <a:effectRef idx="1">
            <a:schemeClr val="accent4"/>
          </a:effectRef>
          <a:fontRef idx="minor">
            <a:schemeClr val="dk1"/>
          </a:fontRef>
        </dgm:style>
      </dgm:prSet>
      <dgm:spPr/>
      <dgm:t>
        <a:bodyPr vert="vert270"/>
        <a:lstStyle/>
        <a:p>
          <a:r>
            <a:rPr lang="en-US" sz="1400" dirty="0" smtClean="0">
              <a:solidFill>
                <a:schemeClr val="tx1"/>
              </a:solidFill>
            </a:rPr>
            <a:t>Standard Statement</a:t>
          </a:r>
          <a:endParaRPr lang="en-US" sz="1400" dirty="0">
            <a:solidFill>
              <a:schemeClr val="tx1"/>
            </a:solidFill>
          </a:endParaRPr>
        </a:p>
      </dgm:t>
    </dgm:pt>
    <dgm:pt modelId="{4C1803C3-2329-4603-AA5D-09A9B37C0800}" type="parTrans" cxnId="{B7D09FBE-56B3-4CF6-B45C-CE4D7045B720}">
      <dgm:prSet/>
      <dgm:spPr/>
      <dgm:t>
        <a:bodyPr/>
        <a:lstStyle/>
        <a:p>
          <a:endParaRPr lang="en-US"/>
        </a:p>
      </dgm:t>
    </dgm:pt>
    <dgm:pt modelId="{49E8905A-1B71-4C6F-8759-8469C129F9C9}" type="sibTrans" cxnId="{B7D09FBE-56B3-4CF6-B45C-CE4D7045B720}">
      <dgm:prSet/>
      <dgm:spPr/>
      <dgm:t>
        <a:bodyPr/>
        <a:lstStyle/>
        <a:p>
          <a:endParaRPr lang="en-US"/>
        </a:p>
      </dgm:t>
    </dgm:pt>
    <dgm:pt modelId="{C1DFC41A-17B9-4AC0-948C-5E03B3E761C4}">
      <dgm:prSet custT="1">
        <dgm:style>
          <a:lnRef idx="1">
            <a:schemeClr val="accent4"/>
          </a:lnRef>
          <a:fillRef idx="2">
            <a:schemeClr val="accent4"/>
          </a:fillRef>
          <a:effectRef idx="1">
            <a:schemeClr val="accent4"/>
          </a:effectRef>
          <a:fontRef idx="minor">
            <a:schemeClr val="dk1"/>
          </a:fontRef>
        </dgm:style>
      </dgm:prSet>
      <dgm:spPr/>
      <dgm:t>
        <a:bodyPr vert="vert270"/>
        <a:lstStyle/>
        <a:p>
          <a:r>
            <a:rPr lang="en-US" sz="1600" dirty="0" smtClean="0">
              <a:solidFill>
                <a:schemeClr val="tx1"/>
              </a:solidFill>
            </a:rPr>
            <a:t>Topic</a:t>
          </a:r>
          <a:endParaRPr lang="en-US" sz="1600" dirty="0">
            <a:solidFill>
              <a:schemeClr val="tx1"/>
            </a:solidFill>
          </a:endParaRPr>
        </a:p>
      </dgm:t>
    </dgm:pt>
    <dgm:pt modelId="{F8F4DB05-6D98-48B9-B126-5FF286C6F10C}" type="parTrans" cxnId="{AEE467B0-2A11-47A8-9EFD-CF76ACDEF970}">
      <dgm:prSet/>
      <dgm:spPr/>
      <dgm:t>
        <a:bodyPr/>
        <a:lstStyle/>
        <a:p>
          <a:endParaRPr lang="en-US"/>
        </a:p>
      </dgm:t>
    </dgm:pt>
    <dgm:pt modelId="{E1A26C15-7B48-49C0-9AE1-F8768A19AFD6}" type="sibTrans" cxnId="{AEE467B0-2A11-47A8-9EFD-CF76ACDEF970}">
      <dgm:prSet/>
      <dgm:spPr/>
      <dgm:t>
        <a:bodyPr/>
        <a:lstStyle/>
        <a:p>
          <a:endParaRPr lang="en-US"/>
        </a:p>
      </dgm:t>
    </dgm:pt>
    <dgm:pt modelId="{6D226A07-A245-43E9-9F7F-5A6CD7013C45}">
      <dgm:prSet custT="1">
        <dgm:style>
          <a:lnRef idx="1">
            <a:schemeClr val="accent4"/>
          </a:lnRef>
          <a:fillRef idx="2">
            <a:schemeClr val="accent4"/>
          </a:fillRef>
          <a:effectRef idx="1">
            <a:schemeClr val="accent4"/>
          </a:effectRef>
          <a:fontRef idx="minor">
            <a:schemeClr val="dk1"/>
          </a:fontRef>
        </dgm:style>
      </dgm:prSet>
      <dgm:spPr/>
      <dgm:t>
        <a:bodyPr vert="vert270"/>
        <a:lstStyle/>
        <a:p>
          <a:r>
            <a:rPr lang="en-US" sz="1400" dirty="0" smtClean="0">
              <a:solidFill>
                <a:schemeClr val="tx1"/>
              </a:solidFill>
            </a:rPr>
            <a:t>Standard Statement</a:t>
          </a:r>
          <a:endParaRPr lang="en-US" sz="1400" dirty="0">
            <a:solidFill>
              <a:schemeClr val="tx1"/>
            </a:solidFill>
          </a:endParaRPr>
        </a:p>
      </dgm:t>
    </dgm:pt>
    <dgm:pt modelId="{951D4AE5-6E10-44AC-9F3B-7CD51343D73E}" type="parTrans" cxnId="{6FDEAA0E-2AEA-40F7-8B38-5863FD970E62}">
      <dgm:prSet/>
      <dgm:spPr/>
      <dgm:t>
        <a:bodyPr/>
        <a:lstStyle/>
        <a:p>
          <a:endParaRPr lang="en-US"/>
        </a:p>
      </dgm:t>
    </dgm:pt>
    <dgm:pt modelId="{C9F2EBDE-0089-4160-A288-74B9C580BBD4}" type="sibTrans" cxnId="{6FDEAA0E-2AEA-40F7-8B38-5863FD970E62}">
      <dgm:prSet/>
      <dgm:spPr/>
      <dgm:t>
        <a:bodyPr/>
        <a:lstStyle/>
        <a:p>
          <a:endParaRPr lang="en-US"/>
        </a:p>
      </dgm:t>
    </dgm:pt>
    <dgm:pt modelId="{AA2BF460-0E1B-4D4C-911D-9E9C9CF5AF26}" type="pres">
      <dgm:prSet presAssocID="{0AACF126-44C3-41DD-90C3-9C7779F3C784}" presName="Name0" presStyleCnt="0">
        <dgm:presLayoutVars>
          <dgm:chPref val="1"/>
          <dgm:dir/>
          <dgm:animOne val="branch"/>
          <dgm:animLvl val="lvl"/>
          <dgm:resizeHandles/>
        </dgm:presLayoutVars>
      </dgm:prSet>
      <dgm:spPr/>
      <dgm:t>
        <a:bodyPr/>
        <a:lstStyle/>
        <a:p>
          <a:endParaRPr lang="en-US"/>
        </a:p>
      </dgm:t>
    </dgm:pt>
    <dgm:pt modelId="{35ABC55A-1C2B-4CC1-BF51-0B2FC8C630E6}" type="pres">
      <dgm:prSet presAssocID="{D2636D0C-E32C-420A-984F-ADA5B261C042}" presName="vertOne" presStyleCnt="0"/>
      <dgm:spPr/>
    </dgm:pt>
    <dgm:pt modelId="{2E3CF8CD-46C3-4747-ACCD-21F4715906F0}" type="pres">
      <dgm:prSet presAssocID="{D2636D0C-E32C-420A-984F-ADA5B261C042}" presName="txOne" presStyleLbl="node0" presStyleIdx="0" presStyleCnt="1" custScaleY="38946" custLinFactNeighborX="-24" custLinFactNeighborY="32286">
        <dgm:presLayoutVars>
          <dgm:chPref val="3"/>
        </dgm:presLayoutVars>
      </dgm:prSet>
      <dgm:spPr/>
      <dgm:t>
        <a:bodyPr/>
        <a:lstStyle/>
        <a:p>
          <a:endParaRPr lang="en-US"/>
        </a:p>
      </dgm:t>
    </dgm:pt>
    <dgm:pt modelId="{DBF71D02-5985-4117-B810-16A79BCC228C}" type="pres">
      <dgm:prSet presAssocID="{D2636D0C-E32C-420A-984F-ADA5B261C042}" presName="parTransOne" presStyleCnt="0"/>
      <dgm:spPr/>
    </dgm:pt>
    <dgm:pt modelId="{A639FF03-EFE2-4B9C-AC2B-9E2DA29D8888}" type="pres">
      <dgm:prSet presAssocID="{D2636D0C-E32C-420A-984F-ADA5B261C042}" presName="horzOne" presStyleCnt="0"/>
      <dgm:spPr/>
    </dgm:pt>
    <dgm:pt modelId="{96B9D9B6-2E07-4B20-BAF0-D2B218E74746}" type="pres">
      <dgm:prSet presAssocID="{2995004F-FD39-4355-8B13-5EE44F8442DE}" presName="vertTwo" presStyleCnt="0"/>
      <dgm:spPr/>
    </dgm:pt>
    <dgm:pt modelId="{0C6A043A-5790-4AAF-8F03-845FDB6C98C1}" type="pres">
      <dgm:prSet presAssocID="{2995004F-FD39-4355-8B13-5EE44F8442DE}" presName="txTwo" presStyleLbl="node2" presStyleIdx="0" presStyleCnt="3" custScaleY="57279" custLinFactNeighborX="-339" custLinFactNeighborY="29164">
        <dgm:presLayoutVars>
          <dgm:chPref val="3"/>
        </dgm:presLayoutVars>
      </dgm:prSet>
      <dgm:spPr/>
      <dgm:t>
        <a:bodyPr/>
        <a:lstStyle/>
        <a:p>
          <a:endParaRPr lang="en-US"/>
        </a:p>
      </dgm:t>
    </dgm:pt>
    <dgm:pt modelId="{DD2EA932-13FC-43B3-B9A1-4D4204C2C8FA}" type="pres">
      <dgm:prSet presAssocID="{2995004F-FD39-4355-8B13-5EE44F8442DE}" presName="parTransTwo" presStyleCnt="0"/>
      <dgm:spPr/>
    </dgm:pt>
    <dgm:pt modelId="{1F477CBB-2623-42A5-ABB6-C53BEF80A644}" type="pres">
      <dgm:prSet presAssocID="{2995004F-FD39-4355-8B13-5EE44F8442DE}" presName="horzTwo" presStyleCnt="0"/>
      <dgm:spPr/>
    </dgm:pt>
    <dgm:pt modelId="{432C8632-DC8C-4A65-9E0E-8E0BD593D20D}" type="pres">
      <dgm:prSet presAssocID="{6B862CB1-8278-4D26-AE2C-887F111314ED}" presName="vertThree" presStyleCnt="0"/>
      <dgm:spPr/>
    </dgm:pt>
    <dgm:pt modelId="{716A713B-1195-4659-BD18-34091343BC5A}" type="pres">
      <dgm:prSet presAssocID="{6B862CB1-8278-4D26-AE2C-887F111314ED}" presName="txThree" presStyleLbl="node3" presStyleIdx="0" presStyleCnt="7" custLinFactNeighborX="-11647" custLinFactNeighborY="64082">
        <dgm:presLayoutVars>
          <dgm:chPref val="3"/>
        </dgm:presLayoutVars>
      </dgm:prSet>
      <dgm:spPr/>
      <dgm:t>
        <a:bodyPr/>
        <a:lstStyle/>
        <a:p>
          <a:endParaRPr lang="en-US"/>
        </a:p>
      </dgm:t>
    </dgm:pt>
    <dgm:pt modelId="{839333CC-0B68-4A95-86B8-FD1718FCE653}" type="pres">
      <dgm:prSet presAssocID="{6B862CB1-8278-4D26-AE2C-887F111314ED}" presName="parTransThree" presStyleCnt="0"/>
      <dgm:spPr/>
    </dgm:pt>
    <dgm:pt modelId="{C9C4E148-3F8C-47DB-81A2-65D6F21DD1DB}" type="pres">
      <dgm:prSet presAssocID="{6B862CB1-8278-4D26-AE2C-887F111314ED}" presName="horzThree" presStyleCnt="0"/>
      <dgm:spPr/>
    </dgm:pt>
    <dgm:pt modelId="{DDB29E63-A57F-43BE-A99F-85F2F7249751}" type="pres">
      <dgm:prSet presAssocID="{D89B9767-7452-4F9E-B8B0-45DF56028763}" presName="vertFour" presStyleCnt="0">
        <dgm:presLayoutVars>
          <dgm:chPref val="3"/>
        </dgm:presLayoutVars>
      </dgm:prSet>
      <dgm:spPr/>
    </dgm:pt>
    <dgm:pt modelId="{592DD066-1D51-4267-8D42-7D3C1E7DC263}" type="pres">
      <dgm:prSet presAssocID="{D89B9767-7452-4F9E-B8B0-45DF56028763}" presName="txFour" presStyleLbl="node4" presStyleIdx="0" presStyleCnt="11">
        <dgm:presLayoutVars>
          <dgm:chPref val="3"/>
        </dgm:presLayoutVars>
      </dgm:prSet>
      <dgm:spPr/>
      <dgm:t>
        <a:bodyPr/>
        <a:lstStyle/>
        <a:p>
          <a:endParaRPr lang="en-US"/>
        </a:p>
      </dgm:t>
    </dgm:pt>
    <dgm:pt modelId="{BE2B80FA-E5CC-4DFD-9927-235A8C23D355}" type="pres">
      <dgm:prSet presAssocID="{D89B9767-7452-4F9E-B8B0-45DF56028763}" presName="horzFour" presStyleCnt="0"/>
      <dgm:spPr/>
    </dgm:pt>
    <dgm:pt modelId="{3590AE6D-BF5F-4C30-93AE-2ADFB4B2489F}" type="pres">
      <dgm:prSet presAssocID="{7D63C650-B3DD-4929-B55A-B02AF0ABFB6F}" presName="sibSpaceFour" presStyleCnt="0"/>
      <dgm:spPr/>
    </dgm:pt>
    <dgm:pt modelId="{7E746122-0109-4719-AD41-2D0AEF183D99}" type="pres">
      <dgm:prSet presAssocID="{FE22B14F-776F-4EA3-937A-73AEC82FC043}" presName="vertFour" presStyleCnt="0">
        <dgm:presLayoutVars>
          <dgm:chPref val="3"/>
        </dgm:presLayoutVars>
      </dgm:prSet>
      <dgm:spPr/>
    </dgm:pt>
    <dgm:pt modelId="{6CA62D1B-9452-4C47-833F-9EDB445C9C51}" type="pres">
      <dgm:prSet presAssocID="{FE22B14F-776F-4EA3-937A-73AEC82FC043}" presName="txFour" presStyleLbl="node4" presStyleIdx="1" presStyleCnt="11">
        <dgm:presLayoutVars>
          <dgm:chPref val="3"/>
        </dgm:presLayoutVars>
      </dgm:prSet>
      <dgm:spPr/>
      <dgm:t>
        <a:bodyPr/>
        <a:lstStyle/>
        <a:p>
          <a:endParaRPr lang="en-US"/>
        </a:p>
      </dgm:t>
    </dgm:pt>
    <dgm:pt modelId="{EFC20B86-A950-469A-9D32-E3D2B4C6ADC5}" type="pres">
      <dgm:prSet presAssocID="{FE22B14F-776F-4EA3-937A-73AEC82FC043}" presName="horzFour" presStyleCnt="0"/>
      <dgm:spPr/>
    </dgm:pt>
    <dgm:pt modelId="{E6D8C81A-B8AB-40E7-8809-C7BD3DC9A40F}" type="pres">
      <dgm:prSet presAssocID="{433F922C-03F3-4473-8DB6-CC6C385BDAA0}" presName="sibSpaceThree" presStyleCnt="0"/>
      <dgm:spPr/>
    </dgm:pt>
    <dgm:pt modelId="{558D21D2-A773-4FB5-AA54-6C5C561528C2}" type="pres">
      <dgm:prSet presAssocID="{C7D2E65F-7DA3-44E1-B0F4-EF71DE42084F}" presName="vertThree" presStyleCnt="0"/>
      <dgm:spPr/>
    </dgm:pt>
    <dgm:pt modelId="{D1643E30-29AA-4BBE-A882-5F363B0E93E2}" type="pres">
      <dgm:prSet presAssocID="{C7D2E65F-7DA3-44E1-B0F4-EF71DE42084F}" presName="txThree" presStyleLbl="node3" presStyleIdx="1" presStyleCnt="7" custLinFactNeighborX="-11647" custLinFactNeighborY="64082">
        <dgm:presLayoutVars>
          <dgm:chPref val="3"/>
        </dgm:presLayoutVars>
      </dgm:prSet>
      <dgm:spPr/>
      <dgm:t>
        <a:bodyPr/>
        <a:lstStyle/>
        <a:p>
          <a:endParaRPr lang="en-US"/>
        </a:p>
      </dgm:t>
    </dgm:pt>
    <dgm:pt modelId="{932A6562-44AF-4855-B6D2-CCC17ADCD36B}" type="pres">
      <dgm:prSet presAssocID="{C7D2E65F-7DA3-44E1-B0F4-EF71DE42084F}" presName="parTransThree" presStyleCnt="0"/>
      <dgm:spPr/>
    </dgm:pt>
    <dgm:pt modelId="{248A1EC8-9B4D-41A2-8729-A32554CD4A50}" type="pres">
      <dgm:prSet presAssocID="{C7D2E65F-7DA3-44E1-B0F4-EF71DE42084F}" presName="horzThree" presStyleCnt="0"/>
      <dgm:spPr/>
    </dgm:pt>
    <dgm:pt modelId="{8F0BFB85-3845-4DB5-B935-8F9EF71AC381}" type="pres">
      <dgm:prSet presAssocID="{533E44EC-1D30-4A8C-B66E-E5514E0C8DB7}" presName="vertFour" presStyleCnt="0">
        <dgm:presLayoutVars>
          <dgm:chPref val="3"/>
        </dgm:presLayoutVars>
      </dgm:prSet>
      <dgm:spPr/>
    </dgm:pt>
    <dgm:pt modelId="{4460F6A5-6907-415B-85D2-57C690EDEF13}" type="pres">
      <dgm:prSet presAssocID="{533E44EC-1D30-4A8C-B66E-E5514E0C8DB7}" presName="txFour" presStyleLbl="node4" presStyleIdx="2" presStyleCnt="11">
        <dgm:presLayoutVars>
          <dgm:chPref val="3"/>
        </dgm:presLayoutVars>
      </dgm:prSet>
      <dgm:spPr/>
      <dgm:t>
        <a:bodyPr/>
        <a:lstStyle/>
        <a:p>
          <a:endParaRPr lang="en-US"/>
        </a:p>
      </dgm:t>
    </dgm:pt>
    <dgm:pt modelId="{5F7A3012-16F8-46A1-8A07-A14F5F6BC628}" type="pres">
      <dgm:prSet presAssocID="{533E44EC-1D30-4A8C-B66E-E5514E0C8DB7}" presName="horzFour" presStyleCnt="0"/>
      <dgm:spPr/>
    </dgm:pt>
    <dgm:pt modelId="{15F62914-DAC8-49BC-BB7C-2605228E9279}" type="pres">
      <dgm:prSet presAssocID="{06D5B147-77B9-49CE-8D08-9C2CE229D874}" presName="sibSpaceFour" presStyleCnt="0"/>
      <dgm:spPr/>
    </dgm:pt>
    <dgm:pt modelId="{E78080C1-16D4-43D2-B30C-E78343121ABA}" type="pres">
      <dgm:prSet presAssocID="{24E11D21-E627-4E8A-A9E8-9F9B0C2AF4DD}" presName="vertFour" presStyleCnt="0">
        <dgm:presLayoutVars>
          <dgm:chPref val="3"/>
        </dgm:presLayoutVars>
      </dgm:prSet>
      <dgm:spPr/>
    </dgm:pt>
    <dgm:pt modelId="{2276E96B-B26D-43C6-BDFC-64ADE00B8427}" type="pres">
      <dgm:prSet presAssocID="{24E11D21-E627-4E8A-A9E8-9F9B0C2AF4DD}" presName="txFour" presStyleLbl="node4" presStyleIdx="3" presStyleCnt="11">
        <dgm:presLayoutVars>
          <dgm:chPref val="3"/>
        </dgm:presLayoutVars>
      </dgm:prSet>
      <dgm:spPr/>
      <dgm:t>
        <a:bodyPr/>
        <a:lstStyle/>
        <a:p>
          <a:endParaRPr lang="en-US"/>
        </a:p>
      </dgm:t>
    </dgm:pt>
    <dgm:pt modelId="{484B17E1-7CA6-427F-ABA4-30A095505548}" type="pres">
      <dgm:prSet presAssocID="{24E11D21-E627-4E8A-A9E8-9F9B0C2AF4DD}" presName="horzFour" presStyleCnt="0"/>
      <dgm:spPr/>
    </dgm:pt>
    <dgm:pt modelId="{D7813ACE-96B7-4F5E-9BC3-A636F33A49DF}" type="pres">
      <dgm:prSet presAssocID="{5C69D83B-2156-4D51-BB44-FCCF0E9F63DB}" presName="sibSpaceTwo" presStyleCnt="0"/>
      <dgm:spPr/>
    </dgm:pt>
    <dgm:pt modelId="{1DEF473D-657E-436F-8AF7-C59B4B6E4526}" type="pres">
      <dgm:prSet presAssocID="{9B12A49E-8D91-474D-A6FB-A75FDEDBCE44}" presName="vertTwo" presStyleCnt="0"/>
      <dgm:spPr/>
    </dgm:pt>
    <dgm:pt modelId="{163C6548-B7F7-4554-8CF3-BA3FAC4B6F2D}" type="pres">
      <dgm:prSet presAssocID="{9B12A49E-8D91-474D-A6FB-A75FDEDBCE44}" presName="txTwo" presStyleLbl="node2" presStyleIdx="1" presStyleCnt="3" custScaleY="57279">
        <dgm:presLayoutVars>
          <dgm:chPref val="3"/>
        </dgm:presLayoutVars>
      </dgm:prSet>
      <dgm:spPr/>
      <dgm:t>
        <a:bodyPr/>
        <a:lstStyle/>
        <a:p>
          <a:endParaRPr lang="en-US"/>
        </a:p>
      </dgm:t>
    </dgm:pt>
    <dgm:pt modelId="{C1079083-8895-483C-B2E2-CE91D3DA0B3D}" type="pres">
      <dgm:prSet presAssocID="{9B12A49E-8D91-474D-A6FB-A75FDEDBCE44}" presName="parTransTwo" presStyleCnt="0"/>
      <dgm:spPr/>
    </dgm:pt>
    <dgm:pt modelId="{EF9590B7-8715-4300-B935-0A97C56F0FC9}" type="pres">
      <dgm:prSet presAssocID="{9B12A49E-8D91-474D-A6FB-A75FDEDBCE44}" presName="horzTwo" presStyleCnt="0"/>
      <dgm:spPr/>
    </dgm:pt>
    <dgm:pt modelId="{AD5D17BE-10DB-4F29-9E77-4C912784F72D}" type="pres">
      <dgm:prSet presAssocID="{E6472A7E-F0EF-424F-A6FC-58A26969B7C1}" presName="vertThree" presStyleCnt="0"/>
      <dgm:spPr/>
    </dgm:pt>
    <dgm:pt modelId="{DA2F767B-3802-4B66-9771-E1EFFCF995C3}" type="pres">
      <dgm:prSet presAssocID="{E6472A7E-F0EF-424F-A6FC-58A26969B7C1}" presName="txThree" presStyleLbl="node3" presStyleIdx="2" presStyleCnt="7" custLinFactNeighborX="-11647" custLinFactNeighborY="64082">
        <dgm:presLayoutVars>
          <dgm:chPref val="3"/>
        </dgm:presLayoutVars>
      </dgm:prSet>
      <dgm:spPr/>
      <dgm:t>
        <a:bodyPr/>
        <a:lstStyle/>
        <a:p>
          <a:endParaRPr lang="en-US"/>
        </a:p>
      </dgm:t>
    </dgm:pt>
    <dgm:pt modelId="{FBF7C1E1-75AC-4062-9DE5-38FF1AD0D68F}" type="pres">
      <dgm:prSet presAssocID="{E6472A7E-F0EF-424F-A6FC-58A26969B7C1}" presName="parTransThree" presStyleCnt="0"/>
      <dgm:spPr/>
    </dgm:pt>
    <dgm:pt modelId="{057FCC2B-2A26-4F14-8AE0-249A180D1724}" type="pres">
      <dgm:prSet presAssocID="{E6472A7E-F0EF-424F-A6FC-58A26969B7C1}" presName="horzThree" presStyleCnt="0"/>
      <dgm:spPr/>
    </dgm:pt>
    <dgm:pt modelId="{37C14500-06AB-4337-B8AB-FEA7214E42B4}" type="pres">
      <dgm:prSet presAssocID="{EA278B24-1269-4406-AADA-D21C943CFC2F}" presName="vertFour" presStyleCnt="0">
        <dgm:presLayoutVars>
          <dgm:chPref val="3"/>
        </dgm:presLayoutVars>
      </dgm:prSet>
      <dgm:spPr/>
    </dgm:pt>
    <dgm:pt modelId="{7AC848F0-8446-4B24-AA78-EADC2AB46E06}" type="pres">
      <dgm:prSet presAssocID="{EA278B24-1269-4406-AADA-D21C943CFC2F}" presName="txFour" presStyleLbl="node4" presStyleIdx="4" presStyleCnt="11">
        <dgm:presLayoutVars>
          <dgm:chPref val="3"/>
        </dgm:presLayoutVars>
      </dgm:prSet>
      <dgm:spPr/>
      <dgm:t>
        <a:bodyPr/>
        <a:lstStyle/>
        <a:p>
          <a:endParaRPr lang="en-US"/>
        </a:p>
      </dgm:t>
    </dgm:pt>
    <dgm:pt modelId="{279D62D9-9A14-4375-B9DC-501B00F31D6B}" type="pres">
      <dgm:prSet presAssocID="{EA278B24-1269-4406-AADA-D21C943CFC2F}" presName="horzFour" presStyleCnt="0"/>
      <dgm:spPr/>
    </dgm:pt>
    <dgm:pt modelId="{B57348CF-FC0F-4878-AFAD-D3881BFF04E0}" type="pres">
      <dgm:prSet presAssocID="{6D8E2ADB-39C7-4757-8E06-25D81F4298C5}" presName="sibSpaceFour" presStyleCnt="0"/>
      <dgm:spPr/>
    </dgm:pt>
    <dgm:pt modelId="{B9B2C9BC-9572-4A3C-B6F6-2726A4586381}" type="pres">
      <dgm:prSet presAssocID="{3E7D7CA2-6D0B-4AA5-AEFA-418BBF2849F4}" presName="vertFour" presStyleCnt="0">
        <dgm:presLayoutVars>
          <dgm:chPref val="3"/>
        </dgm:presLayoutVars>
      </dgm:prSet>
      <dgm:spPr/>
    </dgm:pt>
    <dgm:pt modelId="{6B8F7452-E9F8-4860-B57A-473C190AB525}" type="pres">
      <dgm:prSet presAssocID="{3E7D7CA2-6D0B-4AA5-AEFA-418BBF2849F4}" presName="txFour" presStyleLbl="node4" presStyleIdx="5" presStyleCnt="11">
        <dgm:presLayoutVars>
          <dgm:chPref val="3"/>
        </dgm:presLayoutVars>
      </dgm:prSet>
      <dgm:spPr/>
      <dgm:t>
        <a:bodyPr/>
        <a:lstStyle/>
        <a:p>
          <a:endParaRPr lang="en-US"/>
        </a:p>
      </dgm:t>
    </dgm:pt>
    <dgm:pt modelId="{8E4E8EC7-373E-4056-84DD-9B4FA1F175CC}" type="pres">
      <dgm:prSet presAssocID="{3E7D7CA2-6D0B-4AA5-AEFA-418BBF2849F4}" presName="horzFour" presStyleCnt="0"/>
      <dgm:spPr/>
    </dgm:pt>
    <dgm:pt modelId="{A84E583D-A1D8-4142-A35F-8B104F25140E}" type="pres">
      <dgm:prSet presAssocID="{6FEB470D-9E3B-4D63-BF1E-D1A0C37CA18D}" presName="sibSpaceThree" presStyleCnt="0"/>
      <dgm:spPr/>
    </dgm:pt>
    <dgm:pt modelId="{22460E61-3D7E-4212-B8C7-95CEC450FEF5}" type="pres">
      <dgm:prSet presAssocID="{3F1A9E19-8EAF-454F-8151-BBED3A602D40}" presName="vertThree" presStyleCnt="0"/>
      <dgm:spPr/>
    </dgm:pt>
    <dgm:pt modelId="{77C9852D-9090-4FBC-9F6C-2260BCD552EA}" type="pres">
      <dgm:prSet presAssocID="{3F1A9E19-8EAF-454F-8151-BBED3A602D40}" presName="txThree" presStyleLbl="node3" presStyleIdx="3" presStyleCnt="7" custLinFactNeighborX="-11647" custLinFactNeighborY="64082">
        <dgm:presLayoutVars>
          <dgm:chPref val="3"/>
        </dgm:presLayoutVars>
      </dgm:prSet>
      <dgm:spPr/>
      <dgm:t>
        <a:bodyPr/>
        <a:lstStyle/>
        <a:p>
          <a:endParaRPr lang="en-US"/>
        </a:p>
      </dgm:t>
    </dgm:pt>
    <dgm:pt modelId="{CB5A3D4B-7F1E-418E-BEA2-E0E38D7EDA52}" type="pres">
      <dgm:prSet presAssocID="{3F1A9E19-8EAF-454F-8151-BBED3A602D40}" presName="parTransThree" presStyleCnt="0"/>
      <dgm:spPr/>
    </dgm:pt>
    <dgm:pt modelId="{418BBD8F-D371-4733-8C18-D0AE52F402BD}" type="pres">
      <dgm:prSet presAssocID="{3F1A9E19-8EAF-454F-8151-BBED3A602D40}" presName="horzThree" presStyleCnt="0"/>
      <dgm:spPr/>
    </dgm:pt>
    <dgm:pt modelId="{EADEC864-90DA-40B8-A01E-6AB6A16B5490}" type="pres">
      <dgm:prSet presAssocID="{8DD0865F-0EE2-4988-BF76-0023B6F03437}" presName="vertFour" presStyleCnt="0">
        <dgm:presLayoutVars>
          <dgm:chPref val="3"/>
        </dgm:presLayoutVars>
      </dgm:prSet>
      <dgm:spPr/>
    </dgm:pt>
    <dgm:pt modelId="{0286C8EE-79D9-4299-8932-5F5A7F604F62}" type="pres">
      <dgm:prSet presAssocID="{8DD0865F-0EE2-4988-BF76-0023B6F03437}" presName="txFour" presStyleLbl="node4" presStyleIdx="6" presStyleCnt="11">
        <dgm:presLayoutVars>
          <dgm:chPref val="3"/>
        </dgm:presLayoutVars>
      </dgm:prSet>
      <dgm:spPr/>
      <dgm:t>
        <a:bodyPr/>
        <a:lstStyle/>
        <a:p>
          <a:endParaRPr lang="en-US"/>
        </a:p>
      </dgm:t>
    </dgm:pt>
    <dgm:pt modelId="{652604C7-F316-48F3-8C8D-87DC96A1E2DA}" type="pres">
      <dgm:prSet presAssocID="{8DD0865F-0EE2-4988-BF76-0023B6F03437}" presName="horzFour" presStyleCnt="0"/>
      <dgm:spPr/>
    </dgm:pt>
    <dgm:pt modelId="{8F7A8512-A703-40A6-BEEE-B1C83255A9C2}" type="pres">
      <dgm:prSet presAssocID="{6848530B-0B66-44BD-9BA9-9F575CC8C4FB}" presName="sibSpaceFour" presStyleCnt="0"/>
      <dgm:spPr/>
    </dgm:pt>
    <dgm:pt modelId="{D7658AAA-E7A9-47F9-A526-DFE161095BBB}" type="pres">
      <dgm:prSet presAssocID="{90D82B03-3D23-4097-AC25-A7EF3D73F757}" presName="vertFour" presStyleCnt="0">
        <dgm:presLayoutVars>
          <dgm:chPref val="3"/>
        </dgm:presLayoutVars>
      </dgm:prSet>
      <dgm:spPr/>
    </dgm:pt>
    <dgm:pt modelId="{7508A368-73BF-4F7E-9AEC-74111AB9CDE4}" type="pres">
      <dgm:prSet presAssocID="{90D82B03-3D23-4097-AC25-A7EF3D73F757}" presName="txFour" presStyleLbl="node4" presStyleIdx="7" presStyleCnt="11">
        <dgm:presLayoutVars>
          <dgm:chPref val="3"/>
        </dgm:presLayoutVars>
      </dgm:prSet>
      <dgm:spPr/>
      <dgm:t>
        <a:bodyPr/>
        <a:lstStyle/>
        <a:p>
          <a:endParaRPr lang="en-US"/>
        </a:p>
      </dgm:t>
    </dgm:pt>
    <dgm:pt modelId="{E1080521-664B-48E2-95D2-6166F13E7E11}" type="pres">
      <dgm:prSet presAssocID="{90D82B03-3D23-4097-AC25-A7EF3D73F757}" presName="horzFour" presStyleCnt="0"/>
      <dgm:spPr/>
    </dgm:pt>
    <dgm:pt modelId="{CF502832-00F0-4FAD-9B60-2EC425FE3E2C}" type="pres">
      <dgm:prSet presAssocID="{371DCF8A-75F4-41DF-9657-3398792FF75C}" presName="sibSpaceTwo" presStyleCnt="0"/>
      <dgm:spPr/>
    </dgm:pt>
    <dgm:pt modelId="{96AAA731-8032-4F65-859E-99D4BE6175AB}" type="pres">
      <dgm:prSet presAssocID="{3F282D06-8587-4BB7-8F92-20FA64E83134}" presName="vertTwo" presStyleCnt="0"/>
      <dgm:spPr/>
    </dgm:pt>
    <dgm:pt modelId="{1C80BB3F-DD1C-4548-95C2-8BEF3EEB2B3D}" type="pres">
      <dgm:prSet presAssocID="{3F282D06-8587-4BB7-8F92-20FA64E83134}" presName="txTwo" presStyleLbl="node2" presStyleIdx="2" presStyleCnt="3" custScaleY="57279">
        <dgm:presLayoutVars>
          <dgm:chPref val="3"/>
        </dgm:presLayoutVars>
      </dgm:prSet>
      <dgm:spPr/>
      <dgm:t>
        <a:bodyPr/>
        <a:lstStyle/>
        <a:p>
          <a:endParaRPr lang="en-US"/>
        </a:p>
      </dgm:t>
    </dgm:pt>
    <dgm:pt modelId="{4F86BA4D-E4F7-411C-AFD8-09C403A09AE6}" type="pres">
      <dgm:prSet presAssocID="{3F282D06-8587-4BB7-8F92-20FA64E83134}" presName="parTransTwo" presStyleCnt="0"/>
      <dgm:spPr/>
    </dgm:pt>
    <dgm:pt modelId="{D0F423D6-21CC-4B77-9558-D122F775E066}" type="pres">
      <dgm:prSet presAssocID="{3F282D06-8587-4BB7-8F92-20FA64E83134}" presName="horzTwo" presStyleCnt="0"/>
      <dgm:spPr/>
    </dgm:pt>
    <dgm:pt modelId="{D77344C6-F20A-41C6-ADDD-6FEBD4C4D49E}" type="pres">
      <dgm:prSet presAssocID="{5A49FF60-31BE-40B1-ACC3-2641F0864E9E}" presName="vertThree" presStyleCnt="0"/>
      <dgm:spPr/>
    </dgm:pt>
    <dgm:pt modelId="{D58DFFBF-E9E0-4B70-91C5-04E75D49A3FD}" type="pres">
      <dgm:prSet presAssocID="{5A49FF60-31BE-40B1-ACC3-2641F0864E9E}" presName="txThree" presStyleLbl="node3" presStyleIdx="4" presStyleCnt="7" custLinFactNeighborX="-23368" custLinFactNeighborY="32041">
        <dgm:presLayoutVars>
          <dgm:chPref val="3"/>
        </dgm:presLayoutVars>
      </dgm:prSet>
      <dgm:spPr/>
      <dgm:t>
        <a:bodyPr/>
        <a:lstStyle/>
        <a:p>
          <a:endParaRPr lang="en-US"/>
        </a:p>
      </dgm:t>
    </dgm:pt>
    <dgm:pt modelId="{7AC116E4-C533-478E-9701-AF78C6C2378B}" type="pres">
      <dgm:prSet presAssocID="{5A49FF60-31BE-40B1-ACC3-2641F0864E9E}" presName="parTransThree" presStyleCnt="0"/>
      <dgm:spPr/>
    </dgm:pt>
    <dgm:pt modelId="{07E6A332-16C4-48D3-AC87-2CCD13AC3551}" type="pres">
      <dgm:prSet presAssocID="{5A49FF60-31BE-40B1-ACC3-2641F0864E9E}" presName="horzThree" presStyleCnt="0"/>
      <dgm:spPr/>
    </dgm:pt>
    <dgm:pt modelId="{A13B75DB-E55F-41DA-B094-AC81738D4B67}" type="pres">
      <dgm:prSet presAssocID="{2DC179F7-A383-47E4-B96D-7EFB9D807B22}" presName="vertFour" presStyleCnt="0">
        <dgm:presLayoutVars>
          <dgm:chPref val="3"/>
        </dgm:presLayoutVars>
      </dgm:prSet>
      <dgm:spPr/>
    </dgm:pt>
    <dgm:pt modelId="{0CC9D23E-B7E8-4D19-AC85-D85901FFBE9C}" type="pres">
      <dgm:prSet presAssocID="{2DC179F7-A383-47E4-B96D-7EFB9D807B22}" presName="txFour" presStyleLbl="node4" presStyleIdx="8" presStyleCnt="11">
        <dgm:presLayoutVars>
          <dgm:chPref val="3"/>
        </dgm:presLayoutVars>
      </dgm:prSet>
      <dgm:spPr/>
      <dgm:t>
        <a:bodyPr/>
        <a:lstStyle/>
        <a:p>
          <a:endParaRPr lang="en-US"/>
        </a:p>
      </dgm:t>
    </dgm:pt>
    <dgm:pt modelId="{1695755D-23CD-404F-BDF8-3A4AE340A2CA}" type="pres">
      <dgm:prSet presAssocID="{2DC179F7-A383-47E4-B96D-7EFB9D807B22}" presName="horzFour" presStyleCnt="0"/>
      <dgm:spPr/>
    </dgm:pt>
    <dgm:pt modelId="{79535290-4A52-4EA8-92F3-DE6BB73F5B88}" type="pres">
      <dgm:prSet presAssocID="{05580C32-0CBC-476B-9587-E30AD2DC54F9}" presName="sibSpaceThree" presStyleCnt="0"/>
      <dgm:spPr/>
    </dgm:pt>
    <dgm:pt modelId="{8EA25A6F-C566-40FC-AB66-16B50BBC32DA}" type="pres">
      <dgm:prSet presAssocID="{10325316-086A-4A3B-91B1-BA352A332ACE}" presName="vertThree" presStyleCnt="0"/>
      <dgm:spPr/>
    </dgm:pt>
    <dgm:pt modelId="{6967BAFC-9F7F-4047-B409-EF624E649E78}" type="pres">
      <dgm:prSet presAssocID="{10325316-086A-4A3B-91B1-BA352A332ACE}" presName="txThree" presStyleLbl="node3" presStyleIdx="5" presStyleCnt="7" custLinFactNeighborX="-23368" custLinFactNeighborY="32041">
        <dgm:presLayoutVars>
          <dgm:chPref val="3"/>
        </dgm:presLayoutVars>
      </dgm:prSet>
      <dgm:spPr/>
      <dgm:t>
        <a:bodyPr/>
        <a:lstStyle/>
        <a:p>
          <a:endParaRPr lang="en-US"/>
        </a:p>
      </dgm:t>
    </dgm:pt>
    <dgm:pt modelId="{1BFAC093-833B-4BC4-974D-1EDE195D919A}" type="pres">
      <dgm:prSet presAssocID="{10325316-086A-4A3B-91B1-BA352A332ACE}" presName="parTransThree" presStyleCnt="0"/>
      <dgm:spPr/>
    </dgm:pt>
    <dgm:pt modelId="{65249ECC-4BDA-4FAF-BDD6-F327F2E200A1}" type="pres">
      <dgm:prSet presAssocID="{10325316-086A-4A3B-91B1-BA352A332ACE}" presName="horzThree" presStyleCnt="0"/>
      <dgm:spPr/>
    </dgm:pt>
    <dgm:pt modelId="{5EB852C9-BC5D-45C1-9113-4924A10D0A39}" type="pres">
      <dgm:prSet presAssocID="{E605974B-61F0-49B1-9840-63260A798181}" presName="vertFour" presStyleCnt="0">
        <dgm:presLayoutVars>
          <dgm:chPref val="3"/>
        </dgm:presLayoutVars>
      </dgm:prSet>
      <dgm:spPr/>
    </dgm:pt>
    <dgm:pt modelId="{5A951F49-C38A-45AF-A435-824B8A4DB388}" type="pres">
      <dgm:prSet presAssocID="{E605974B-61F0-49B1-9840-63260A798181}" presName="txFour" presStyleLbl="node4" presStyleIdx="9" presStyleCnt="11">
        <dgm:presLayoutVars>
          <dgm:chPref val="3"/>
        </dgm:presLayoutVars>
      </dgm:prSet>
      <dgm:spPr/>
      <dgm:t>
        <a:bodyPr/>
        <a:lstStyle/>
        <a:p>
          <a:endParaRPr lang="en-US"/>
        </a:p>
      </dgm:t>
    </dgm:pt>
    <dgm:pt modelId="{88C6D328-843C-4EF7-B60C-DDDDD05F893C}" type="pres">
      <dgm:prSet presAssocID="{E605974B-61F0-49B1-9840-63260A798181}" presName="horzFour" presStyleCnt="0"/>
      <dgm:spPr/>
    </dgm:pt>
    <dgm:pt modelId="{A3244CBD-325A-4308-BEA7-D566BB8B3574}" type="pres">
      <dgm:prSet presAssocID="{ADE2FD2E-396A-4454-8D9D-3F0BE3DC2A0D}" presName="sibSpaceThree" presStyleCnt="0"/>
      <dgm:spPr/>
    </dgm:pt>
    <dgm:pt modelId="{B8A9BB1D-A368-470E-99A7-7B9C6F49BAE0}" type="pres">
      <dgm:prSet presAssocID="{C1DFC41A-17B9-4AC0-948C-5E03B3E761C4}" presName="vertThree" presStyleCnt="0"/>
      <dgm:spPr/>
    </dgm:pt>
    <dgm:pt modelId="{835BBC92-C555-456D-B961-864B55EDF103}" type="pres">
      <dgm:prSet presAssocID="{C1DFC41A-17B9-4AC0-948C-5E03B3E761C4}" presName="txThree" presStyleLbl="node3" presStyleIdx="6" presStyleCnt="7" custLinFactNeighborX="-13091" custLinFactNeighborY="32040">
        <dgm:presLayoutVars>
          <dgm:chPref val="3"/>
        </dgm:presLayoutVars>
      </dgm:prSet>
      <dgm:spPr/>
      <dgm:t>
        <a:bodyPr/>
        <a:lstStyle/>
        <a:p>
          <a:endParaRPr lang="en-US"/>
        </a:p>
      </dgm:t>
    </dgm:pt>
    <dgm:pt modelId="{EAD1ABF5-6BC3-41BB-83AE-353026A69FBB}" type="pres">
      <dgm:prSet presAssocID="{C1DFC41A-17B9-4AC0-948C-5E03B3E761C4}" presName="parTransThree" presStyleCnt="0"/>
      <dgm:spPr/>
    </dgm:pt>
    <dgm:pt modelId="{3763C712-50DE-4570-AE43-ECACE996E708}" type="pres">
      <dgm:prSet presAssocID="{C1DFC41A-17B9-4AC0-948C-5E03B3E761C4}" presName="horzThree" presStyleCnt="0"/>
      <dgm:spPr/>
    </dgm:pt>
    <dgm:pt modelId="{D26ED17C-ABED-49B8-8430-6421B092EC58}" type="pres">
      <dgm:prSet presAssocID="{6D226A07-A245-43E9-9F7F-5A6CD7013C45}" presName="vertFour" presStyleCnt="0">
        <dgm:presLayoutVars>
          <dgm:chPref val="3"/>
        </dgm:presLayoutVars>
      </dgm:prSet>
      <dgm:spPr/>
    </dgm:pt>
    <dgm:pt modelId="{37B33DD3-EA6C-4CF0-A937-1F532CBF68BE}" type="pres">
      <dgm:prSet presAssocID="{6D226A07-A245-43E9-9F7F-5A6CD7013C45}" presName="txFour" presStyleLbl="node4" presStyleIdx="10" presStyleCnt="11">
        <dgm:presLayoutVars>
          <dgm:chPref val="3"/>
        </dgm:presLayoutVars>
      </dgm:prSet>
      <dgm:spPr/>
      <dgm:t>
        <a:bodyPr/>
        <a:lstStyle/>
        <a:p>
          <a:endParaRPr lang="en-US"/>
        </a:p>
      </dgm:t>
    </dgm:pt>
    <dgm:pt modelId="{CE02881E-56A0-4FE3-969E-8D2F6A254CFD}" type="pres">
      <dgm:prSet presAssocID="{6D226A07-A245-43E9-9F7F-5A6CD7013C45}" presName="horzFour" presStyleCnt="0"/>
      <dgm:spPr/>
    </dgm:pt>
  </dgm:ptLst>
  <dgm:cxnLst>
    <dgm:cxn modelId="{6FDEAA0E-2AEA-40F7-8B38-5863FD970E62}" srcId="{C1DFC41A-17B9-4AC0-948C-5E03B3E761C4}" destId="{6D226A07-A245-43E9-9F7F-5A6CD7013C45}" srcOrd="0" destOrd="0" parTransId="{951D4AE5-6E10-44AC-9F3B-7CD51343D73E}" sibTransId="{C9F2EBDE-0089-4160-A288-74B9C580BBD4}"/>
    <dgm:cxn modelId="{A6B7B35C-D348-4EB3-9126-4A540EA295A5}" type="presOf" srcId="{EA278B24-1269-4406-AADA-D21C943CFC2F}" destId="{7AC848F0-8446-4B24-AA78-EADC2AB46E06}" srcOrd="0" destOrd="0" presId="urn:microsoft.com/office/officeart/2005/8/layout/hierarchy4"/>
    <dgm:cxn modelId="{2F2C5386-0FCE-4EA9-BE9E-2738B22B5D9B}" srcId="{3F282D06-8587-4BB7-8F92-20FA64E83134}" destId="{10325316-086A-4A3B-91B1-BA352A332ACE}" srcOrd="1" destOrd="0" parTransId="{6A1EC033-4380-4060-85FB-5BB9A66450B1}" sibTransId="{ADE2FD2E-396A-4454-8D9D-3F0BE3DC2A0D}"/>
    <dgm:cxn modelId="{9AF006CB-EA77-4648-935A-6ECEA8CCC753}" type="presOf" srcId="{FE22B14F-776F-4EA3-937A-73AEC82FC043}" destId="{6CA62D1B-9452-4C47-833F-9EDB445C9C51}" srcOrd="0" destOrd="0" presId="urn:microsoft.com/office/officeart/2005/8/layout/hierarchy4"/>
    <dgm:cxn modelId="{4073BDA9-98C6-4F71-82BC-FE8E7B8D523B}" srcId="{D2636D0C-E32C-420A-984F-ADA5B261C042}" destId="{9B12A49E-8D91-474D-A6FB-A75FDEDBCE44}" srcOrd="1" destOrd="0" parTransId="{12DADF8C-5D29-4CD0-9603-2FBD902F295A}" sibTransId="{371DCF8A-75F4-41DF-9657-3398792FF75C}"/>
    <dgm:cxn modelId="{72DDE7D6-5A14-4228-B08B-CAA8DF9667D6}" srcId="{9B12A49E-8D91-474D-A6FB-A75FDEDBCE44}" destId="{E6472A7E-F0EF-424F-A6FC-58A26969B7C1}" srcOrd="0" destOrd="0" parTransId="{243D616B-AFBE-40B2-BDED-76960FC7A7AD}" sibTransId="{6FEB470D-9E3B-4D63-BF1E-D1A0C37CA18D}"/>
    <dgm:cxn modelId="{5F917876-94BC-4851-A663-CFBBDFB151FE}" type="presOf" srcId="{5A49FF60-31BE-40B1-ACC3-2641F0864E9E}" destId="{D58DFFBF-E9E0-4B70-91C5-04E75D49A3FD}" srcOrd="0" destOrd="0" presId="urn:microsoft.com/office/officeart/2005/8/layout/hierarchy4"/>
    <dgm:cxn modelId="{969DDC16-8804-4852-94AF-D1972CBFE474}" type="presOf" srcId="{E605974B-61F0-49B1-9840-63260A798181}" destId="{5A951F49-C38A-45AF-A435-824B8A4DB388}" srcOrd="0" destOrd="0" presId="urn:microsoft.com/office/officeart/2005/8/layout/hierarchy4"/>
    <dgm:cxn modelId="{8CEABB33-F619-4543-8F99-8894F4C0C9C6}" srcId="{5A49FF60-31BE-40B1-ACC3-2641F0864E9E}" destId="{2DC179F7-A383-47E4-B96D-7EFB9D807B22}" srcOrd="0" destOrd="0" parTransId="{1D77A0E4-BDC4-4DE9-BCF5-0C5BB19423BE}" sibTransId="{0C26B69D-62E5-47C3-AC82-EAEDAD258B14}"/>
    <dgm:cxn modelId="{B44DE6C3-2EEC-4C41-B498-F7CD4C116E1B}" type="presOf" srcId="{24E11D21-E627-4E8A-A9E8-9F9B0C2AF4DD}" destId="{2276E96B-B26D-43C6-BDFC-64ADE00B8427}" srcOrd="0" destOrd="0" presId="urn:microsoft.com/office/officeart/2005/8/layout/hierarchy4"/>
    <dgm:cxn modelId="{56C8100D-D14B-4E11-9049-0D5C87A569F1}" srcId="{6B862CB1-8278-4D26-AE2C-887F111314ED}" destId="{D89B9767-7452-4F9E-B8B0-45DF56028763}" srcOrd="0" destOrd="0" parTransId="{3074B1FF-C724-42D4-A24B-9F046B5476CE}" sibTransId="{7D63C650-B3DD-4929-B55A-B02AF0ABFB6F}"/>
    <dgm:cxn modelId="{1853BDD9-0C93-4027-A818-E262B0372F9B}" srcId="{2995004F-FD39-4355-8B13-5EE44F8442DE}" destId="{6B862CB1-8278-4D26-AE2C-887F111314ED}" srcOrd="0" destOrd="0" parTransId="{684BE82E-53CE-4AD2-BA3E-0884F02CF390}" sibTransId="{433F922C-03F3-4473-8DB6-CC6C385BDAA0}"/>
    <dgm:cxn modelId="{E613F087-A7B3-484C-8CD3-2FCC6EFC5700}" srcId="{C7D2E65F-7DA3-44E1-B0F4-EF71DE42084F}" destId="{533E44EC-1D30-4A8C-B66E-E5514E0C8DB7}" srcOrd="0" destOrd="0" parTransId="{BDCCA714-C1B8-4790-9D4B-0FB5D3C11A16}" sibTransId="{06D5B147-77B9-49CE-8D08-9C2CE229D874}"/>
    <dgm:cxn modelId="{B3E340F1-45F0-4AE2-8B26-03F7EA1E4546}" srcId="{3F282D06-8587-4BB7-8F92-20FA64E83134}" destId="{5A49FF60-31BE-40B1-ACC3-2641F0864E9E}" srcOrd="0" destOrd="0" parTransId="{3DEECE93-A561-4CF1-A1ED-AB838A2FD9B9}" sibTransId="{05580C32-0CBC-476B-9587-E30AD2DC54F9}"/>
    <dgm:cxn modelId="{76369238-8302-4CAF-B703-8955C2F5527F}" srcId="{9B12A49E-8D91-474D-A6FB-A75FDEDBCE44}" destId="{3F1A9E19-8EAF-454F-8151-BBED3A602D40}" srcOrd="1" destOrd="0" parTransId="{6A0455DE-0879-4945-8F85-741F345D081D}" sibTransId="{2E9CC411-D3CF-4191-957D-00F205DE228F}"/>
    <dgm:cxn modelId="{E180CB88-C09E-412C-8004-E923781299B1}" srcId="{E6472A7E-F0EF-424F-A6FC-58A26969B7C1}" destId="{EA278B24-1269-4406-AADA-D21C943CFC2F}" srcOrd="0" destOrd="0" parTransId="{1CB665F8-4A97-4E61-AA04-7D62B83CCD7E}" sibTransId="{6D8E2ADB-39C7-4757-8E06-25D81F4298C5}"/>
    <dgm:cxn modelId="{912E2466-17C1-41EB-96FC-929723E7A284}" type="presOf" srcId="{6D226A07-A245-43E9-9F7F-5A6CD7013C45}" destId="{37B33DD3-EA6C-4CF0-A937-1F532CBF68BE}" srcOrd="0" destOrd="0" presId="urn:microsoft.com/office/officeart/2005/8/layout/hierarchy4"/>
    <dgm:cxn modelId="{681DAA17-040C-4295-8BB8-DDB7C524EC8D}" type="presOf" srcId="{C7D2E65F-7DA3-44E1-B0F4-EF71DE42084F}" destId="{D1643E30-29AA-4BBE-A882-5F363B0E93E2}" srcOrd="0" destOrd="0" presId="urn:microsoft.com/office/officeart/2005/8/layout/hierarchy4"/>
    <dgm:cxn modelId="{5D47E431-DEA7-4414-87BA-5939E2CCAF21}" srcId="{2995004F-FD39-4355-8B13-5EE44F8442DE}" destId="{C7D2E65F-7DA3-44E1-B0F4-EF71DE42084F}" srcOrd="1" destOrd="0" parTransId="{31296D5D-BC7C-4ACD-8623-52C0C709C10E}" sibTransId="{51DE1B80-4771-46C5-B61A-798422CB8B6F}"/>
    <dgm:cxn modelId="{ECDE6750-CA7E-466D-AD81-7FB92D71BF07}" srcId="{3F1A9E19-8EAF-454F-8151-BBED3A602D40}" destId="{8DD0865F-0EE2-4988-BF76-0023B6F03437}" srcOrd="0" destOrd="0" parTransId="{0EAA0B43-DC38-455B-9E82-E476767A3A18}" sibTransId="{6848530B-0B66-44BD-9BA9-9F575CC8C4FB}"/>
    <dgm:cxn modelId="{7991AFCF-8177-4F43-BBD9-CE8D483663DD}" type="presOf" srcId="{E6472A7E-F0EF-424F-A6FC-58A26969B7C1}" destId="{DA2F767B-3802-4B66-9771-E1EFFCF995C3}" srcOrd="0" destOrd="0" presId="urn:microsoft.com/office/officeart/2005/8/layout/hierarchy4"/>
    <dgm:cxn modelId="{F27466DA-2061-4B23-A959-C0D8643C8455}" type="presOf" srcId="{2DC179F7-A383-47E4-B96D-7EFB9D807B22}" destId="{0CC9D23E-B7E8-4D19-AC85-D85901FFBE9C}" srcOrd="0" destOrd="0" presId="urn:microsoft.com/office/officeart/2005/8/layout/hierarchy4"/>
    <dgm:cxn modelId="{902230E1-3C99-42A0-9DC5-941C1EDFDEEB}" type="presOf" srcId="{6B862CB1-8278-4D26-AE2C-887F111314ED}" destId="{716A713B-1195-4659-BD18-34091343BC5A}" srcOrd="0" destOrd="0" presId="urn:microsoft.com/office/officeart/2005/8/layout/hierarchy4"/>
    <dgm:cxn modelId="{D971ACD4-E844-4D4A-8FE6-95012273E5B5}" type="presOf" srcId="{2995004F-FD39-4355-8B13-5EE44F8442DE}" destId="{0C6A043A-5790-4AAF-8F03-845FDB6C98C1}" srcOrd="0" destOrd="0" presId="urn:microsoft.com/office/officeart/2005/8/layout/hierarchy4"/>
    <dgm:cxn modelId="{1B3262EC-A763-43AA-B9A2-F296420F0EEB}" type="presOf" srcId="{0AACF126-44C3-41DD-90C3-9C7779F3C784}" destId="{AA2BF460-0E1B-4D4C-911D-9E9C9CF5AF26}" srcOrd="0" destOrd="0" presId="urn:microsoft.com/office/officeart/2005/8/layout/hierarchy4"/>
    <dgm:cxn modelId="{6809FFAE-BA12-47C2-8172-B81C944AEC39}" type="presOf" srcId="{3E7D7CA2-6D0B-4AA5-AEFA-418BBF2849F4}" destId="{6B8F7452-E9F8-4860-B57A-473C190AB525}" srcOrd="0" destOrd="0" presId="urn:microsoft.com/office/officeart/2005/8/layout/hierarchy4"/>
    <dgm:cxn modelId="{1876AEAE-44B6-48B0-B264-599224F0591F}" type="presOf" srcId="{3F282D06-8587-4BB7-8F92-20FA64E83134}" destId="{1C80BB3F-DD1C-4548-95C2-8BEF3EEB2B3D}" srcOrd="0" destOrd="0" presId="urn:microsoft.com/office/officeart/2005/8/layout/hierarchy4"/>
    <dgm:cxn modelId="{1B518940-B458-4005-AE99-14FBE22E75CA}" type="presOf" srcId="{D89B9767-7452-4F9E-B8B0-45DF56028763}" destId="{592DD066-1D51-4267-8D42-7D3C1E7DC263}" srcOrd="0" destOrd="0" presId="urn:microsoft.com/office/officeart/2005/8/layout/hierarchy4"/>
    <dgm:cxn modelId="{707C4C60-8017-4F2D-8426-61541808EABA}" type="presOf" srcId="{C1DFC41A-17B9-4AC0-948C-5E03B3E761C4}" destId="{835BBC92-C555-456D-B961-864B55EDF103}" srcOrd="0" destOrd="0" presId="urn:microsoft.com/office/officeart/2005/8/layout/hierarchy4"/>
    <dgm:cxn modelId="{AEE467B0-2A11-47A8-9EFD-CF76ACDEF970}" srcId="{3F282D06-8587-4BB7-8F92-20FA64E83134}" destId="{C1DFC41A-17B9-4AC0-948C-5E03B3E761C4}" srcOrd="2" destOrd="0" parTransId="{F8F4DB05-6D98-48B9-B126-5FF286C6F10C}" sibTransId="{E1A26C15-7B48-49C0-9AE1-F8768A19AFD6}"/>
    <dgm:cxn modelId="{C2E04BC7-A7BE-4C98-BE3A-6AA176F561EF}" srcId="{6B862CB1-8278-4D26-AE2C-887F111314ED}" destId="{FE22B14F-776F-4EA3-937A-73AEC82FC043}" srcOrd="1" destOrd="0" parTransId="{6BA29879-C231-4CC5-A1D6-7DEFBD7D9438}" sibTransId="{D3EDFF25-21F3-477F-BF17-FA72EF3E637E}"/>
    <dgm:cxn modelId="{8B020890-485F-488F-9BCB-60F4AF862810}" type="presOf" srcId="{8DD0865F-0EE2-4988-BF76-0023B6F03437}" destId="{0286C8EE-79D9-4299-8932-5F5A7F604F62}" srcOrd="0" destOrd="0" presId="urn:microsoft.com/office/officeart/2005/8/layout/hierarchy4"/>
    <dgm:cxn modelId="{101DC0AF-23E7-4A20-BC29-DA444FA8653F}" srcId="{E6472A7E-F0EF-424F-A6FC-58A26969B7C1}" destId="{3E7D7CA2-6D0B-4AA5-AEFA-418BBF2849F4}" srcOrd="1" destOrd="0" parTransId="{9BF288F4-1E70-4502-871B-C667A125839E}" sibTransId="{11F2C329-0284-4420-925C-50A01FC889D1}"/>
    <dgm:cxn modelId="{C4D379ED-A5AA-46DC-A259-A1FBC4238E85}" srcId="{0AACF126-44C3-41DD-90C3-9C7779F3C784}" destId="{D2636D0C-E32C-420A-984F-ADA5B261C042}" srcOrd="0" destOrd="0" parTransId="{24412D2A-F6F2-4847-BDB6-A50B0C77D5B3}" sibTransId="{7CB19586-1CCD-426F-9D16-428A3A3BD7CD}"/>
    <dgm:cxn modelId="{FAAAF844-0B21-4820-B339-8FFAB332F37D}" srcId="{D2636D0C-E32C-420A-984F-ADA5B261C042}" destId="{3F282D06-8587-4BB7-8F92-20FA64E83134}" srcOrd="2" destOrd="0" parTransId="{90E9A134-6D5E-4EFA-B785-81827DDDD821}" sibTransId="{08AA344F-DBFB-49D2-9E08-BFF3CFD9157E}"/>
    <dgm:cxn modelId="{69154316-C1B5-4C58-93A6-22E9DAAEA80E}" type="presOf" srcId="{3F1A9E19-8EAF-454F-8151-BBED3A602D40}" destId="{77C9852D-9090-4FBC-9F6C-2260BCD552EA}" srcOrd="0" destOrd="0" presId="urn:microsoft.com/office/officeart/2005/8/layout/hierarchy4"/>
    <dgm:cxn modelId="{B7D09FBE-56B3-4CF6-B45C-CE4D7045B720}" srcId="{10325316-086A-4A3B-91B1-BA352A332ACE}" destId="{E605974B-61F0-49B1-9840-63260A798181}" srcOrd="0" destOrd="0" parTransId="{4C1803C3-2329-4603-AA5D-09A9B37C0800}" sibTransId="{49E8905A-1B71-4C6F-8759-8469C129F9C9}"/>
    <dgm:cxn modelId="{7E80165D-B7A2-4121-B1A7-F8EE936C017F}" type="presOf" srcId="{9B12A49E-8D91-474D-A6FB-A75FDEDBCE44}" destId="{163C6548-B7F7-4554-8CF3-BA3FAC4B6F2D}" srcOrd="0" destOrd="0" presId="urn:microsoft.com/office/officeart/2005/8/layout/hierarchy4"/>
    <dgm:cxn modelId="{137231F8-3FCD-4059-A6F4-1EC791B8722E}" type="presOf" srcId="{D2636D0C-E32C-420A-984F-ADA5B261C042}" destId="{2E3CF8CD-46C3-4747-ACCD-21F4715906F0}" srcOrd="0" destOrd="0" presId="urn:microsoft.com/office/officeart/2005/8/layout/hierarchy4"/>
    <dgm:cxn modelId="{E24AC73B-DBE4-4948-8C25-479974EB76BF}" srcId="{C7D2E65F-7DA3-44E1-B0F4-EF71DE42084F}" destId="{24E11D21-E627-4E8A-A9E8-9F9B0C2AF4DD}" srcOrd="1" destOrd="0" parTransId="{B57E355F-4E90-4B80-9BA8-1A8DB6352B39}" sibTransId="{44C43367-5916-4BD9-883C-8EC63715FC3F}"/>
    <dgm:cxn modelId="{BB88273D-B1B8-47E6-9BD4-EE13683F44CC}" type="presOf" srcId="{533E44EC-1D30-4A8C-B66E-E5514E0C8DB7}" destId="{4460F6A5-6907-415B-85D2-57C690EDEF13}" srcOrd="0" destOrd="0" presId="urn:microsoft.com/office/officeart/2005/8/layout/hierarchy4"/>
    <dgm:cxn modelId="{907EAB09-7369-4398-9967-E3BB80A7CADC}" srcId="{D2636D0C-E32C-420A-984F-ADA5B261C042}" destId="{2995004F-FD39-4355-8B13-5EE44F8442DE}" srcOrd="0" destOrd="0" parTransId="{21FA8889-6928-4EB1-AA7A-5EA9F67603EE}" sibTransId="{5C69D83B-2156-4D51-BB44-FCCF0E9F63DB}"/>
    <dgm:cxn modelId="{AB9FE634-998C-4F5C-9DC6-D5ABCBE774DA}" type="presOf" srcId="{10325316-086A-4A3B-91B1-BA352A332ACE}" destId="{6967BAFC-9F7F-4047-B409-EF624E649E78}" srcOrd="0" destOrd="0" presId="urn:microsoft.com/office/officeart/2005/8/layout/hierarchy4"/>
    <dgm:cxn modelId="{5B710A13-096E-4780-895F-2F658B787E6F}" srcId="{3F1A9E19-8EAF-454F-8151-BBED3A602D40}" destId="{90D82B03-3D23-4097-AC25-A7EF3D73F757}" srcOrd="1" destOrd="0" parTransId="{9FE2BF38-4E46-4F64-BEF0-057729C62DDD}" sibTransId="{0ABC9C47-E4C4-4CAA-9F59-310810D3FFA6}"/>
    <dgm:cxn modelId="{89967F68-339B-4C2A-8212-435EEF10DB12}" type="presOf" srcId="{90D82B03-3D23-4097-AC25-A7EF3D73F757}" destId="{7508A368-73BF-4F7E-9AEC-74111AB9CDE4}" srcOrd="0" destOrd="0" presId="urn:microsoft.com/office/officeart/2005/8/layout/hierarchy4"/>
    <dgm:cxn modelId="{ADE83037-7114-426A-83EC-930C4C392AC4}" type="presParOf" srcId="{AA2BF460-0E1B-4D4C-911D-9E9C9CF5AF26}" destId="{35ABC55A-1C2B-4CC1-BF51-0B2FC8C630E6}" srcOrd="0" destOrd="0" presId="urn:microsoft.com/office/officeart/2005/8/layout/hierarchy4"/>
    <dgm:cxn modelId="{4F5F8BE2-44C3-4329-A8F8-C397B5A77B64}" type="presParOf" srcId="{35ABC55A-1C2B-4CC1-BF51-0B2FC8C630E6}" destId="{2E3CF8CD-46C3-4747-ACCD-21F4715906F0}" srcOrd="0" destOrd="0" presId="urn:microsoft.com/office/officeart/2005/8/layout/hierarchy4"/>
    <dgm:cxn modelId="{35A8565C-7C36-446F-BA2E-49C3B2A1F635}" type="presParOf" srcId="{35ABC55A-1C2B-4CC1-BF51-0B2FC8C630E6}" destId="{DBF71D02-5985-4117-B810-16A79BCC228C}" srcOrd="1" destOrd="0" presId="urn:microsoft.com/office/officeart/2005/8/layout/hierarchy4"/>
    <dgm:cxn modelId="{6080EE15-D9FA-458B-995B-D9215A4AD26F}" type="presParOf" srcId="{35ABC55A-1C2B-4CC1-BF51-0B2FC8C630E6}" destId="{A639FF03-EFE2-4B9C-AC2B-9E2DA29D8888}" srcOrd="2" destOrd="0" presId="urn:microsoft.com/office/officeart/2005/8/layout/hierarchy4"/>
    <dgm:cxn modelId="{1E3B4A84-0820-430A-A4C5-4B699F6032AD}" type="presParOf" srcId="{A639FF03-EFE2-4B9C-AC2B-9E2DA29D8888}" destId="{96B9D9B6-2E07-4B20-BAF0-D2B218E74746}" srcOrd="0" destOrd="0" presId="urn:microsoft.com/office/officeart/2005/8/layout/hierarchy4"/>
    <dgm:cxn modelId="{A65B92EF-050B-4CBB-8065-63C306C08371}" type="presParOf" srcId="{96B9D9B6-2E07-4B20-BAF0-D2B218E74746}" destId="{0C6A043A-5790-4AAF-8F03-845FDB6C98C1}" srcOrd="0" destOrd="0" presId="urn:microsoft.com/office/officeart/2005/8/layout/hierarchy4"/>
    <dgm:cxn modelId="{F8893B4A-298E-4ADE-847B-212E9B80DC9D}" type="presParOf" srcId="{96B9D9B6-2E07-4B20-BAF0-D2B218E74746}" destId="{DD2EA932-13FC-43B3-B9A1-4D4204C2C8FA}" srcOrd="1" destOrd="0" presId="urn:microsoft.com/office/officeart/2005/8/layout/hierarchy4"/>
    <dgm:cxn modelId="{19284180-CAA6-463B-8BA1-321FFE0821F2}" type="presParOf" srcId="{96B9D9B6-2E07-4B20-BAF0-D2B218E74746}" destId="{1F477CBB-2623-42A5-ABB6-C53BEF80A644}" srcOrd="2" destOrd="0" presId="urn:microsoft.com/office/officeart/2005/8/layout/hierarchy4"/>
    <dgm:cxn modelId="{5C4E2652-BB33-4935-9B5E-26165557C78A}" type="presParOf" srcId="{1F477CBB-2623-42A5-ABB6-C53BEF80A644}" destId="{432C8632-DC8C-4A65-9E0E-8E0BD593D20D}" srcOrd="0" destOrd="0" presId="urn:microsoft.com/office/officeart/2005/8/layout/hierarchy4"/>
    <dgm:cxn modelId="{05AB5570-CA3C-4AC6-B8FF-23F31BA5D38D}" type="presParOf" srcId="{432C8632-DC8C-4A65-9E0E-8E0BD593D20D}" destId="{716A713B-1195-4659-BD18-34091343BC5A}" srcOrd="0" destOrd="0" presId="urn:microsoft.com/office/officeart/2005/8/layout/hierarchy4"/>
    <dgm:cxn modelId="{A3ACBCFD-E626-48CE-ADD1-C26AA7EA3044}" type="presParOf" srcId="{432C8632-DC8C-4A65-9E0E-8E0BD593D20D}" destId="{839333CC-0B68-4A95-86B8-FD1718FCE653}" srcOrd="1" destOrd="0" presId="urn:microsoft.com/office/officeart/2005/8/layout/hierarchy4"/>
    <dgm:cxn modelId="{D5450646-60DD-44D8-BEED-B2EF90481B6F}" type="presParOf" srcId="{432C8632-DC8C-4A65-9E0E-8E0BD593D20D}" destId="{C9C4E148-3F8C-47DB-81A2-65D6F21DD1DB}" srcOrd="2" destOrd="0" presId="urn:microsoft.com/office/officeart/2005/8/layout/hierarchy4"/>
    <dgm:cxn modelId="{8443BAA9-9A81-4A1A-915E-9009DC256936}" type="presParOf" srcId="{C9C4E148-3F8C-47DB-81A2-65D6F21DD1DB}" destId="{DDB29E63-A57F-43BE-A99F-85F2F7249751}" srcOrd="0" destOrd="0" presId="urn:microsoft.com/office/officeart/2005/8/layout/hierarchy4"/>
    <dgm:cxn modelId="{B4855D32-4747-44E6-9BAB-1B8ED0A03A12}" type="presParOf" srcId="{DDB29E63-A57F-43BE-A99F-85F2F7249751}" destId="{592DD066-1D51-4267-8D42-7D3C1E7DC263}" srcOrd="0" destOrd="0" presId="urn:microsoft.com/office/officeart/2005/8/layout/hierarchy4"/>
    <dgm:cxn modelId="{FAA640DD-49B0-4271-B8A2-241EF97B5616}" type="presParOf" srcId="{DDB29E63-A57F-43BE-A99F-85F2F7249751}" destId="{BE2B80FA-E5CC-4DFD-9927-235A8C23D355}" srcOrd="1" destOrd="0" presId="urn:microsoft.com/office/officeart/2005/8/layout/hierarchy4"/>
    <dgm:cxn modelId="{C6A32359-515F-427A-B913-4AA66C3BD33B}" type="presParOf" srcId="{C9C4E148-3F8C-47DB-81A2-65D6F21DD1DB}" destId="{3590AE6D-BF5F-4C30-93AE-2ADFB4B2489F}" srcOrd="1" destOrd="0" presId="urn:microsoft.com/office/officeart/2005/8/layout/hierarchy4"/>
    <dgm:cxn modelId="{493C2635-60A0-4B8C-9051-2C7125A434A2}" type="presParOf" srcId="{C9C4E148-3F8C-47DB-81A2-65D6F21DD1DB}" destId="{7E746122-0109-4719-AD41-2D0AEF183D99}" srcOrd="2" destOrd="0" presId="urn:microsoft.com/office/officeart/2005/8/layout/hierarchy4"/>
    <dgm:cxn modelId="{8756EE82-B451-420A-A0FE-5789263419F3}" type="presParOf" srcId="{7E746122-0109-4719-AD41-2D0AEF183D99}" destId="{6CA62D1B-9452-4C47-833F-9EDB445C9C51}" srcOrd="0" destOrd="0" presId="urn:microsoft.com/office/officeart/2005/8/layout/hierarchy4"/>
    <dgm:cxn modelId="{ACE91FDD-ACDB-46F4-9A17-2B5134F3909A}" type="presParOf" srcId="{7E746122-0109-4719-AD41-2D0AEF183D99}" destId="{EFC20B86-A950-469A-9D32-E3D2B4C6ADC5}" srcOrd="1" destOrd="0" presId="urn:microsoft.com/office/officeart/2005/8/layout/hierarchy4"/>
    <dgm:cxn modelId="{1800D27D-CE0E-4DAE-8EEE-187EC2A02F49}" type="presParOf" srcId="{1F477CBB-2623-42A5-ABB6-C53BEF80A644}" destId="{E6D8C81A-B8AB-40E7-8809-C7BD3DC9A40F}" srcOrd="1" destOrd="0" presId="urn:microsoft.com/office/officeart/2005/8/layout/hierarchy4"/>
    <dgm:cxn modelId="{25666D15-7325-4668-B27C-52F18650E5A6}" type="presParOf" srcId="{1F477CBB-2623-42A5-ABB6-C53BEF80A644}" destId="{558D21D2-A773-4FB5-AA54-6C5C561528C2}" srcOrd="2" destOrd="0" presId="urn:microsoft.com/office/officeart/2005/8/layout/hierarchy4"/>
    <dgm:cxn modelId="{1876F38E-BB80-468E-8544-842E09328E9A}" type="presParOf" srcId="{558D21D2-A773-4FB5-AA54-6C5C561528C2}" destId="{D1643E30-29AA-4BBE-A882-5F363B0E93E2}" srcOrd="0" destOrd="0" presId="urn:microsoft.com/office/officeart/2005/8/layout/hierarchy4"/>
    <dgm:cxn modelId="{AC6FAB2F-D056-4ED6-AD48-FEC297638330}" type="presParOf" srcId="{558D21D2-A773-4FB5-AA54-6C5C561528C2}" destId="{932A6562-44AF-4855-B6D2-CCC17ADCD36B}" srcOrd="1" destOrd="0" presId="urn:microsoft.com/office/officeart/2005/8/layout/hierarchy4"/>
    <dgm:cxn modelId="{1E0B0898-101C-4921-80E9-90A8D8144983}" type="presParOf" srcId="{558D21D2-A773-4FB5-AA54-6C5C561528C2}" destId="{248A1EC8-9B4D-41A2-8729-A32554CD4A50}" srcOrd="2" destOrd="0" presId="urn:microsoft.com/office/officeart/2005/8/layout/hierarchy4"/>
    <dgm:cxn modelId="{5B8BC02E-6220-42A5-A2D8-B569FA06EA69}" type="presParOf" srcId="{248A1EC8-9B4D-41A2-8729-A32554CD4A50}" destId="{8F0BFB85-3845-4DB5-B935-8F9EF71AC381}" srcOrd="0" destOrd="0" presId="urn:microsoft.com/office/officeart/2005/8/layout/hierarchy4"/>
    <dgm:cxn modelId="{C234E751-3FAF-4695-82B1-8DCF40FCBC97}" type="presParOf" srcId="{8F0BFB85-3845-4DB5-B935-8F9EF71AC381}" destId="{4460F6A5-6907-415B-85D2-57C690EDEF13}" srcOrd="0" destOrd="0" presId="urn:microsoft.com/office/officeart/2005/8/layout/hierarchy4"/>
    <dgm:cxn modelId="{DEF1A1FD-7841-4DC5-8D16-2376E8FC9250}" type="presParOf" srcId="{8F0BFB85-3845-4DB5-B935-8F9EF71AC381}" destId="{5F7A3012-16F8-46A1-8A07-A14F5F6BC628}" srcOrd="1" destOrd="0" presId="urn:microsoft.com/office/officeart/2005/8/layout/hierarchy4"/>
    <dgm:cxn modelId="{5D7E7E3B-8BD0-46CD-91F2-194F852E46CB}" type="presParOf" srcId="{248A1EC8-9B4D-41A2-8729-A32554CD4A50}" destId="{15F62914-DAC8-49BC-BB7C-2605228E9279}" srcOrd="1" destOrd="0" presId="urn:microsoft.com/office/officeart/2005/8/layout/hierarchy4"/>
    <dgm:cxn modelId="{E6DBF1AE-88EB-445B-8376-1D4979C27FF4}" type="presParOf" srcId="{248A1EC8-9B4D-41A2-8729-A32554CD4A50}" destId="{E78080C1-16D4-43D2-B30C-E78343121ABA}" srcOrd="2" destOrd="0" presId="urn:microsoft.com/office/officeart/2005/8/layout/hierarchy4"/>
    <dgm:cxn modelId="{EE3D1C49-ECF8-4FF0-B020-A7C2B99CB3E1}" type="presParOf" srcId="{E78080C1-16D4-43D2-B30C-E78343121ABA}" destId="{2276E96B-B26D-43C6-BDFC-64ADE00B8427}" srcOrd="0" destOrd="0" presId="urn:microsoft.com/office/officeart/2005/8/layout/hierarchy4"/>
    <dgm:cxn modelId="{80FB7C87-6AFC-4B12-8D1A-2735F1ABF3AB}" type="presParOf" srcId="{E78080C1-16D4-43D2-B30C-E78343121ABA}" destId="{484B17E1-7CA6-427F-ABA4-30A095505548}" srcOrd="1" destOrd="0" presId="urn:microsoft.com/office/officeart/2005/8/layout/hierarchy4"/>
    <dgm:cxn modelId="{02AB5276-DFA8-4647-B250-D9E387044829}" type="presParOf" srcId="{A639FF03-EFE2-4B9C-AC2B-9E2DA29D8888}" destId="{D7813ACE-96B7-4F5E-9BC3-A636F33A49DF}" srcOrd="1" destOrd="0" presId="urn:microsoft.com/office/officeart/2005/8/layout/hierarchy4"/>
    <dgm:cxn modelId="{29F0E1DC-94F6-478D-8E68-FA23E02B8C5F}" type="presParOf" srcId="{A639FF03-EFE2-4B9C-AC2B-9E2DA29D8888}" destId="{1DEF473D-657E-436F-8AF7-C59B4B6E4526}" srcOrd="2" destOrd="0" presId="urn:microsoft.com/office/officeart/2005/8/layout/hierarchy4"/>
    <dgm:cxn modelId="{B430400A-E54E-4F67-8DD4-053F7EE71183}" type="presParOf" srcId="{1DEF473D-657E-436F-8AF7-C59B4B6E4526}" destId="{163C6548-B7F7-4554-8CF3-BA3FAC4B6F2D}" srcOrd="0" destOrd="0" presId="urn:microsoft.com/office/officeart/2005/8/layout/hierarchy4"/>
    <dgm:cxn modelId="{9E1249D7-C467-40DF-ACA3-6932C90A4B1D}" type="presParOf" srcId="{1DEF473D-657E-436F-8AF7-C59B4B6E4526}" destId="{C1079083-8895-483C-B2E2-CE91D3DA0B3D}" srcOrd="1" destOrd="0" presId="urn:microsoft.com/office/officeart/2005/8/layout/hierarchy4"/>
    <dgm:cxn modelId="{8A6A9EDB-05A1-494A-A060-BF90FEC3C7DE}" type="presParOf" srcId="{1DEF473D-657E-436F-8AF7-C59B4B6E4526}" destId="{EF9590B7-8715-4300-B935-0A97C56F0FC9}" srcOrd="2" destOrd="0" presId="urn:microsoft.com/office/officeart/2005/8/layout/hierarchy4"/>
    <dgm:cxn modelId="{4A51DC7F-16BE-4DE2-A3E9-6D188A46191D}" type="presParOf" srcId="{EF9590B7-8715-4300-B935-0A97C56F0FC9}" destId="{AD5D17BE-10DB-4F29-9E77-4C912784F72D}" srcOrd="0" destOrd="0" presId="urn:microsoft.com/office/officeart/2005/8/layout/hierarchy4"/>
    <dgm:cxn modelId="{24A388AC-4A26-49A5-BBA5-BF5E543E4469}" type="presParOf" srcId="{AD5D17BE-10DB-4F29-9E77-4C912784F72D}" destId="{DA2F767B-3802-4B66-9771-E1EFFCF995C3}" srcOrd="0" destOrd="0" presId="urn:microsoft.com/office/officeart/2005/8/layout/hierarchy4"/>
    <dgm:cxn modelId="{041A28B4-29C2-464B-BBD3-17718ED07DF1}" type="presParOf" srcId="{AD5D17BE-10DB-4F29-9E77-4C912784F72D}" destId="{FBF7C1E1-75AC-4062-9DE5-38FF1AD0D68F}" srcOrd="1" destOrd="0" presId="urn:microsoft.com/office/officeart/2005/8/layout/hierarchy4"/>
    <dgm:cxn modelId="{1F9D01C2-C1C2-4E2F-A702-C4D06D625C70}" type="presParOf" srcId="{AD5D17BE-10DB-4F29-9E77-4C912784F72D}" destId="{057FCC2B-2A26-4F14-8AE0-249A180D1724}" srcOrd="2" destOrd="0" presId="urn:microsoft.com/office/officeart/2005/8/layout/hierarchy4"/>
    <dgm:cxn modelId="{C244B0F1-3119-4C0E-B378-1BBB78F1D435}" type="presParOf" srcId="{057FCC2B-2A26-4F14-8AE0-249A180D1724}" destId="{37C14500-06AB-4337-B8AB-FEA7214E42B4}" srcOrd="0" destOrd="0" presId="urn:microsoft.com/office/officeart/2005/8/layout/hierarchy4"/>
    <dgm:cxn modelId="{EC8BAAE2-A739-4E18-8D53-DC5E30DF7B9C}" type="presParOf" srcId="{37C14500-06AB-4337-B8AB-FEA7214E42B4}" destId="{7AC848F0-8446-4B24-AA78-EADC2AB46E06}" srcOrd="0" destOrd="0" presId="urn:microsoft.com/office/officeart/2005/8/layout/hierarchy4"/>
    <dgm:cxn modelId="{ED15366A-7B35-40E8-BBD4-BE0E9706291C}" type="presParOf" srcId="{37C14500-06AB-4337-B8AB-FEA7214E42B4}" destId="{279D62D9-9A14-4375-B9DC-501B00F31D6B}" srcOrd="1" destOrd="0" presId="urn:microsoft.com/office/officeart/2005/8/layout/hierarchy4"/>
    <dgm:cxn modelId="{2C4C5863-CD8B-4B0A-80D7-06729628AC81}" type="presParOf" srcId="{057FCC2B-2A26-4F14-8AE0-249A180D1724}" destId="{B57348CF-FC0F-4878-AFAD-D3881BFF04E0}" srcOrd="1" destOrd="0" presId="urn:microsoft.com/office/officeart/2005/8/layout/hierarchy4"/>
    <dgm:cxn modelId="{41803385-6958-414A-AF67-9C58A7A88E4B}" type="presParOf" srcId="{057FCC2B-2A26-4F14-8AE0-249A180D1724}" destId="{B9B2C9BC-9572-4A3C-B6F6-2726A4586381}" srcOrd="2" destOrd="0" presId="urn:microsoft.com/office/officeart/2005/8/layout/hierarchy4"/>
    <dgm:cxn modelId="{033ECB47-5974-4067-A481-4193E0A74142}" type="presParOf" srcId="{B9B2C9BC-9572-4A3C-B6F6-2726A4586381}" destId="{6B8F7452-E9F8-4860-B57A-473C190AB525}" srcOrd="0" destOrd="0" presId="urn:microsoft.com/office/officeart/2005/8/layout/hierarchy4"/>
    <dgm:cxn modelId="{86935F78-E134-4CBE-8D35-28E4150CA1C0}" type="presParOf" srcId="{B9B2C9BC-9572-4A3C-B6F6-2726A4586381}" destId="{8E4E8EC7-373E-4056-84DD-9B4FA1F175CC}" srcOrd="1" destOrd="0" presId="urn:microsoft.com/office/officeart/2005/8/layout/hierarchy4"/>
    <dgm:cxn modelId="{546A040B-B85C-42BF-A6F2-98320FA7F2F1}" type="presParOf" srcId="{EF9590B7-8715-4300-B935-0A97C56F0FC9}" destId="{A84E583D-A1D8-4142-A35F-8B104F25140E}" srcOrd="1" destOrd="0" presId="urn:microsoft.com/office/officeart/2005/8/layout/hierarchy4"/>
    <dgm:cxn modelId="{5D44A6AA-6704-443A-AAC8-2EF04CE112E6}" type="presParOf" srcId="{EF9590B7-8715-4300-B935-0A97C56F0FC9}" destId="{22460E61-3D7E-4212-B8C7-95CEC450FEF5}" srcOrd="2" destOrd="0" presId="urn:microsoft.com/office/officeart/2005/8/layout/hierarchy4"/>
    <dgm:cxn modelId="{64B7A884-72D7-47DF-8F8E-501CCCAE5705}" type="presParOf" srcId="{22460E61-3D7E-4212-B8C7-95CEC450FEF5}" destId="{77C9852D-9090-4FBC-9F6C-2260BCD552EA}" srcOrd="0" destOrd="0" presId="urn:microsoft.com/office/officeart/2005/8/layout/hierarchy4"/>
    <dgm:cxn modelId="{F57F8E5A-5D7E-4B97-A787-CAD0AC005FB6}" type="presParOf" srcId="{22460E61-3D7E-4212-B8C7-95CEC450FEF5}" destId="{CB5A3D4B-7F1E-418E-BEA2-E0E38D7EDA52}" srcOrd="1" destOrd="0" presId="urn:microsoft.com/office/officeart/2005/8/layout/hierarchy4"/>
    <dgm:cxn modelId="{194BAF32-F6D7-4AC7-8048-8B4041136DD1}" type="presParOf" srcId="{22460E61-3D7E-4212-B8C7-95CEC450FEF5}" destId="{418BBD8F-D371-4733-8C18-D0AE52F402BD}" srcOrd="2" destOrd="0" presId="urn:microsoft.com/office/officeart/2005/8/layout/hierarchy4"/>
    <dgm:cxn modelId="{D0FF778A-24CE-4F4A-80FD-426C6F937F9C}" type="presParOf" srcId="{418BBD8F-D371-4733-8C18-D0AE52F402BD}" destId="{EADEC864-90DA-40B8-A01E-6AB6A16B5490}" srcOrd="0" destOrd="0" presId="urn:microsoft.com/office/officeart/2005/8/layout/hierarchy4"/>
    <dgm:cxn modelId="{65A65C88-5CDA-44AA-A1BF-2689070A4756}" type="presParOf" srcId="{EADEC864-90DA-40B8-A01E-6AB6A16B5490}" destId="{0286C8EE-79D9-4299-8932-5F5A7F604F62}" srcOrd="0" destOrd="0" presId="urn:microsoft.com/office/officeart/2005/8/layout/hierarchy4"/>
    <dgm:cxn modelId="{8228B8C5-4095-4DA7-A1AB-EC34099748CB}" type="presParOf" srcId="{EADEC864-90DA-40B8-A01E-6AB6A16B5490}" destId="{652604C7-F316-48F3-8C8D-87DC96A1E2DA}" srcOrd="1" destOrd="0" presId="urn:microsoft.com/office/officeart/2005/8/layout/hierarchy4"/>
    <dgm:cxn modelId="{7ED47571-696B-4A1E-987E-E468DF512524}" type="presParOf" srcId="{418BBD8F-D371-4733-8C18-D0AE52F402BD}" destId="{8F7A8512-A703-40A6-BEEE-B1C83255A9C2}" srcOrd="1" destOrd="0" presId="urn:microsoft.com/office/officeart/2005/8/layout/hierarchy4"/>
    <dgm:cxn modelId="{680C1E52-8C36-4F11-9345-027571B2AC58}" type="presParOf" srcId="{418BBD8F-D371-4733-8C18-D0AE52F402BD}" destId="{D7658AAA-E7A9-47F9-A526-DFE161095BBB}" srcOrd="2" destOrd="0" presId="urn:microsoft.com/office/officeart/2005/8/layout/hierarchy4"/>
    <dgm:cxn modelId="{EF3F8113-4BD2-42DF-8208-F432BC6C062B}" type="presParOf" srcId="{D7658AAA-E7A9-47F9-A526-DFE161095BBB}" destId="{7508A368-73BF-4F7E-9AEC-74111AB9CDE4}" srcOrd="0" destOrd="0" presId="urn:microsoft.com/office/officeart/2005/8/layout/hierarchy4"/>
    <dgm:cxn modelId="{648373EC-C7F8-45BF-97D6-830DE3B4602E}" type="presParOf" srcId="{D7658AAA-E7A9-47F9-A526-DFE161095BBB}" destId="{E1080521-664B-48E2-95D2-6166F13E7E11}" srcOrd="1" destOrd="0" presId="urn:microsoft.com/office/officeart/2005/8/layout/hierarchy4"/>
    <dgm:cxn modelId="{74AB387E-EE8B-4C94-8737-6502F2E1C1F5}" type="presParOf" srcId="{A639FF03-EFE2-4B9C-AC2B-9E2DA29D8888}" destId="{CF502832-00F0-4FAD-9B60-2EC425FE3E2C}" srcOrd="3" destOrd="0" presId="urn:microsoft.com/office/officeart/2005/8/layout/hierarchy4"/>
    <dgm:cxn modelId="{22107B07-8919-4945-BCF5-485CCA9A050A}" type="presParOf" srcId="{A639FF03-EFE2-4B9C-AC2B-9E2DA29D8888}" destId="{96AAA731-8032-4F65-859E-99D4BE6175AB}" srcOrd="4" destOrd="0" presId="urn:microsoft.com/office/officeart/2005/8/layout/hierarchy4"/>
    <dgm:cxn modelId="{F8D19345-4BAC-4B38-9A73-18B153953E9D}" type="presParOf" srcId="{96AAA731-8032-4F65-859E-99D4BE6175AB}" destId="{1C80BB3F-DD1C-4548-95C2-8BEF3EEB2B3D}" srcOrd="0" destOrd="0" presId="urn:microsoft.com/office/officeart/2005/8/layout/hierarchy4"/>
    <dgm:cxn modelId="{14A4E595-5566-4352-8DAF-F37E8E47FAE7}" type="presParOf" srcId="{96AAA731-8032-4F65-859E-99D4BE6175AB}" destId="{4F86BA4D-E4F7-411C-AFD8-09C403A09AE6}" srcOrd="1" destOrd="0" presId="urn:microsoft.com/office/officeart/2005/8/layout/hierarchy4"/>
    <dgm:cxn modelId="{2B43810B-BE55-46DD-9C52-81754C8700B0}" type="presParOf" srcId="{96AAA731-8032-4F65-859E-99D4BE6175AB}" destId="{D0F423D6-21CC-4B77-9558-D122F775E066}" srcOrd="2" destOrd="0" presId="urn:microsoft.com/office/officeart/2005/8/layout/hierarchy4"/>
    <dgm:cxn modelId="{E6328112-02E7-44CD-BE48-F30F0B0AB01F}" type="presParOf" srcId="{D0F423D6-21CC-4B77-9558-D122F775E066}" destId="{D77344C6-F20A-41C6-ADDD-6FEBD4C4D49E}" srcOrd="0" destOrd="0" presId="urn:microsoft.com/office/officeart/2005/8/layout/hierarchy4"/>
    <dgm:cxn modelId="{34BC6D35-42C6-4C5A-864C-50FAB4355AFC}" type="presParOf" srcId="{D77344C6-F20A-41C6-ADDD-6FEBD4C4D49E}" destId="{D58DFFBF-E9E0-4B70-91C5-04E75D49A3FD}" srcOrd="0" destOrd="0" presId="urn:microsoft.com/office/officeart/2005/8/layout/hierarchy4"/>
    <dgm:cxn modelId="{9FE7C96C-D21A-4700-81AA-E4A2E2D5D369}" type="presParOf" srcId="{D77344C6-F20A-41C6-ADDD-6FEBD4C4D49E}" destId="{7AC116E4-C533-478E-9701-AF78C6C2378B}" srcOrd="1" destOrd="0" presId="urn:microsoft.com/office/officeart/2005/8/layout/hierarchy4"/>
    <dgm:cxn modelId="{043F17E6-4108-4E79-92DD-BD447D3850F6}" type="presParOf" srcId="{D77344C6-F20A-41C6-ADDD-6FEBD4C4D49E}" destId="{07E6A332-16C4-48D3-AC87-2CCD13AC3551}" srcOrd="2" destOrd="0" presId="urn:microsoft.com/office/officeart/2005/8/layout/hierarchy4"/>
    <dgm:cxn modelId="{8E678C99-AC2E-4E72-B9DC-F1FC574ECD42}" type="presParOf" srcId="{07E6A332-16C4-48D3-AC87-2CCD13AC3551}" destId="{A13B75DB-E55F-41DA-B094-AC81738D4B67}" srcOrd="0" destOrd="0" presId="urn:microsoft.com/office/officeart/2005/8/layout/hierarchy4"/>
    <dgm:cxn modelId="{872F2CAB-2D6C-43E8-AF2D-12BCE3EF50B4}" type="presParOf" srcId="{A13B75DB-E55F-41DA-B094-AC81738D4B67}" destId="{0CC9D23E-B7E8-4D19-AC85-D85901FFBE9C}" srcOrd="0" destOrd="0" presId="urn:microsoft.com/office/officeart/2005/8/layout/hierarchy4"/>
    <dgm:cxn modelId="{7C6D317B-499E-4172-B0E7-AAC62C53BAAC}" type="presParOf" srcId="{A13B75DB-E55F-41DA-B094-AC81738D4B67}" destId="{1695755D-23CD-404F-BDF8-3A4AE340A2CA}" srcOrd="1" destOrd="0" presId="urn:microsoft.com/office/officeart/2005/8/layout/hierarchy4"/>
    <dgm:cxn modelId="{75BF901A-4880-4FDB-A7DA-8B703BC40882}" type="presParOf" srcId="{D0F423D6-21CC-4B77-9558-D122F775E066}" destId="{79535290-4A52-4EA8-92F3-DE6BB73F5B88}" srcOrd="1" destOrd="0" presId="urn:microsoft.com/office/officeart/2005/8/layout/hierarchy4"/>
    <dgm:cxn modelId="{2A930AD7-AA26-4960-BA27-AD2E4BE0DF9D}" type="presParOf" srcId="{D0F423D6-21CC-4B77-9558-D122F775E066}" destId="{8EA25A6F-C566-40FC-AB66-16B50BBC32DA}" srcOrd="2" destOrd="0" presId="urn:microsoft.com/office/officeart/2005/8/layout/hierarchy4"/>
    <dgm:cxn modelId="{9B9BBCC4-7618-48A3-9D5D-4CD591737833}" type="presParOf" srcId="{8EA25A6F-C566-40FC-AB66-16B50BBC32DA}" destId="{6967BAFC-9F7F-4047-B409-EF624E649E78}" srcOrd="0" destOrd="0" presId="urn:microsoft.com/office/officeart/2005/8/layout/hierarchy4"/>
    <dgm:cxn modelId="{291F5D30-69E7-4478-B828-4A8CB42DAE83}" type="presParOf" srcId="{8EA25A6F-C566-40FC-AB66-16B50BBC32DA}" destId="{1BFAC093-833B-4BC4-974D-1EDE195D919A}" srcOrd="1" destOrd="0" presId="urn:microsoft.com/office/officeart/2005/8/layout/hierarchy4"/>
    <dgm:cxn modelId="{D58541A2-E2F9-44D3-9B58-8E8FAD6FA418}" type="presParOf" srcId="{8EA25A6F-C566-40FC-AB66-16B50BBC32DA}" destId="{65249ECC-4BDA-4FAF-BDD6-F327F2E200A1}" srcOrd="2" destOrd="0" presId="urn:microsoft.com/office/officeart/2005/8/layout/hierarchy4"/>
    <dgm:cxn modelId="{807C5436-9BB6-4900-830A-D2720839AB77}" type="presParOf" srcId="{65249ECC-4BDA-4FAF-BDD6-F327F2E200A1}" destId="{5EB852C9-BC5D-45C1-9113-4924A10D0A39}" srcOrd="0" destOrd="0" presId="urn:microsoft.com/office/officeart/2005/8/layout/hierarchy4"/>
    <dgm:cxn modelId="{0A03FCC6-CA91-4B87-AF5D-1833658EAB79}" type="presParOf" srcId="{5EB852C9-BC5D-45C1-9113-4924A10D0A39}" destId="{5A951F49-C38A-45AF-A435-824B8A4DB388}" srcOrd="0" destOrd="0" presId="urn:microsoft.com/office/officeart/2005/8/layout/hierarchy4"/>
    <dgm:cxn modelId="{23705228-3CCC-45F6-967E-F46BA8ED36DD}" type="presParOf" srcId="{5EB852C9-BC5D-45C1-9113-4924A10D0A39}" destId="{88C6D328-843C-4EF7-B60C-DDDDD05F893C}" srcOrd="1" destOrd="0" presId="urn:microsoft.com/office/officeart/2005/8/layout/hierarchy4"/>
    <dgm:cxn modelId="{559741D2-7627-470D-B852-39AEDF145F1C}" type="presParOf" srcId="{D0F423D6-21CC-4B77-9558-D122F775E066}" destId="{A3244CBD-325A-4308-BEA7-D566BB8B3574}" srcOrd="3" destOrd="0" presId="urn:microsoft.com/office/officeart/2005/8/layout/hierarchy4"/>
    <dgm:cxn modelId="{1CBA8E03-E268-44E4-AA8C-C9AEEF8FEA17}" type="presParOf" srcId="{D0F423D6-21CC-4B77-9558-D122F775E066}" destId="{B8A9BB1D-A368-470E-99A7-7B9C6F49BAE0}" srcOrd="4" destOrd="0" presId="urn:microsoft.com/office/officeart/2005/8/layout/hierarchy4"/>
    <dgm:cxn modelId="{53F69EA2-1D1A-461A-9DCC-DAF5A2A5D3C0}" type="presParOf" srcId="{B8A9BB1D-A368-470E-99A7-7B9C6F49BAE0}" destId="{835BBC92-C555-456D-B961-864B55EDF103}" srcOrd="0" destOrd="0" presId="urn:microsoft.com/office/officeart/2005/8/layout/hierarchy4"/>
    <dgm:cxn modelId="{4C2CDC6C-75C7-4551-BE4C-3370519ACB96}" type="presParOf" srcId="{B8A9BB1D-A368-470E-99A7-7B9C6F49BAE0}" destId="{EAD1ABF5-6BC3-41BB-83AE-353026A69FBB}" srcOrd="1" destOrd="0" presId="urn:microsoft.com/office/officeart/2005/8/layout/hierarchy4"/>
    <dgm:cxn modelId="{5689E1B1-4D39-4624-B57C-19E4FF50509B}" type="presParOf" srcId="{B8A9BB1D-A368-470E-99A7-7B9C6F49BAE0}" destId="{3763C712-50DE-4570-AE43-ECACE996E708}" srcOrd="2" destOrd="0" presId="urn:microsoft.com/office/officeart/2005/8/layout/hierarchy4"/>
    <dgm:cxn modelId="{A4FCC5D3-DB2E-4A79-BAD2-DDB63BCC0846}" type="presParOf" srcId="{3763C712-50DE-4570-AE43-ECACE996E708}" destId="{D26ED17C-ABED-49B8-8430-6421B092EC58}" srcOrd="0" destOrd="0" presId="urn:microsoft.com/office/officeart/2005/8/layout/hierarchy4"/>
    <dgm:cxn modelId="{07999E94-2659-4E91-818E-FB080C6E1B5F}" type="presParOf" srcId="{D26ED17C-ABED-49B8-8430-6421B092EC58}" destId="{37B33DD3-EA6C-4CF0-A937-1F532CBF68BE}" srcOrd="0" destOrd="0" presId="urn:microsoft.com/office/officeart/2005/8/layout/hierarchy4"/>
    <dgm:cxn modelId="{FC4744B1-275C-46A4-A012-5DBC0EA152DB}" type="presParOf" srcId="{D26ED17C-ABED-49B8-8430-6421B092EC58}" destId="{CE02881E-56A0-4FE3-969E-8D2F6A254CFD}" srcOrd="1" destOrd="0" presId="urn:microsoft.com/office/officeart/2005/8/layout/hierarchy4"/>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06D8A-9C25-4373-8F92-75CFA56CA244}">
      <dsp:nvSpPr>
        <dsp:cNvPr id="0" name=""/>
        <dsp:cNvSpPr/>
      </dsp:nvSpPr>
      <dsp:spPr>
        <a:xfrm>
          <a:off x="2512" y="0"/>
          <a:ext cx="7769887" cy="18160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100000"/>
            </a:lnSpc>
            <a:spcBef>
              <a:spcPct val="0"/>
            </a:spcBef>
            <a:spcAft>
              <a:spcPts val="0"/>
            </a:spcAft>
          </a:pPr>
          <a:r>
            <a:rPr lang="en-US" sz="3600" kern="1200" dirty="0" smtClean="0"/>
            <a:t>Ohio’s New Learning Standards for English Language Arts </a:t>
          </a:r>
        </a:p>
      </dsp:txBody>
      <dsp:txXfrm>
        <a:off x="55701" y="53189"/>
        <a:ext cx="7663509" cy="1709638"/>
      </dsp:txXfrm>
    </dsp:sp>
    <dsp:sp modelId="{05CBB7E5-77CC-4674-AAA1-3A2FDA7F6BE3}">
      <dsp:nvSpPr>
        <dsp:cNvPr id="0" name=""/>
        <dsp:cNvSpPr/>
      </dsp:nvSpPr>
      <dsp:spPr>
        <a:xfrm>
          <a:off x="1256" y="1893822"/>
          <a:ext cx="1827348" cy="3842444"/>
        </a:xfrm>
        <a:prstGeom prst="roundRect">
          <a:avLst>
            <a:gd name="adj" fmla="val 10000"/>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Reading Strand</a:t>
          </a:r>
          <a:endParaRPr lang="en-US" sz="3000" kern="1200" dirty="0"/>
        </a:p>
      </dsp:txBody>
      <dsp:txXfrm>
        <a:off x="54777" y="1947343"/>
        <a:ext cx="1720306" cy="3735402"/>
      </dsp:txXfrm>
    </dsp:sp>
    <dsp:sp modelId="{70EA43F9-D234-40B5-8264-2F55FED66630}">
      <dsp:nvSpPr>
        <dsp:cNvPr id="0" name=""/>
        <dsp:cNvSpPr/>
      </dsp:nvSpPr>
      <dsp:spPr>
        <a:xfrm>
          <a:off x="1982102" y="1893822"/>
          <a:ext cx="1827348" cy="3842444"/>
        </a:xfrm>
        <a:prstGeom prst="roundRect">
          <a:avLst>
            <a:gd name="adj" fmla="val 10000"/>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Writing Strand</a:t>
          </a:r>
          <a:endParaRPr lang="en-US" sz="3000" kern="1200" dirty="0"/>
        </a:p>
      </dsp:txBody>
      <dsp:txXfrm>
        <a:off x="2035623" y="1947343"/>
        <a:ext cx="1720306" cy="3735402"/>
      </dsp:txXfrm>
    </dsp:sp>
    <dsp:sp modelId="{9A2B51BC-AC7A-4925-87FF-1C3E394AF832}">
      <dsp:nvSpPr>
        <dsp:cNvPr id="0" name=""/>
        <dsp:cNvSpPr/>
      </dsp:nvSpPr>
      <dsp:spPr>
        <a:xfrm>
          <a:off x="3962948" y="1893822"/>
          <a:ext cx="1827348" cy="3842444"/>
        </a:xfrm>
        <a:prstGeom prst="roundRect">
          <a:avLst>
            <a:gd name="adj" fmla="val 10000"/>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Speaking and Listening Strand</a:t>
          </a:r>
          <a:endParaRPr lang="en-US" sz="3000" kern="1200" dirty="0"/>
        </a:p>
      </dsp:txBody>
      <dsp:txXfrm>
        <a:off x="4016469" y="1947343"/>
        <a:ext cx="1720306" cy="3735402"/>
      </dsp:txXfrm>
    </dsp:sp>
    <dsp:sp modelId="{F66BFA2C-382C-4985-A018-D2625DEF8623}">
      <dsp:nvSpPr>
        <dsp:cNvPr id="0" name=""/>
        <dsp:cNvSpPr/>
      </dsp:nvSpPr>
      <dsp:spPr>
        <a:xfrm>
          <a:off x="5943794" y="1893822"/>
          <a:ext cx="1827348" cy="3842444"/>
        </a:xfrm>
        <a:prstGeom prst="roundRect">
          <a:avLst>
            <a:gd name="adj" fmla="val 10000"/>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Language Strand</a:t>
          </a:r>
          <a:endParaRPr lang="en-US" sz="3000" kern="1200" dirty="0"/>
        </a:p>
      </dsp:txBody>
      <dsp:txXfrm>
        <a:off x="5997315" y="1947343"/>
        <a:ext cx="1720306" cy="37354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10BEBF-051A-4416-9BA4-E0C852D9539D}">
      <dsp:nvSpPr>
        <dsp:cNvPr id="0" name=""/>
        <dsp:cNvSpPr/>
      </dsp:nvSpPr>
      <dsp:spPr>
        <a:xfrm>
          <a:off x="2922" y="0"/>
          <a:ext cx="1757139" cy="528699"/>
        </a:xfrm>
        <a:prstGeom prst="rect">
          <a:avLst/>
        </a:prstGeom>
        <a:solidFill>
          <a:schemeClr val="accent1"/>
        </a:solidFill>
        <a:ln w="9525" cap="flat" cmpd="sng" algn="ctr">
          <a:solidFill>
            <a:schemeClr val="accent5">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b="1" kern="1200" dirty="0" smtClean="0"/>
            <a:t>2010-2011</a:t>
          </a:r>
          <a:endParaRPr lang="en-US" sz="1700" b="1" kern="1200" dirty="0"/>
        </a:p>
      </dsp:txBody>
      <dsp:txXfrm>
        <a:off x="2922" y="0"/>
        <a:ext cx="1757139" cy="528699"/>
      </dsp:txXfrm>
    </dsp:sp>
    <dsp:sp modelId="{568553A7-FEA6-4B2D-95C7-FEAC25A07F30}">
      <dsp:nvSpPr>
        <dsp:cNvPr id="0" name=""/>
        <dsp:cNvSpPr/>
      </dsp:nvSpPr>
      <dsp:spPr>
        <a:xfrm>
          <a:off x="2922" y="531673"/>
          <a:ext cx="1757139" cy="4421326"/>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Introduce new standards</a:t>
          </a:r>
          <a:endParaRPr lang="en-US" sz="1700" kern="1200" dirty="0"/>
        </a:p>
        <a:p>
          <a:pPr marL="171450" lvl="1" indent="-171450" algn="l" defTabSz="755650">
            <a:lnSpc>
              <a:spcPct val="90000"/>
            </a:lnSpc>
            <a:spcBef>
              <a:spcPct val="0"/>
            </a:spcBef>
            <a:spcAft>
              <a:spcPct val="15000"/>
            </a:spcAft>
            <a:buChar char="••"/>
          </a:pPr>
          <a:r>
            <a:rPr lang="en-US" sz="1700" kern="1200" dirty="0" smtClean="0"/>
            <a:t>Participate in creating model curricula</a:t>
          </a:r>
          <a:endParaRPr lang="en-US" sz="1700" kern="1200" dirty="0"/>
        </a:p>
      </dsp:txBody>
      <dsp:txXfrm>
        <a:off x="2922" y="531673"/>
        <a:ext cx="1757139" cy="4421326"/>
      </dsp:txXfrm>
    </dsp:sp>
    <dsp:sp modelId="{A61A3B6A-69F6-4CDF-ABC3-FD7F7440713E}">
      <dsp:nvSpPr>
        <dsp:cNvPr id="0" name=""/>
        <dsp:cNvSpPr/>
      </dsp:nvSpPr>
      <dsp:spPr>
        <a:xfrm>
          <a:off x="1996572" y="0"/>
          <a:ext cx="1757139" cy="539083"/>
        </a:xfrm>
        <a:prstGeom prst="rect">
          <a:avLst/>
        </a:prstGeom>
        <a:solidFill>
          <a:srgbClr val="00B050"/>
        </a:solidFill>
        <a:ln w="9525" cap="flat" cmpd="sng" algn="ctr">
          <a:solidFill>
            <a:schemeClr val="accent5">
              <a:hueOff val="-3311292"/>
              <a:satOff val="13270"/>
              <a:lumOff val="2876"/>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b="1" kern="1200" dirty="0" smtClean="0"/>
            <a:t>2011-2012</a:t>
          </a:r>
          <a:endParaRPr lang="en-US" sz="1700" b="1" kern="1200" dirty="0"/>
        </a:p>
      </dsp:txBody>
      <dsp:txXfrm>
        <a:off x="1996572" y="0"/>
        <a:ext cx="1757139" cy="539083"/>
      </dsp:txXfrm>
    </dsp:sp>
    <dsp:sp modelId="{B28601FC-F714-4456-BBDB-6C42B2AC6025}">
      <dsp:nvSpPr>
        <dsp:cNvPr id="0" name=""/>
        <dsp:cNvSpPr/>
      </dsp:nvSpPr>
      <dsp:spPr>
        <a:xfrm>
          <a:off x="2006060" y="531673"/>
          <a:ext cx="1757139" cy="4421326"/>
        </a:xfrm>
        <a:prstGeom prst="rect">
          <a:avLst/>
        </a:prstGeom>
        <a:solidFill>
          <a:schemeClr val="accent5">
            <a:tint val="40000"/>
            <a:alpha val="90000"/>
            <a:hueOff val="-3580161"/>
            <a:satOff val="16084"/>
            <a:lumOff val="1106"/>
            <a:alphaOff val="0"/>
          </a:schemeClr>
        </a:solidFill>
        <a:ln w="9525" cap="flat" cmpd="sng" algn="ctr">
          <a:solidFill>
            <a:schemeClr val="accent5">
              <a:tint val="40000"/>
              <a:alpha val="90000"/>
              <a:hueOff val="-3580161"/>
              <a:satOff val="16084"/>
              <a:lumOff val="1106"/>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Build awareness of new standards</a:t>
          </a:r>
          <a:endParaRPr lang="en-US" sz="1700" kern="1200" dirty="0"/>
        </a:p>
        <a:p>
          <a:pPr marL="171450" lvl="1" indent="-171450" algn="l" defTabSz="755650">
            <a:lnSpc>
              <a:spcPct val="90000"/>
            </a:lnSpc>
            <a:spcBef>
              <a:spcPct val="0"/>
            </a:spcBef>
            <a:spcAft>
              <a:spcPct val="15000"/>
            </a:spcAft>
            <a:buChar char="••"/>
          </a:pPr>
          <a:r>
            <a:rPr lang="en-US" sz="1700" kern="1200" dirty="0" smtClean="0"/>
            <a:t>Introduce model curricula</a:t>
          </a:r>
          <a:endParaRPr lang="en-US" sz="1700" kern="1200" dirty="0"/>
        </a:p>
        <a:p>
          <a:pPr marL="171450" lvl="1" indent="-171450" algn="l" defTabSz="755650">
            <a:lnSpc>
              <a:spcPct val="90000"/>
            </a:lnSpc>
            <a:spcBef>
              <a:spcPct val="0"/>
            </a:spcBef>
            <a:spcAft>
              <a:spcPct val="15000"/>
            </a:spcAft>
            <a:buChar char="••"/>
          </a:pPr>
          <a:r>
            <a:rPr lang="en-US" sz="1700" kern="1200" dirty="0" smtClean="0"/>
            <a:t>Conduct crosswalk activities</a:t>
          </a:r>
          <a:endParaRPr lang="en-US" sz="1700" kern="1200" dirty="0"/>
        </a:p>
        <a:p>
          <a:pPr marL="171450" lvl="1" indent="-171450" algn="l" defTabSz="755650">
            <a:lnSpc>
              <a:spcPct val="90000"/>
            </a:lnSpc>
            <a:spcBef>
              <a:spcPct val="0"/>
            </a:spcBef>
            <a:spcAft>
              <a:spcPct val="15000"/>
            </a:spcAft>
            <a:buChar char="••"/>
          </a:pPr>
          <a:r>
            <a:rPr lang="en-US" sz="1700" kern="1200" dirty="0" smtClean="0"/>
            <a:t>Initiate formative instruction PD</a:t>
          </a:r>
          <a:endParaRPr lang="en-US" sz="1700" kern="1200" dirty="0"/>
        </a:p>
        <a:p>
          <a:pPr marL="171450" lvl="1" indent="-171450" algn="l" defTabSz="755650">
            <a:lnSpc>
              <a:spcPct val="90000"/>
            </a:lnSpc>
            <a:spcBef>
              <a:spcPct val="0"/>
            </a:spcBef>
            <a:spcAft>
              <a:spcPct val="15000"/>
            </a:spcAft>
            <a:buChar char="••"/>
          </a:pPr>
          <a:r>
            <a:rPr lang="en-US" sz="1700" kern="1200" dirty="0" smtClean="0"/>
            <a:t>Begin using CCSS for K-2 and 11-12.</a:t>
          </a:r>
          <a:endParaRPr lang="en-US" sz="1700" kern="1200" dirty="0"/>
        </a:p>
        <a:p>
          <a:pPr marL="171450" lvl="1" indent="-171450" algn="l" defTabSz="755650">
            <a:lnSpc>
              <a:spcPct val="90000"/>
            </a:lnSpc>
            <a:spcBef>
              <a:spcPct val="0"/>
            </a:spcBef>
            <a:spcAft>
              <a:spcPct val="15000"/>
            </a:spcAft>
            <a:buChar char="••"/>
          </a:pPr>
          <a:endParaRPr lang="en-US" sz="1700" kern="1200" dirty="0"/>
        </a:p>
      </dsp:txBody>
      <dsp:txXfrm>
        <a:off x="2006060" y="531673"/>
        <a:ext cx="1757139" cy="4421326"/>
      </dsp:txXfrm>
    </dsp:sp>
    <dsp:sp modelId="{C4A89FB4-B90E-43EC-B5FA-1A04457BEFE0}">
      <dsp:nvSpPr>
        <dsp:cNvPr id="0" name=""/>
        <dsp:cNvSpPr/>
      </dsp:nvSpPr>
      <dsp:spPr>
        <a:xfrm>
          <a:off x="4001468" y="0"/>
          <a:ext cx="1757139" cy="538006"/>
        </a:xfrm>
        <a:prstGeom prst="rect">
          <a:avLst/>
        </a:prstGeom>
        <a:solidFill>
          <a:srgbClr val="92D050"/>
        </a:solidFill>
        <a:ln w="9525" cap="flat" cmpd="sng" algn="ctr">
          <a:solidFill>
            <a:schemeClr val="accent5">
              <a:hueOff val="-6622584"/>
              <a:satOff val="26541"/>
              <a:lumOff val="5752"/>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b="1" kern="1200" dirty="0" smtClean="0"/>
            <a:t>2012-2013</a:t>
          </a:r>
          <a:endParaRPr lang="en-US" sz="1700" b="1" kern="1200" dirty="0"/>
        </a:p>
      </dsp:txBody>
      <dsp:txXfrm>
        <a:off x="4001468" y="0"/>
        <a:ext cx="1757139" cy="538006"/>
      </dsp:txXfrm>
    </dsp:sp>
    <dsp:sp modelId="{F2277D6E-B0B2-4EB5-893D-880C7FD0133A}">
      <dsp:nvSpPr>
        <dsp:cNvPr id="0" name=""/>
        <dsp:cNvSpPr/>
      </dsp:nvSpPr>
      <dsp:spPr>
        <a:xfrm>
          <a:off x="4009199" y="531673"/>
          <a:ext cx="1757139" cy="4421326"/>
        </a:xfrm>
        <a:prstGeom prst="rect">
          <a:avLst/>
        </a:prstGeom>
        <a:solidFill>
          <a:schemeClr val="accent5">
            <a:tint val="40000"/>
            <a:alpha val="90000"/>
            <a:hueOff val="-7160321"/>
            <a:satOff val="32169"/>
            <a:lumOff val="2211"/>
            <a:alphaOff val="0"/>
          </a:schemeClr>
        </a:solidFill>
        <a:ln w="9525" cap="flat" cmpd="sng" algn="ctr">
          <a:solidFill>
            <a:schemeClr val="accent5">
              <a:tint val="40000"/>
              <a:alpha val="90000"/>
              <a:hueOff val="-7160321"/>
              <a:satOff val="32169"/>
              <a:lumOff val="2211"/>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0678" tIns="90678" rIns="91440" bIns="91440"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Introduce performance tasks and scoring rubrics</a:t>
          </a:r>
          <a:endParaRPr lang="en-US" sz="1700" kern="1200" dirty="0"/>
        </a:p>
        <a:p>
          <a:pPr marL="171450" lvl="1" indent="-171450" algn="l" defTabSz="755650">
            <a:lnSpc>
              <a:spcPct val="90000"/>
            </a:lnSpc>
            <a:spcBef>
              <a:spcPct val="0"/>
            </a:spcBef>
            <a:spcAft>
              <a:spcPct val="15000"/>
            </a:spcAft>
            <a:buChar char="••"/>
          </a:pPr>
          <a:r>
            <a:rPr lang="en-US" sz="1700" kern="1200" dirty="0" smtClean="0"/>
            <a:t>Continue formative instruction PD</a:t>
          </a:r>
          <a:endParaRPr lang="en-US" sz="1700" kern="1200" dirty="0"/>
        </a:p>
        <a:p>
          <a:pPr marL="171450" lvl="1" indent="-171450" algn="l" defTabSz="755650">
            <a:lnSpc>
              <a:spcPct val="90000"/>
            </a:lnSpc>
            <a:spcBef>
              <a:spcPct val="0"/>
            </a:spcBef>
            <a:spcAft>
              <a:spcPct val="15000"/>
            </a:spcAft>
            <a:buChar char="••"/>
          </a:pPr>
          <a:r>
            <a:rPr lang="en-US" sz="1700" kern="1200" dirty="0" smtClean="0"/>
            <a:t>Practice online formative assessments</a:t>
          </a:r>
          <a:endParaRPr lang="en-US" sz="1700" kern="1200" dirty="0"/>
        </a:p>
        <a:p>
          <a:pPr marL="171450" lvl="1" indent="-171450" algn="l" defTabSz="755650">
            <a:lnSpc>
              <a:spcPct val="90000"/>
            </a:lnSpc>
            <a:spcBef>
              <a:spcPct val="0"/>
            </a:spcBef>
            <a:spcAft>
              <a:spcPct val="15000"/>
            </a:spcAft>
            <a:buChar char="••"/>
          </a:pPr>
          <a:r>
            <a:rPr lang="en-US" sz="1700" kern="1200" dirty="0" smtClean="0"/>
            <a:t>Introduce instructional improvement system</a:t>
          </a:r>
          <a:endParaRPr lang="en-US" sz="1700" kern="1200" dirty="0"/>
        </a:p>
      </dsp:txBody>
      <dsp:txXfrm>
        <a:off x="4009199" y="531673"/>
        <a:ext cx="1757139" cy="4421326"/>
      </dsp:txXfrm>
    </dsp:sp>
    <dsp:sp modelId="{A56524A7-3DFA-44BF-93F5-46DF965A00BA}">
      <dsp:nvSpPr>
        <dsp:cNvPr id="0" name=""/>
        <dsp:cNvSpPr/>
      </dsp:nvSpPr>
      <dsp:spPr>
        <a:xfrm>
          <a:off x="6015255" y="1"/>
          <a:ext cx="1757139" cy="538471"/>
        </a:xfrm>
        <a:prstGeom prst="rect">
          <a:avLst/>
        </a:prstGeom>
        <a:solidFill>
          <a:srgbClr val="FF6600"/>
        </a:solidFill>
        <a:ln w="9525" cap="flat" cmpd="sng" algn="ctr">
          <a:solidFill>
            <a:schemeClr val="accent5">
              <a:hueOff val="-9933876"/>
              <a:satOff val="39811"/>
              <a:lumOff val="8628"/>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b="1" kern="1200" dirty="0" smtClean="0"/>
            <a:t>2013-2014</a:t>
          </a:r>
          <a:endParaRPr lang="en-US" sz="1700" b="1" kern="1200" dirty="0"/>
        </a:p>
      </dsp:txBody>
      <dsp:txXfrm>
        <a:off x="6015255" y="1"/>
        <a:ext cx="1757139" cy="538471"/>
      </dsp:txXfrm>
    </dsp:sp>
    <dsp:sp modelId="{D60EF3DF-3C98-4713-B413-5FE7C4596934}">
      <dsp:nvSpPr>
        <dsp:cNvPr id="0" name=""/>
        <dsp:cNvSpPr/>
      </dsp:nvSpPr>
      <dsp:spPr>
        <a:xfrm>
          <a:off x="6012338" y="531673"/>
          <a:ext cx="1757139" cy="4421326"/>
        </a:xfrm>
        <a:prstGeom prst="rect">
          <a:avLst/>
        </a:prstGeom>
        <a:solidFill>
          <a:schemeClr val="accent5">
            <a:tint val="40000"/>
            <a:alpha val="90000"/>
            <a:hueOff val="-10740482"/>
            <a:satOff val="48253"/>
            <a:lumOff val="3317"/>
            <a:alphaOff val="0"/>
          </a:schemeClr>
        </a:solidFill>
        <a:ln w="9525" cap="flat" cmpd="sng" algn="ctr">
          <a:solidFill>
            <a:schemeClr val="accent5">
              <a:tint val="40000"/>
              <a:alpha val="90000"/>
              <a:hueOff val="-10740482"/>
              <a:satOff val="48253"/>
              <a:lumOff val="3317"/>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Integrate standards and curricula into district curricula and teachers’ course planning</a:t>
          </a:r>
          <a:endParaRPr lang="en-US" sz="1700" kern="1200" dirty="0"/>
        </a:p>
        <a:p>
          <a:pPr marL="171450" lvl="1" indent="-171450" algn="l" defTabSz="755650">
            <a:lnSpc>
              <a:spcPct val="90000"/>
            </a:lnSpc>
            <a:spcBef>
              <a:spcPct val="0"/>
            </a:spcBef>
            <a:spcAft>
              <a:spcPct val="15000"/>
            </a:spcAft>
            <a:buChar char="••"/>
          </a:pPr>
          <a:r>
            <a:rPr lang="en-US" sz="1700" kern="1200" dirty="0" smtClean="0"/>
            <a:t>Integrate performance tasks in course activities</a:t>
          </a:r>
          <a:endParaRPr lang="en-US" sz="1700" kern="1200" dirty="0"/>
        </a:p>
        <a:p>
          <a:pPr marL="171450" lvl="1" indent="-171450" algn="l" defTabSz="755650">
            <a:lnSpc>
              <a:spcPct val="90000"/>
            </a:lnSpc>
            <a:spcBef>
              <a:spcPct val="0"/>
            </a:spcBef>
            <a:spcAft>
              <a:spcPct val="15000"/>
            </a:spcAft>
            <a:buChar char="••"/>
          </a:pPr>
          <a:r>
            <a:rPr lang="en-US" sz="1700" kern="1200" dirty="0" smtClean="0"/>
            <a:t>Prepare for online testing</a:t>
          </a:r>
          <a:endParaRPr lang="en-US" sz="1700" kern="1200" dirty="0"/>
        </a:p>
        <a:p>
          <a:pPr marL="171450" lvl="1" indent="-171450" algn="l" defTabSz="755650">
            <a:lnSpc>
              <a:spcPct val="90000"/>
            </a:lnSpc>
            <a:spcBef>
              <a:spcPct val="0"/>
            </a:spcBef>
            <a:spcAft>
              <a:spcPct val="15000"/>
            </a:spcAft>
            <a:buChar char="••"/>
          </a:pPr>
          <a:r>
            <a:rPr lang="en-US" sz="1700" kern="1200" dirty="0" smtClean="0"/>
            <a:t>Complete formative instruction PD</a:t>
          </a:r>
          <a:endParaRPr lang="en-US" sz="1700" kern="1200" dirty="0"/>
        </a:p>
      </dsp:txBody>
      <dsp:txXfrm>
        <a:off x="6012338" y="531673"/>
        <a:ext cx="1757139" cy="44213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C643A-6D28-4E84-B725-F54DCC306D59}">
      <dsp:nvSpPr>
        <dsp:cNvPr id="0" name=""/>
        <dsp:cNvSpPr/>
      </dsp:nvSpPr>
      <dsp:spPr>
        <a:xfrm>
          <a:off x="3681" y="54932"/>
          <a:ext cx="7765037" cy="18287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100000"/>
            </a:lnSpc>
            <a:spcBef>
              <a:spcPct val="0"/>
            </a:spcBef>
            <a:spcAft>
              <a:spcPts val="0"/>
            </a:spcAft>
          </a:pPr>
          <a:r>
            <a:rPr lang="en-US" sz="3600" kern="1200" dirty="0" smtClean="0"/>
            <a:t>Ohio’s New Learning Standards for English Language Arts </a:t>
          </a:r>
          <a:endParaRPr lang="en-US" sz="3600" kern="1200" dirty="0"/>
        </a:p>
      </dsp:txBody>
      <dsp:txXfrm>
        <a:off x="57244" y="108495"/>
        <a:ext cx="7657911" cy="1721638"/>
      </dsp:txXfrm>
    </dsp:sp>
    <dsp:sp modelId="{7AB0A68B-758A-4CA2-ADC9-EB84A0125750}">
      <dsp:nvSpPr>
        <dsp:cNvPr id="0" name=""/>
        <dsp:cNvSpPr/>
      </dsp:nvSpPr>
      <dsp:spPr>
        <a:xfrm>
          <a:off x="3681" y="1970764"/>
          <a:ext cx="1883159" cy="1915417"/>
        </a:xfrm>
        <a:prstGeom prst="roundRect">
          <a:avLst>
            <a:gd name="adj" fmla="val 10000"/>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Reading Strand</a:t>
          </a:r>
          <a:endParaRPr lang="en-US" sz="3100" kern="1200" dirty="0"/>
        </a:p>
      </dsp:txBody>
      <dsp:txXfrm>
        <a:off x="58837" y="2025920"/>
        <a:ext cx="1772847" cy="1805105"/>
      </dsp:txXfrm>
    </dsp:sp>
    <dsp:sp modelId="{2DE1A538-73C8-4BCE-AD55-692DF162FC3A}">
      <dsp:nvSpPr>
        <dsp:cNvPr id="0" name=""/>
        <dsp:cNvSpPr/>
      </dsp:nvSpPr>
      <dsp:spPr>
        <a:xfrm>
          <a:off x="3681" y="4026449"/>
          <a:ext cx="922213" cy="1915417"/>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Topic</a:t>
          </a:r>
          <a:endParaRPr lang="en-US" sz="2500" kern="1200" dirty="0"/>
        </a:p>
      </dsp:txBody>
      <dsp:txXfrm>
        <a:off x="30692" y="4053460"/>
        <a:ext cx="868191" cy="1861395"/>
      </dsp:txXfrm>
    </dsp:sp>
    <dsp:sp modelId="{1FCD91A8-64AB-4409-B355-25B68C3A9EFE}">
      <dsp:nvSpPr>
        <dsp:cNvPr id="0" name=""/>
        <dsp:cNvSpPr/>
      </dsp:nvSpPr>
      <dsp:spPr>
        <a:xfrm>
          <a:off x="964627" y="4026449"/>
          <a:ext cx="922213" cy="1915417"/>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Topic</a:t>
          </a:r>
          <a:endParaRPr lang="en-US" sz="2500" kern="1200" dirty="0"/>
        </a:p>
      </dsp:txBody>
      <dsp:txXfrm>
        <a:off x="991638" y="4053460"/>
        <a:ext cx="868191" cy="1861395"/>
      </dsp:txXfrm>
    </dsp:sp>
    <dsp:sp modelId="{278012AB-3B90-427F-8719-72CD51F4B3A9}">
      <dsp:nvSpPr>
        <dsp:cNvPr id="0" name=""/>
        <dsp:cNvSpPr/>
      </dsp:nvSpPr>
      <dsp:spPr>
        <a:xfrm>
          <a:off x="1964307" y="1970764"/>
          <a:ext cx="1883159" cy="1915417"/>
        </a:xfrm>
        <a:prstGeom prst="roundRect">
          <a:avLst>
            <a:gd name="adj" fmla="val 10000"/>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Writing Strand</a:t>
          </a:r>
          <a:endParaRPr lang="en-US" sz="3100" kern="1200" dirty="0"/>
        </a:p>
      </dsp:txBody>
      <dsp:txXfrm>
        <a:off x="2019463" y="2025920"/>
        <a:ext cx="1772847" cy="1805105"/>
      </dsp:txXfrm>
    </dsp:sp>
    <dsp:sp modelId="{0A52EA2D-F54E-4B01-B583-1FEAB25DCC21}">
      <dsp:nvSpPr>
        <dsp:cNvPr id="0" name=""/>
        <dsp:cNvSpPr/>
      </dsp:nvSpPr>
      <dsp:spPr>
        <a:xfrm>
          <a:off x="1964307" y="4026449"/>
          <a:ext cx="922213" cy="1915417"/>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Topic</a:t>
          </a:r>
          <a:endParaRPr lang="en-US" sz="2500" kern="1200" dirty="0"/>
        </a:p>
      </dsp:txBody>
      <dsp:txXfrm>
        <a:off x="1991318" y="4053460"/>
        <a:ext cx="868191" cy="1861395"/>
      </dsp:txXfrm>
    </dsp:sp>
    <dsp:sp modelId="{073E6B7D-B7D7-4AE1-AB4C-F05413F01569}">
      <dsp:nvSpPr>
        <dsp:cNvPr id="0" name=""/>
        <dsp:cNvSpPr/>
      </dsp:nvSpPr>
      <dsp:spPr>
        <a:xfrm>
          <a:off x="2925253" y="4015819"/>
          <a:ext cx="922213" cy="1915417"/>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Topic</a:t>
          </a:r>
          <a:endParaRPr lang="en-US" sz="2500" kern="1200" dirty="0"/>
        </a:p>
      </dsp:txBody>
      <dsp:txXfrm>
        <a:off x="2952264" y="4042830"/>
        <a:ext cx="868191" cy="1861395"/>
      </dsp:txXfrm>
    </dsp:sp>
    <dsp:sp modelId="{C772E142-C90B-4A3E-A286-6F38287A4FEC}">
      <dsp:nvSpPr>
        <dsp:cNvPr id="0" name=""/>
        <dsp:cNvSpPr/>
      </dsp:nvSpPr>
      <dsp:spPr>
        <a:xfrm>
          <a:off x="3924932" y="1970764"/>
          <a:ext cx="1883159" cy="1915417"/>
        </a:xfrm>
        <a:prstGeom prst="roundRect">
          <a:avLst>
            <a:gd name="adj" fmla="val 10000"/>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Speaking and Listening</a:t>
          </a:r>
          <a:endParaRPr lang="en-US" sz="3100" kern="1200" dirty="0"/>
        </a:p>
      </dsp:txBody>
      <dsp:txXfrm>
        <a:off x="3980088" y="2025920"/>
        <a:ext cx="1772847" cy="1805105"/>
      </dsp:txXfrm>
    </dsp:sp>
    <dsp:sp modelId="{96657C6B-FF0C-48AB-90E5-CFAFF0759E7C}">
      <dsp:nvSpPr>
        <dsp:cNvPr id="0" name=""/>
        <dsp:cNvSpPr/>
      </dsp:nvSpPr>
      <dsp:spPr>
        <a:xfrm>
          <a:off x="3924932" y="4026449"/>
          <a:ext cx="922213" cy="1915417"/>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Topic</a:t>
          </a:r>
          <a:endParaRPr lang="en-US" sz="2500" kern="1200" dirty="0"/>
        </a:p>
      </dsp:txBody>
      <dsp:txXfrm>
        <a:off x="3951943" y="4053460"/>
        <a:ext cx="868191" cy="1861395"/>
      </dsp:txXfrm>
    </dsp:sp>
    <dsp:sp modelId="{7E98F329-8EEB-416F-A3A7-D3AAB423A1AA}">
      <dsp:nvSpPr>
        <dsp:cNvPr id="0" name=""/>
        <dsp:cNvSpPr/>
      </dsp:nvSpPr>
      <dsp:spPr>
        <a:xfrm>
          <a:off x="4885879" y="4026449"/>
          <a:ext cx="922213" cy="1915417"/>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Topic</a:t>
          </a:r>
          <a:endParaRPr lang="en-US" sz="2500" kern="1200" dirty="0"/>
        </a:p>
      </dsp:txBody>
      <dsp:txXfrm>
        <a:off x="4912890" y="4053460"/>
        <a:ext cx="868191" cy="1861395"/>
      </dsp:txXfrm>
    </dsp:sp>
    <dsp:sp modelId="{2506F5B9-7297-48B6-8693-CD7FFD46FA7D}">
      <dsp:nvSpPr>
        <dsp:cNvPr id="0" name=""/>
        <dsp:cNvSpPr/>
      </dsp:nvSpPr>
      <dsp:spPr>
        <a:xfrm>
          <a:off x="5885558" y="1970764"/>
          <a:ext cx="1883159" cy="1915417"/>
        </a:xfrm>
        <a:prstGeom prst="roundRect">
          <a:avLst>
            <a:gd name="adj" fmla="val 10000"/>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Language Strand</a:t>
          </a:r>
          <a:endParaRPr lang="en-US" sz="3100" kern="1200" dirty="0"/>
        </a:p>
      </dsp:txBody>
      <dsp:txXfrm>
        <a:off x="5940714" y="2025920"/>
        <a:ext cx="1772847" cy="1805105"/>
      </dsp:txXfrm>
    </dsp:sp>
    <dsp:sp modelId="{BA1B51D6-F25D-43DF-8747-EA307E52C446}">
      <dsp:nvSpPr>
        <dsp:cNvPr id="0" name=""/>
        <dsp:cNvSpPr/>
      </dsp:nvSpPr>
      <dsp:spPr>
        <a:xfrm>
          <a:off x="5885558" y="4026449"/>
          <a:ext cx="922213" cy="1915417"/>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Topic</a:t>
          </a:r>
          <a:endParaRPr lang="en-US" sz="2500" kern="1200" dirty="0"/>
        </a:p>
      </dsp:txBody>
      <dsp:txXfrm>
        <a:off x="5912569" y="4053460"/>
        <a:ext cx="868191" cy="1861395"/>
      </dsp:txXfrm>
    </dsp:sp>
    <dsp:sp modelId="{C23299BA-7681-4A2F-B86D-879BC4AC2A3A}">
      <dsp:nvSpPr>
        <dsp:cNvPr id="0" name=""/>
        <dsp:cNvSpPr/>
      </dsp:nvSpPr>
      <dsp:spPr>
        <a:xfrm>
          <a:off x="6846505" y="4026449"/>
          <a:ext cx="922213" cy="1915417"/>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Topic</a:t>
          </a:r>
          <a:endParaRPr lang="en-US" sz="2500" kern="1200" dirty="0"/>
        </a:p>
      </dsp:txBody>
      <dsp:txXfrm>
        <a:off x="6873516" y="4053460"/>
        <a:ext cx="868191" cy="18613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309BD7-3BBA-4CAD-9223-2D4B88C16FA9}">
      <dsp:nvSpPr>
        <dsp:cNvPr id="0" name=""/>
        <dsp:cNvSpPr/>
      </dsp:nvSpPr>
      <dsp:spPr>
        <a:xfrm>
          <a:off x="4108" y="2162"/>
          <a:ext cx="7764183" cy="1071038"/>
        </a:xfrm>
        <a:prstGeom prst="roundRect">
          <a:avLst>
            <a:gd name="adj" fmla="val 10000"/>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Reading Strand</a:t>
          </a:r>
          <a:endParaRPr lang="en-US" sz="3600" kern="1200" dirty="0"/>
        </a:p>
      </dsp:txBody>
      <dsp:txXfrm>
        <a:off x="35478" y="33532"/>
        <a:ext cx="7701443" cy="1008298"/>
      </dsp:txXfrm>
    </dsp:sp>
    <dsp:sp modelId="{E2F05948-5953-4DEE-A349-A3CA99669C1F}">
      <dsp:nvSpPr>
        <dsp:cNvPr id="0" name=""/>
        <dsp:cNvSpPr/>
      </dsp:nvSpPr>
      <dsp:spPr>
        <a:xfrm>
          <a:off x="4108" y="1183927"/>
          <a:ext cx="3209872"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Reading: Literature</a:t>
          </a:r>
          <a:endParaRPr lang="en-US" sz="1800" kern="1200" dirty="0"/>
        </a:p>
      </dsp:txBody>
      <dsp:txXfrm>
        <a:off x="48394" y="1228213"/>
        <a:ext cx="3121300" cy="1423447"/>
      </dsp:txXfrm>
    </dsp:sp>
    <dsp:sp modelId="{399DFDBD-F338-4FE3-B92E-091B463549BB}">
      <dsp:nvSpPr>
        <dsp:cNvPr id="0" name=""/>
        <dsp:cNvSpPr/>
      </dsp:nvSpPr>
      <dsp:spPr>
        <a:xfrm>
          <a:off x="4108" y="2806672"/>
          <a:ext cx="952441"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66725">
            <a:lnSpc>
              <a:spcPct val="90000"/>
            </a:lnSpc>
            <a:spcBef>
              <a:spcPct val="0"/>
            </a:spcBef>
            <a:spcAft>
              <a:spcPct val="35000"/>
            </a:spcAft>
          </a:pPr>
          <a:r>
            <a:rPr lang="en-US" sz="1050" kern="1200" dirty="0" smtClean="0"/>
            <a:t>Key Ideas and Details </a:t>
          </a:r>
          <a:endParaRPr lang="en-US" sz="1050" kern="1200" dirty="0"/>
        </a:p>
      </dsp:txBody>
      <dsp:txXfrm>
        <a:off x="32004" y="2834568"/>
        <a:ext cx="896649" cy="1456227"/>
      </dsp:txXfrm>
    </dsp:sp>
    <dsp:sp modelId="{778E899D-0949-4D34-8DDE-867863E4449D}">
      <dsp:nvSpPr>
        <dsp:cNvPr id="0" name=""/>
        <dsp:cNvSpPr/>
      </dsp:nvSpPr>
      <dsp:spPr>
        <a:xfrm>
          <a:off x="4108" y="4429418"/>
          <a:ext cx="313097"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1</a:t>
          </a:r>
          <a:endParaRPr lang="en-US" sz="1100" kern="1200" dirty="0"/>
        </a:p>
      </dsp:txBody>
      <dsp:txXfrm>
        <a:off x="13278" y="4438588"/>
        <a:ext cx="294757" cy="1493679"/>
      </dsp:txXfrm>
    </dsp:sp>
    <dsp:sp modelId="{192AE3B0-F563-4432-AF33-E7E88867E112}">
      <dsp:nvSpPr>
        <dsp:cNvPr id="0" name=""/>
        <dsp:cNvSpPr/>
      </dsp:nvSpPr>
      <dsp:spPr>
        <a:xfrm>
          <a:off x="323780" y="4429418"/>
          <a:ext cx="313097"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2</a:t>
          </a:r>
          <a:endParaRPr lang="en-US" sz="1100" kern="1200" dirty="0"/>
        </a:p>
      </dsp:txBody>
      <dsp:txXfrm>
        <a:off x="332950" y="4438588"/>
        <a:ext cx="294757" cy="1493679"/>
      </dsp:txXfrm>
    </dsp:sp>
    <dsp:sp modelId="{4D08CE80-EC30-482D-A4DA-8B390BB8A862}">
      <dsp:nvSpPr>
        <dsp:cNvPr id="0" name=""/>
        <dsp:cNvSpPr/>
      </dsp:nvSpPr>
      <dsp:spPr>
        <a:xfrm>
          <a:off x="643452" y="4429418"/>
          <a:ext cx="313097"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3</a:t>
          </a:r>
          <a:endParaRPr lang="en-US" sz="1100" kern="1200" dirty="0"/>
        </a:p>
      </dsp:txBody>
      <dsp:txXfrm>
        <a:off x="652622" y="4438588"/>
        <a:ext cx="294757" cy="1493679"/>
      </dsp:txXfrm>
    </dsp:sp>
    <dsp:sp modelId="{061B9098-6C0D-4476-9512-79E28173B1FF}">
      <dsp:nvSpPr>
        <dsp:cNvPr id="0" name=""/>
        <dsp:cNvSpPr/>
      </dsp:nvSpPr>
      <dsp:spPr>
        <a:xfrm>
          <a:off x="969699" y="2806672"/>
          <a:ext cx="952441"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66725">
            <a:lnSpc>
              <a:spcPct val="90000"/>
            </a:lnSpc>
            <a:spcBef>
              <a:spcPct val="0"/>
            </a:spcBef>
            <a:spcAft>
              <a:spcPct val="35000"/>
            </a:spcAft>
          </a:pPr>
          <a:r>
            <a:rPr lang="en-US" sz="1050" kern="1200" dirty="0" smtClean="0"/>
            <a:t>Craft and Structure </a:t>
          </a:r>
          <a:endParaRPr lang="en-US" sz="1050" kern="1200" dirty="0"/>
        </a:p>
      </dsp:txBody>
      <dsp:txXfrm>
        <a:off x="997595" y="2834568"/>
        <a:ext cx="896649" cy="1456227"/>
      </dsp:txXfrm>
    </dsp:sp>
    <dsp:sp modelId="{C955C6B7-E262-4FF4-9577-5644A3CCD4D6}">
      <dsp:nvSpPr>
        <dsp:cNvPr id="0" name=""/>
        <dsp:cNvSpPr/>
      </dsp:nvSpPr>
      <dsp:spPr>
        <a:xfrm>
          <a:off x="969699" y="4429418"/>
          <a:ext cx="313097"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4</a:t>
          </a:r>
          <a:endParaRPr lang="en-US" sz="1100" kern="1200" dirty="0"/>
        </a:p>
      </dsp:txBody>
      <dsp:txXfrm>
        <a:off x="978869" y="4438588"/>
        <a:ext cx="294757" cy="1493679"/>
      </dsp:txXfrm>
    </dsp:sp>
    <dsp:sp modelId="{F38E05E0-29E2-40BB-9396-926D077325FC}">
      <dsp:nvSpPr>
        <dsp:cNvPr id="0" name=""/>
        <dsp:cNvSpPr/>
      </dsp:nvSpPr>
      <dsp:spPr>
        <a:xfrm>
          <a:off x="1289372" y="4429418"/>
          <a:ext cx="313097"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5</a:t>
          </a:r>
          <a:endParaRPr lang="en-US" sz="1100" kern="1200" dirty="0"/>
        </a:p>
      </dsp:txBody>
      <dsp:txXfrm>
        <a:off x="1298542" y="4438588"/>
        <a:ext cx="294757" cy="1493679"/>
      </dsp:txXfrm>
    </dsp:sp>
    <dsp:sp modelId="{979DCAB4-6DE5-493C-9702-C5D47A47AF68}">
      <dsp:nvSpPr>
        <dsp:cNvPr id="0" name=""/>
        <dsp:cNvSpPr/>
      </dsp:nvSpPr>
      <dsp:spPr>
        <a:xfrm>
          <a:off x="1609044" y="4429418"/>
          <a:ext cx="313097"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6</a:t>
          </a:r>
          <a:endParaRPr lang="en-US" sz="1100" kern="1200" dirty="0"/>
        </a:p>
      </dsp:txBody>
      <dsp:txXfrm>
        <a:off x="1618214" y="4438588"/>
        <a:ext cx="294757" cy="1493679"/>
      </dsp:txXfrm>
    </dsp:sp>
    <dsp:sp modelId="{BE2EA70F-E5B0-4C9E-92BF-41F789142A13}">
      <dsp:nvSpPr>
        <dsp:cNvPr id="0" name=""/>
        <dsp:cNvSpPr/>
      </dsp:nvSpPr>
      <dsp:spPr>
        <a:xfrm>
          <a:off x="1935291" y="2806672"/>
          <a:ext cx="952441"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 </a:t>
          </a:r>
          <a:r>
            <a:rPr lang="en-US" sz="1050" kern="1200" dirty="0" smtClean="0"/>
            <a:t>Integration of Knowledge</a:t>
          </a:r>
        </a:p>
        <a:p>
          <a:pPr lvl="0" algn="ctr" defTabSz="355600">
            <a:lnSpc>
              <a:spcPct val="90000"/>
            </a:lnSpc>
            <a:spcBef>
              <a:spcPct val="0"/>
            </a:spcBef>
            <a:spcAft>
              <a:spcPct val="35000"/>
            </a:spcAft>
          </a:pPr>
          <a:r>
            <a:rPr lang="en-US" sz="1050" kern="1200" dirty="0" smtClean="0"/>
            <a:t> and Ideas</a:t>
          </a:r>
          <a:r>
            <a:rPr lang="en-US" sz="800" kern="1200" dirty="0" smtClean="0"/>
            <a:t>   </a:t>
          </a:r>
          <a:endParaRPr lang="en-US" sz="800" kern="1200" dirty="0"/>
        </a:p>
      </dsp:txBody>
      <dsp:txXfrm>
        <a:off x="1963187" y="2834568"/>
        <a:ext cx="896649" cy="1456227"/>
      </dsp:txXfrm>
    </dsp:sp>
    <dsp:sp modelId="{C604065B-A918-47E1-942B-0B8548F00AB7}">
      <dsp:nvSpPr>
        <dsp:cNvPr id="0" name=""/>
        <dsp:cNvSpPr/>
      </dsp:nvSpPr>
      <dsp:spPr>
        <a:xfrm>
          <a:off x="1935291" y="4429418"/>
          <a:ext cx="313097"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7</a:t>
          </a:r>
          <a:endParaRPr lang="en-US" sz="1100" kern="1200" dirty="0"/>
        </a:p>
      </dsp:txBody>
      <dsp:txXfrm>
        <a:off x="1944461" y="4438588"/>
        <a:ext cx="294757" cy="1493679"/>
      </dsp:txXfrm>
    </dsp:sp>
    <dsp:sp modelId="{21F51883-B62D-4E95-BDB1-2BF46477128F}">
      <dsp:nvSpPr>
        <dsp:cNvPr id="0" name=""/>
        <dsp:cNvSpPr/>
      </dsp:nvSpPr>
      <dsp:spPr>
        <a:xfrm>
          <a:off x="2254963" y="4429418"/>
          <a:ext cx="313097"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8</a:t>
          </a:r>
          <a:endParaRPr lang="en-US" sz="1100" kern="1200" dirty="0"/>
        </a:p>
      </dsp:txBody>
      <dsp:txXfrm>
        <a:off x="2264133" y="4438588"/>
        <a:ext cx="294757" cy="1493679"/>
      </dsp:txXfrm>
    </dsp:sp>
    <dsp:sp modelId="{0385220D-BA1C-47FB-9D37-786802131679}">
      <dsp:nvSpPr>
        <dsp:cNvPr id="0" name=""/>
        <dsp:cNvSpPr/>
      </dsp:nvSpPr>
      <dsp:spPr>
        <a:xfrm>
          <a:off x="2574635" y="4429418"/>
          <a:ext cx="313097"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9</a:t>
          </a:r>
          <a:endParaRPr lang="en-US" sz="1100" kern="1200" dirty="0"/>
        </a:p>
      </dsp:txBody>
      <dsp:txXfrm>
        <a:off x="2583805" y="4438588"/>
        <a:ext cx="294757" cy="1493679"/>
      </dsp:txXfrm>
    </dsp:sp>
    <dsp:sp modelId="{A1F7ABB8-72C9-4D1F-A293-FEC313495C7B}">
      <dsp:nvSpPr>
        <dsp:cNvPr id="0" name=""/>
        <dsp:cNvSpPr/>
      </dsp:nvSpPr>
      <dsp:spPr>
        <a:xfrm>
          <a:off x="2900883" y="2806672"/>
          <a:ext cx="313097"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66725">
            <a:lnSpc>
              <a:spcPct val="90000"/>
            </a:lnSpc>
            <a:spcBef>
              <a:spcPct val="0"/>
            </a:spcBef>
            <a:spcAft>
              <a:spcPts val="0"/>
            </a:spcAft>
          </a:pPr>
          <a:r>
            <a:rPr lang="en-US" sz="1050" kern="1200" dirty="0" smtClean="0"/>
            <a:t>Range of Reading and  </a:t>
          </a:r>
        </a:p>
        <a:p>
          <a:pPr lvl="0" algn="ctr" defTabSz="466725">
            <a:lnSpc>
              <a:spcPct val="90000"/>
            </a:lnSpc>
            <a:spcBef>
              <a:spcPct val="0"/>
            </a:spcBef>
            <a:spcAft>
              <a:spcPts val="0"/>
            </a:spcAft>
          </a:pPr>
          <a:r>
            <a:rPr lang="en-US" sz="1050" kern="1200" dirty="0" smtClean="0"/>
            <a:t>Level of Text Complexity</a:t>
          </a:r>
          <a:endParaRPr lang="en-US" sz="1050" kern="1200" dirty="0"/>
        </a:p>
      </dsp:txBody>
      <dsp:txXfrm>
        <a:off x="2910053" y="2815842"/>
        <a:ext cx="294757" cy="1493679"/>
      </dsp:txXfrm>
    </dsp:sp>
    <dsp:sp modelId="{9FDF7374-EDDC-49E5-B118-5E27F8A12EF3}">
      <dsp:nvSpPr>
        <dsp:cNvPr id="0" name=""/>
        <dsp:cNvSpPr/>
      </dsp:nvSpPr>
      <dsp:spPr>
        <a:xfrm>
          <a:off x="2900883" y="4429418"/>
          <a:ext cx="313097"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10</a:t>
          </a:r>
          <a:endParaRPr lang="en-US" sz="1100" kern="1200" dirty="0"/>
        </a:p>
      </dsp:txBody>
      <dsp:txXfrm>
        <a:off x="2910053" y="4438588"/>
        <a:ext cx="294757" cy="1493679"/>
      </dsp:txXfrm>
    </dsp:sp>
    <dsp:sp modelId="{9DF88AAB-89B2-4013-BD14-72625BCB77F1}">
      <dsp:nvSpPr>
        <dsp:cNvPr id="0" name=""/>
        <dsp:cNvSpPr/>
      </dsp:nvSpPr>
      <dsp:spPr>
        <a:xfrm>
          <a:off x="3234053" y="1200994"/>
          <a:ext cx="3209872"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Reading: Informational Text</a:t>
          </a:r>
          <a:endParaRPr lang="en-US" sz="1800" kern="1200" dirty="0"/>
        </a:p>
      </dsp:txBody>
      <dsp:txXfrm>
        <a:off x="3278339" y="1245280"/>
        <a:ext cx="3121300" cy="1423447"/>
      </dsp:txXfrm>
    </dsp:sp>
    <dsp:sp modelId="{BF48178D-AC6B-4604-8E2A-963C699B53C0}">
      <dsp:nvSpPr>
        <dsp:cNvPr id="0" name=""/>
        <dsp:cNvSpPr/>
      </dsp:nvSpPr>
      <dsp:spPr>
        <a:xfrm>
          <a:off x="3240280" y="2806672"/>
          <a:ext cx="952441"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66725">
            <a:lnSpc>
              <a:spcPct val="90000"/>
            </a:lnSpc>
            <a:spcBef>
              <a:spcPct val="0"/>
            </a:spcBef>
            <a:spcAft>
              <a:spcPct val="35000"/>
            </a:spcAft>
          </a:pPr>
          <a:r>
            <a:rPr lang="en-US" sz="1050" kern="1200" dirty="0" smtClean="0"/>
            <a:t>Key Ideas and Details</a:t>
          </a:r>
          <a:endParaRPr lang="en-US" sz="1050" kern="1200" dirty="0"/>
        </a:p>
      </dsp:txBody>
      <dsp:txXfrm>
        <a:off x="3268176" y="2834568"/>
        <a:ext cx="896649" cy="1456227"/>
      </dsp:txXfrm>
    </dsp:sp>
    <dsp:sp modelId="{173361AD-FD75-48EE-B697-4482308D63D9}">
      <dsp:nvSpPr>
        <dsp:cNvPr id="0" name=""/>
        <dsp:cNvSpPr/>
      </dsp:nvSpPr>
      <dsp:spPr>
        <a:xfrm>
          <a:off x="3240280" y="4429418"/>
          <a:ext cx="313097"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1</a:t>
          </a:r>
          <a:endParaRPr lang="en-US" sz="1100" kern="1200" dirty="0"/>
        </a:p>
      </dsp:txBody>
      <dsp:txXfrm>
        <a:off x="3249450" y="4438588"/>
        <a:ext cx="294757" cy="1493679"/>
      </dsp:txXfrm>
    </dsp:sp>
    <dsp:sp modelId="{BFFD90C6-D1B5-41A7-A9A9-D0CCA0CA91CB}">
      <dsp:nvSpPr>
        <dsp:cNvPr id="0" name=""/>
        <dsp:cNvSpPr/>
      </dsp:nvSpPr>
      <dsp:spPr>
        <a:xfrm>
          <a:off x="3559952" y="4429418"/>
          <a:ext cx="313097"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2</a:t>
          </a:r>
          <a:endParaRPr lang="en-US" sz="1100" kern="1200" dirty="0"/>
        </a:p>
      </dsp:txBody>
      <dsp:txXfrm>
        <a:off x="3569122" y="4438588"/>
        <a:ext cx="294757" cy="1493679"/>
      </dsp:txXfrm>
    </dsp:sp>
    <dsp:sp modelId="{5B51989D-09DF-4992-97FD-4D41E5EEFCF8}">
      <dsp:nvSpPr>
        <dsp:cNvPr id="0" name=""/>
        <dsp:cNvSpPr/>
      </dsp:nvSpPr>
      <dsp:spPr>
        <a:xfrm>
          <a:off x="3879624" y="4429418"/>
          <a:ext cx="313097"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3</a:t>
          </a:r>
          <a:endParaRPr lang="en-US" sz="1100" kern="1200" dirty="0"/>
        </a:p>
      </dsp:txBody>
      <dsp:txXfrm>
        <a:off x="3888794" y="4438588"/>
        <a:ext cx="294757" cy="1493679"/>
      </dsp:txXfrm>
    </dsp:sp>
    <dsp:sp modelId="{CCF07FED-5A99-4123-91C7-4711FC12093E}">
      <dsp:nvSpPr>
        <dsp:cNvPr id="0" name=""/>
        <dsp:cNvSpPr/>
      </dsp:nvSpPr>
      <dsp:spPr>
        <a:xfrm>
          <a:off x="4205872" y="2806672"/>
          <a:ext cx="952441"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66725">
            <a:lnSpc>
              <a:spcPct val="90000"/>
            </a:lnSpc>
            <a:spcBef>
              <a:spcPct val="0"/>
            </a:spcBef>
            <a:spcAft>
              <a:spcPct val="35000"/>
            </a:spcAft>
          </a:pPr>
          <a:r>
            <a:rPr lang="en-US" sz="1050" kern="1200" dirty="0" smtClean="0"/>
            <a:t>Craft and Structure</a:t>
          </a:r>
          <a:endParaRPr lang="en-US" sz="1050" kern="1200" dirty="0"/>
        </a:p>
      </dsp:txBody>
      <dsp:txXfrm>
        <a:off x="4233768" y="2834568"/>
        <a:ext cx="896649" cy="1456227"/>
      </dsp:txXfrm>
    </dsp:sp>
    <dsp:sp modelId="{07C0BA50-875C-4DDE-9822-D4D2BC67353F}">
      <dsp:nvSpPr>
        <dsp:cNvPr id="0" name=""/>
        <dsp:cNvSpPr/>
      </dsp:nvSpPr>
      <dsp:spPr>
        <a:xfrm>
          <a:off x="4205872" y="4429418"/>
          <a:ext cx="313097"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4 </a:t>
          </a:r>
          <a:endParaRPr lang="en-US" sz="1100" kern="1200" dirty="0"/>
        </a:p>
      </dsp:txBody>
      <dsp:txXfrm>
        <a:off x="4215042" y="4438588"/>
        <a:ext cx="294757" cy="1493679"/>
      </dsp:txXfrm>
    </dsp:sp>
    <dsp:sp modelId="{26A41F29-8985-4E0F-BF48-027D49FFE67E}">
      <dsp:nvSpPr>
        <dsp:cNvPr id="0" name=""/>
        <dsp:cNvSpPr/>
      </dsp:nvSpPr>
      <dsp:spPr>
        <a:xfrm>
          <a:off x="4525544" y="4429418"/>
          <a:ext cx="313097"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5</a:t>
          </a:r>
          <a:endParaRPr lang="en-US" sz="1100" kern="1200" dirty="0"/>
        </a:p>
      </dsp:txBody>
      <dsp:txXfrm>
        <a:off x="4534714" y="4438588"/>
        <a:ext cx="294757" cy="1493679"/>
      </dsp:txXfrm>
    </dsp:sp>
    <dsp:sp modelId="{DC6C594F-4A1A-4077-89CB-9472969AAA9D}">
      <dsp:nvSpPr>
        <dsp:cNvPr id="0" name=""/>
        <dsp:cNvSpPr/>
      </dsp:nvSpPr>
      <dsp:spPr>
        <a:xfrm>
          <a:off x="4845216" y="4429418"/>
          <a:ext cx="313097"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6</a:t>
          </a:r>
          <a:endParaRPr lang="en-US" sz="1100" kern="1200" dirty="0"/>
        </a:p>
      </dsp:txBody>
      <dsp:txXfrm>
        <a:off x="4854386" y="4438588"/>
        <a:ext cx="294757" cy="1493679"/>
      </dsp:txXfrm>
    </dsp:sp>
    <dsp:sp modelId="{E61D180C-1A05-45CD-A0D5-E4C27D69C36F}">
      <dsp:nvSpPr>
        <dsp:cNvPr id="0" name=""/>
        <dsp:cNvSpPr/>
      </dsp:nvSpPr>
      <dsp:spPr>
        <a:xfrm>
          <a:off x="5171463" y="2806672"/>
          <a:ext cx="952441"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66725">
            <a:lnSpc>
              <a:spcPct val="90000"/>
            </a:lnSpc>
            <a:spcBef>
              <a:spcPct val="0"/>
            </a:spcBef>
            <a:spcAft>
              <a:spcPct val="35000"/>
            </a:spcAft>
          </a:pPr>
          <a:r>
            <a:rPr lang="en-US" sz="1050" kern="1200" dirty="0" smtClean="0"/>
            <a:t>Integration of Knowledge</a:t>
          </a:r>
        </a:p>
        <a:p>
          <a:pPr lvl="0" algn="ctr" defTabSz="466725">
            <a:lnSpc>
              <a:spcPct val="90000"/>
            </a:lnSpc>
            <a:spcBef>
              <a:spcPct val="0"/>
            </a:spcBef>
            <a:spcAft>
              <a:spcPct val="35000"/>
            </a:spcAft>
          </a:pPr>
          <a:r>
            <a:rPr lang="en-US" sz="1050" kern="1200" dirty="0" smtClean="0"/>
            <a:t> and Ideas</a:t>
          </a:r>
          <a:endParaRPr lang="en-US" sz="1050" kern="1200" dirty="0"/>
        </a:p>
      </dsp:txBody>
      <dsp:txXfrm>
        <a:off x="5199359" y="2834568"/>
        <a:ext cx="896649" cy="1456227"/>
      </dsp:txXfrm>
    </dsp:sp>
    <dsp:sp modelId="{A23FA73B-D85E-44D6-9182-B44DEC103171}">
      <dsp:nvSpPr>
        <dsp:cNvPr id="0" name=""/>
        <dsp:cNvSpPr/>
      </dsp:nvSpPr>
      <dsp:spPr>
        <a:xfrm>
          <a:off x="5171463" y="4429418"/>
          <a:ext cx="313097"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7</a:t>
          </a:r>
          <a:endParaRPr lang="en-US" sz="1100" kern="1200" dirty="0"/>
        </a:p>
      </dsp:txBody>
      <dsp:txXfrm>
        <a:off x="5180633" y="4438588"/>
        <a:ext cx="294757" cy="1493679"/>
      </dsp:txXfrm>
    </dsp:sp>
    <dsp:sp modelId="{91BB2FF3-CBF5-4EE8-866F-62EB52E84535}">
      <dsp:nvSpPr>
        <dsp:cNvPr id="0" name=""/>
        <dsp:cNvSpPr/>
      </dsp:nvSpPr>
      <dsp:spPr>
        <a:xfrm>
          <a:off x="5491136" y="4429418"/>
          <a:ext cx="313097"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8</a:t>
          </a:r>
          <a:endParaRPr lang="en-US" sz="1100" kern="1200" dirty="0"/>
        </a:p>
      </dsp:txBody>
      <dsp:txXfrm>
        <a:off x="5500306" y="4438588"/>
        <a:ext cx="294757" cy="1493679"/>
      </dsp:txXfrm>
    </dsp:sp>
    <dsp:sp modelId="{32A098A7-6CC6-4A06-85F1-5FC73811B2CF}">
      <dsp:nvSpPr>
        <dsp:cNvPr id="0" name=""/>
        <dsp:cNvSpPr/>
      </dsp:nvSpPr>
      <dsp:spPr>
        <a:xfrm>
          <a:off x="5810808" y="4429418"/>
          <a:ext cx="313097"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9</a:t>
          </a:r>
          <a:endParaRPr lang="en-US" sz="1100" kern="1200" dirty="0"/>
        </a:p>
      </dsp:txBody>
      <dsp:txXfrm>
        <a:off x="5819978" y="4438588"/>
        <a:ext cx="294757" cy="1493679"/>
      </dsp:txXfrm>
    </dsp:sp>
    <dsp:sp modelId="{D7639320-A88B-4C22-B60E-443FB0D74395}">
      <dsp:nvSpPr>
        <dsp:cNvPr id="0" name=""/>
        <dsp:cNvSpPr/>
      </dsp:nvSpPr>
      <dsp:spPr>
        <a:xfrm>
          <a:off x="6137055" y="2806672"/>
          <a:ext cx="313097"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66725">
            <a:lnSpc>
              <a:spcPct val="90000"/>
            </a:lnSpc>
            <a:spcBef>
              <a:spcPct val="0"/>
            </a:spcBef>
            <a:spcAft>
              <a:spcPts val="0"/>
            </a:spcAft>
          </a:pPr>
          <a:r>
            <a:rPr lang="en-US" sz="1050" kern="1200" dirty="0" smtClean="0"/>
            <a:t>Range of Reading and </a:t>
          </a:r>
        </a:p>
        <a:p>
          <a:pPr lvl="0" algn="ctr" defTabSz="466725">
            <a:lnSpc>
              <a:spcPct val="90000"/>
            </a:lnSpc>
            <a:spcBef>
              <a:spcPct val="0"/>
            </a:spcBef>
            <a:spcAft>
              <a:spcPts val="0"/>
            </a:spcAft>
          </a:pPr>
          <a:r>
            <a:rPr lang="en-US" sz="1050" kern="1200" dirty="0" smtClean="0"/>
            <a:t>Level of Text Complexity</a:t>
          </a:r>
          <a:endParaRPr lang="en-US" sz="1050" kern="1200" dirty="0"/>
        </a:p>
      </dsp:txBody>
      <dsp:txXfrm>
        <a:off x="6146225" y="2815842"/>
        <a:ext cx="294757" cy="1493679"/>
      </dsp:txXfrm>
    </dsp:sp>
    <dsp:sp modelId="{1671FF70-E844-4B66-ADCB-33AA30879BC7}">
      <dsp:nvSpPr>
        <dsp:cNvPr id="0" name=""/>
        <dsp:cNvSpPr/>
      </dsp:nvSpPr>
      <dsp:spPr>
        <a:xfrm>
          <a:off x="6137055" y="4429418"/>
          <a:ext cx="313097"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10</a:t>
          </a:r>
          <a:endParaRPr lang="en-US" sz="1100" kern="1200" dirty="0"/>
        </a:p>
      </dsp:txBody>
      <dsp:txXfrm>
        <a:off x="6146225" y="4438588"/>
        <a:ext cx="294757" cy="1493679"/>
      </dsp:txXfrm>
    </dsp:sp>
    <dsp:sp modelId="{EF1DAA4E-73E6-40CC-BBA7-7857FB8951CD}">
      <dsp:nvSpPr>
        <dsp:cNvPr id="0" name=""/>
        <dsp:cNvSpPr/>
      </dsp:nvSpPr>
      <dsp:spPr>
        <a:xfrm>
          <a:off x="6476452" y="1183927"/>
          <a:ext cx="1291838"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68580" tIns="68580" rIns="68580" bIns="68580" numCol="1" spcCol="1270" anchor="ctr" anchorCtr="0">
          <a:noAutofit/>
        </a:bodyPr>
        <a:lstStyle/>
        <a:p>
          <a:pPr lvl="0" algn="ctr" defTabSz="800100">
            <a:lnSpc>
              <a:spcPts val="2100"/>
            </a:lnSpc>
            <a:spcBef>
              <a:spcPct val="0"/>
            </a:spcBef>
            <a:spcAft>
              <a:spcPts val="0"/>
            </a:spcAft>
          </a:pPr>
          <a:r>
            <a:rPr lang="en-US" sz="1800" kern="1200" dirty="0" smtClean="0"/>
            <a:t>Reading: </a:t>
          </a:r>
          <a:r>
            <a:rPr lang="en-US" sz="1800" kern="1200" spc="-100" baseline="0" dirty="0" smtClean="0"/>
            <a:t>Foundational</a:t>
          </a:r>
          <a:r>
            <a:rPr lang="en-US" sz="1800" kern="1200" dirty="0" smtClean="0"/>
            <a:t> Skills</a:t>
          </a:r>
          <a:endParaRPr lang="en-US" sz="1800" kern="1200" dirty="0"/>
        </a:p>
      </dsp:txBody>
      <dsp:txXfrm>
        <a:off x="6514289" y="1221764"/>
        <a:ext cx="1216164" cy="1436345"/>
      </dsp:txXfrm>
    </dsp:sp>
    <dsp:sp modelId="{87970C84-3E8F-46B2-8221-39675EC3FD33}">
      <dsp:nvSpPr>
        <dsp:cNvPr id="0" name=""/>
        <dsp:cNvSpPr/>
      </dsp:nvSpPr>
      <dsp:spPr>
        <a:xfrm>
          <a:off x="6476452" y="2806672"/>
          <a:ext cx="313097"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66725">
            <a:lnSpc>
              <a:spcPct val="90000"/>
            </a:lnSpc>
            <a:spcBef>
              <a:spcPct val="0"/>
            </a:spcBef>
            <a:spcAft>
              <a:spcPct val="35000"/>
            </a:spcAft>
          </a:pPr>
          <a:r>
            <a:rPr lang="en-US" sz="1050" kern="1200" dirty="0" smtClean="0"/>
            <a:t>Print Concepts</a:t>
          </a:r>
          <a:endParaRPr lang="en-US" sz="1050" kern="1200" dirty="0"/>
        </a:p>
      </dsp:txBody>
      <dsp:txXfrm>
        <a:off x="6485622" y="2815842"/>
        <a:ext cx="294757" cy="1493679"/>
      </dsp:txXfrm>
    </dsp:sp>
    <dsp:sp modelId="{72231072-E14F-4D9E-9BA7-F0B4CA2FBB8C}">
      <dsp:nvSpPr>
        <dsp:cNvPr id="0" name=""/>
        <dsp:cNvSpPr/>
      </dsp:nvSpPr>
      <dsp:spPr>
        <a:xfrm>
          <a:off x="6476452" y="4429418"/>
          <a:ext cx="313097"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1</a:t>
          </a:r>
          <a:endParaRPr lang="en-US" sz="1100" kern="1200" dirty="0"/>
        </a:p>
      </dsp:txBody>
      <dsp:txXfrm>
        <a:off x="6485622" y="4438588"/>
        <a:ext cx="294757" cy="1493679"/>
      </dsp:txXfrm>
    </dsp:sp>
    <dsp:sp modelId="{EA1F69C9-0517-4FF1-A8F8-395C6E881B1D}">
      <dsp:nvSpPr>
        <dsp:cNvPr id="0" name=""/>
        <dsp:cNvSpPr/>
      </dsp:nvSpPr>
      <dsp:spPr>
        <a:xfrm>
          <a:off x="6802700" y="2806672"/>
          <a:ext cx="313097"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66725">
            <a:lnSpc>
              <a:spcPct val="90000"/>
            </a:lnSpc>
            <a:spcBef>
              <a:spcPct val="0"/>
            </a:spcBef>
            <a:spcAft>
              <a:spcPct val="35000"/>
            </a:spcAft>
          </a:pPr>
          <a:r>
            <a:rPr lang="en-US" sz="1050" kern="1200" dirty="0" smtClean="0"/>
            <a:t>Phonological Awareness</a:t>
          </a:r>
          <a:endParaRPr lang="en-US" sz="1050" kern="1200" dirty="0"/>
        </a:p>
      </dsp:txBody>
      <dsp:txXfrm>
        <a:off x="6811870" y="2815842"/>
        <a:ext cx="294757" cy="1493679"/>
      </dsp:txXfrm>
    </dsp:sp>
    <dsp:sp modelId="{F2C4C737-9DDC-4125-9AFB-DA16DA9E0632}">
      <dsp:nvSpPr>
        <dsp:cNvPr id="0" name=""/>
        <dsp:cNvSpPr/>
      </dsp:nvSpPr>
      <dsp:spPr>
        <a:xfrm>
          <a:off x="6802700" y="4429418"/>
          <a:ext cx="313097"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2</a:t>
          </a:r>
          <a:endParaRPr lang="en-US" sz="1100" kern="1200" dirty="0"/>
        </a:p>
      </dsp:txBody>
      <dsp:txXfrm>
        <a:off x="6811870" y="4438588"/>
        <a:ext cx="294757" cy="1493679"/>
      </dsp:txXfrm>
    </dsp:sp>
    <dsp:sp modelId="{02857FBF-BD0A-4FC9-9800-4EABEB1E783B}">
      <dsp:nvSpPr>
        <dsp:cNvPr id="0" name=""/>
        <dsp:cNvSpPr/>
      </dsp:nvSpPr>
      <dsp:spPr>
        <a:xfrm>
          <a:off x="7131918" y="2806338"/>
          <a:ext cx="313097"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66725">
            <a:lnSpc>
              <a:spcPct val="90000"/>
            </a:lnSpc>
            <a:spcBef>
              <a:spcPct val="0"/>
            </a:spcBef>
            <a:spcAft>
              <a:spcPts val="0"/>
            </a:spcAft>
          </a:pPr>
          <a:r>
            <a:rPr lang="en-US" sz="1050" kern="1200" dirty="0" smtClean="0"/>
            <a:t>Phonics and Word</a:t>
          </a:r>
        </a:p>
        <a:p>
          <a:pPr lvl="0" algn="ctr" defTabSz="466725">
            <a:lnSpc>
              <a:spcPct val="90000"/>
            </a:lnSpc>
            <a:spcBef>
              <a:spcPct val="0"/>
            </a:spcBef>
            <a:spcAft>
              <a:spcPts val="0"/>
            </a:spcAft>
          </a:pPr>
          <a:r>
            <a:rPr lang="en-US" sz="1050" kern="1200" dirty="0" smtClean="0"/>
            <a:t> Recognition</a:t>
          </a:r>
          <a:endParaRPr lang="en-US" sz="1050" kern="1200" dirty="0"/>
        </a:p>
      </dsp:txBody>
      <dsp:txXfrm>
        <a:off x="7141088" y="2815508"/>
        <a:ext cx="294757" cy="1493679"/>
      </dsp:txXfrm>
    </dsp:sp>
    <dsp:sp modelId="{4C29AF66-4BA1-49D6-84C8-141C21BB371C}">
      <dsp:nvSpPr>
        <dsp:cNvPr id="0" name=""/>
        <dsp:cNvSpPr/>
      </dsp:nvSpPr>
      <dsp:spPr>
        <a:xfrm>
          <a:off x="7128947" y="4429418"/>
          <a:ext cx="313097"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3</a:t>
          </a:r>
          <a:endParaRPr lang="en-US" sz="1100" kern="1200" dirty="0"/>
        </a:p>
      </dsp:txBody>
      <dsp:txXfrm>
        <a:off x="7138117" y="4438588"/>
        <a:ext cx="294757" cy="1493679"/>
      </dsp:txXfrm>
    </dsp:sp>
    <dsp:sp modelId="{CEEB6B14-2E55-4EF1-B7B4-C44FB8B1D696}">
      <dsp:nvSpPr>
        <dsp:cNvPr id="0" name=""/>
        <dsp:cNvSpPr/>
      </dsp:nvSpPr>
      <dsp:spPr>
        <a:xfrm>
          <a:off x="7459302" y="2806672"/>
          <a:ext cx="313097"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66725">
            <a:lnSpc>
              <a:spcPct val="90000"/>
            </a:lnSpc>
            <a:spcBef>
              <a:spcPct val="0"/>
            </a:spcBef>
            <a:spcAft>
              <a:spcPct val="35000"/>
            </a:spcAft>
          </a:pPr>
          <a:r>
            <a:rPr lang="en-US" sz="1050" kern="1200" dirty="0" smtClean="0"/>
            <a:t>Fluency</a:t>
          </a:r>
          <a:endParaRPr lang="en-US" sz="1050" kern="1200" dirty="0"/>
        </a:p>
      </dsp:txBody>
      <dsp:txXfrm>
        <a:off x="7468472" y="2815842"/>
        <a:ext cx="294757" cy="1493679"/>
      </dsp:txXfrm>
    </dsp:sp>
    <dsp:sp modelId="{C0E3F2C7-0F86-4EEE-8120-B830659AEA4C}">
      <dsp:nvSpPr>
        <dsp:cNvPr id="0" name=""/>
        <dsp:cNvSpPr/>
      </dsp:nvSpPr>
      <dsp:spPr>
        <a:xfrm>
          <a:off x="7455194" y="4429418"/>
          <a:ext cx="313097" cy="151201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4</a:t>
          </a:r>
          <a:endParaRPr lang="en-US" sz="1100" kern="1200" dirty="0"/>
        </a:p>
      </dsp:txBody>
      <dsp:txXfrm>
        <a:off x="7464364" y="4438588"/>
        <a:ext cx="294757" cy="14936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D63E9-BD8A-4C17-98F9-CF5430B8EE52}">
      <dsp:nvSpPr>
        <dsp:cNvPr id="0" name=""/>
        <dsp:cNvSpPr/>
      </dsp:nvSpPr>
      <dsp:spPr>
        <a:xfrm>
          <a:off x="4451" y="3123"/>
          <a:ext cx="7763496" cy="1128294"/>
        </a:xfrm>
        <a:prstGeom prst="roundRect">
          <a:avLst>
            <a:gd name="adj" fmla="val 10000"/>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Writing Strand</a:t>
          </a:r>
          <a:endParaRPr lang="en-US" sz="3600" kern="1200" dirty="0"/>
        </a:p>
      </dsp:txBody>
      <dsp:txXfrm>
        <a:off x="37498" y="36170"/>
        <a:ext cx="7697402" cy="1062200"/>
      </dsp:txXfrm>
    </dsp:sp>
    <dsp:sp modelId="{61F26D22-AE2E-4664-BE5C-50CF141E9738}">
      <dsp:nvSpPr>
        <dsp:cNvPr id="0" name=""/>
        <dsp:cNvSpPr/>
      </dsp:nvSpPr>
      <dsp:spPr>
        <a:xfrm>
          <a:off x="4451" y="1295488"/>
          <a:ext cx="2279381" cy="2240458"/>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68580" tIns="68580" rIns="68580" bIns="68580" numCol="1" spcCol="1270" anchor="ctr" anchorCtr="0">
          <a:noAutofit/>
        </a:bodyPr>
        <a:lstStyle/>
        <a:p>
          <a:pPr lvl="0" algn="ctr" defTabSz="800100">
            <a:lnSpc>
              <a:spcPts val="2100"/>
            </a:lnSpc>
            <a:spcBef>
              <a:spcPct val="0"/>
            </a:spcBef>
            <a:spcAft>
              <a:spcPts val="0"/>
            </a:spcAft>
          </a:pPr>
          <a:r>
            <a:rPr lang="en-US" sz="1800" kern="1200" dirty="0" smtClean="0"/>
            <a:t>Text Types </a:t>
          </a:r>
        </a:p>
        <a:p>
          <a:pPr lvl="0" algn="ctr" defTabSz="800100">
            <a:lnSpc>
              <a:spcPts val="2100"/>
            </a:lnSpc>
            <a:spcBef>
              <a:spcPct val="0"/>
            </a:spcBef>
            <a:spcAft>
              <a:spcPts val="0"/>
            </a:spcAft>
          </a:pPr>
          <a:r>
            <a:rPr lang="en-US" sz="1800" kern="1200" dirty="0" smtClean="0"/>
            <a:t>and</a:t>
          </a:r>
        </a:p>
        <a:p>
          <a:pPr lvl="0" algn="ctr" defTabSz="800100">
            <a:lnSpc>
              <a:spcPts val="2100"/>
            </a:lnSpc>
            <a:spcBef>
              <a:spcPct val="0"/>
            </a:spcBef>
            <a:spcAft>
              <a:spcPts val="0"/>
            </a:spcAft>
          </a:pPr>
          <a:r>
            <a:rPr lang="en-US" sz="1800" kern="1200" dirty="0" smtClean="0"/>
            <a:t> Purposes</a:t>
          </a:r>
          <a:endParaRPr lang="en-US" sz="1800" kern="1200" dirty="0"/>
        </a:p>
      </dsp:txBody>
      <dsp:txXfrm>
        <a:off x="70072" y="1361109"/>
        <a:ext cx="2148139" cy="2109216"/>
      </dsp:txXfrm>
    </dsp:sp>
    <dsp:sp modelId="{0DD300B7-F5E3-4EE6-9A7B-54CB73E428FF}">
      <dsp:nvSpPr>
        <dsp:cNvPr id="0" name=""/>
        <dsp:cNvSpPr/>
      </dsp:nvSpPr>
      <dsp:spPr>
        <a:xfrm>
          <a:off x="4451" y="3700017"/>
          <a:ext cx="739099" cy="2240458"/>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1</a:t>
          </a:r>
          <a:endParaRPr lang="en-US" sz="1100" kern="1200" dirty="0"/>
        </a:p>
      </dsp:txBody>
      <dsp:txXfrm>
        <a:off x="26098" y="3721664"/>
        <a:ext cx="695805" cy="2197164"/>
      </dsp:txXfrm>
    </dsp:sp>
    <dsp:sp modelId="{4A6EAF3A-D176-4500-B3B6-3FE5B2EA2677}">
      <dsp:nvSpPr>
        <dsp:cNvPr id="0" name=""/>
        <dsp:cNvSpPr/>
      </dsp:nvSpPr>
      <dsp:spPr>
        <a:xfrm>
          <a:off x="774592" y="3700017"/>
          <a:ext cx="739099" cy="2240458"/>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2</a:t>
          </a:r>
          <a:endParaRPr lang="en-US" sz="1100" kern="1200" dirty="0"/>
        </a:p>
      </dsp:txBody>
      <dsp:txXfrm>
        <a:off x="796239" y="3721664"/>
        <a:ext cx="695805" cy="2197164"/>
      </dsp:txXfrm>
    </dsp:sp>
    <dsp:sp modelId="{C0146A81-006C-471A-8AB8-7AA05D1A62FA}">
      <dsp:nvSpPr>
        <dsp:cNvPr id="0" name=""/>
        <dsp:cNvSpPr/>
      </dsp:nvSpPr>
      <dsp:spPr>
        <a:xfrm>
          <a:off x="1544734" y="3700017"/>
          <a:ext cx="739099" cy="2240458"/>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3</a:t>
          </a:r>
          <a:endParaRPr lang="en-US" sz="1100" kern="1200" dirty="0"/>
        </a:p>
      </dsp:txBody>
      <dsp:txXfrm>
        <a:off x="1566381" y="3721664"/>
        <a:ext cx="695805" cy="2197164"/>
      </dsp:txXfrm>
    </dsp:sp>
    <dsp:sp modelId="{C46592FE-166E-4590-AB4A-FC4BDD4FCE4D}">
      <dsp:nvSpPr>
        <dsp:cNvPr id="0" name=""/>
        <dsp:cNvSpPr/>
      </dsp:nvSpPr>
      <dsp:spPr>
        <a:xfrm>
          <a:off x="2345917" y="1295488"/>
          <a:ext cx="2279381" cy="2240458"/>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68580" tIns="68580" rIns="68580" bIns="68580" numCol="1" spcCol="1270" anchor="ctr" anchorCtr="0">
          <a:noAutofit/>
        </a:bodyPr>
        <a:lstStyle/>
        <a:p>
          <a:pPr lvl="0" algn="ctr" defTabSz="800100">
            <a:lnSpc>
              <a:spcPts val="2100"/>
            </a:lnSpc>
            <a:spcBef>
              <a:spcPct val="0"/>
            </a:spcBef>
            <a:spcAft>
              <a:spcPts val="0"/>
            </a:spcAft>
          </a:pPr>
          <a:r>
            <a:rPr lang="en-US" sz="1800" kern="1200" dirty="0" smtClean="0"/>
            <a:t>Production and Distribution of Writing</a:t>
          </a:r>
          <a:endParaRPr lang="en-US" sz="1800" kern="1200" dirty="0"/>
        </a:p>
      </dsp:txBody>
      <dsp:txXfrm>
        <a:off x="2411538" y="1361109"/>
        <a:ext cx="2148139" cy="2109216"/>
      </dsp:txXfrm>
    </dsp:sp>
    <dsp:sp modelId="{43A0256D-0D4E-4384-93C4-5FD89540A964}">
      <dsp:nvSpPr>
        <dsp:cNvPr id="0" name=""/>
        <dsp:cNvSpPr/>
      </dsp:nvSpPr>
      <dsp:spPr>
        <a:xfrm>
          <a:off x="2345917" y="3700017"/>
          <a:ext cx="739099" cy="2240458"/>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4</a:t>
          </a:r>
          <a:endParaRPr lang="en-US" sz="1100" kern="1200" dirty="0"/>
        </a:p>
      </dsp:txBody>
      <dsp:txXfrm>
        <a:off x="2367564" y="3721664"/>
        <a:ext cx="695805" cy="2197164"/>
      </dsp:txXfrm>
    </dsp:sp>
    <dsp:sp modelId="{BF4B0A9D-7B79-41AD-A997-1CD5E79D33D1}">
      <dsp:nvSpPr>
        <dsp:cNvPr id="0" name=""/>
        <dsp:cNvSpPr/>
      </dsp:nvSpPr>
      <dsp:spPr>
        <a:xfrm>
          <a:off x="3116058" y="3700017"/>
          <a:ext cx="739099" cy="2240458"/>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5</a:t>
          </a:r>
          <a:endParaRPr lang="en-US" sz="1100" kern="1200" dirty="0"/>
        </a:p>
      </dsp:txBody>
      <dsp:txXfrm>
        <a:off x="3137705" y="3721664"/>
        <a:ext cx="695805" cy="2197164"/>
      </dsp:txXfrm>
    </dsp:sp>
    <dsp:sp modelId="{2578B72B-72F6-4BDE-A92B-70A533E64A11}">
      <dsp:nvSpPr>
        <dsp:cNvPr id="0" name=""/>
        <dsp:cNvSpPr/>
      </dsp:nvSpPr>
      <dsp:spPr>
        <a:xfrm>
          <a:off x="3886199" y="3700017"/>
          <a:ext cx="739099" cy="2240458"/>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6</a:t>
          </a:r>
          <a:endParaRPr lang="en-US" sz="1100" kern="1200" dirty="0"/>
        </a:p>
      </dsp:txBody>
      <dsp:txXfrm>
        <a:off x="3907846" y="3721664"/>
        <a:ext cx="695805" cy="2197164"/>
      </dsp:txXfrm>
    </dsp:sp>
    <dsp:sp modelId="{BD46F437-5663-4806-949B-0555A4761006}">
      <dsp:nvSpPr>
        <dsp:cNvPr id="0" name=""/>
        <dsp:cNvSpPr/>
      </dsp:nvSpPr>
      <dsp:spPr>
        <a:xfrm>
          <a:off x="4687383" y="1295488"/>
          <a:ext cx="2279381" cy="2240458"/>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68580" tIns="68580" rIns="68580" bIns="68580" numCol="1" spcCol="1270" anchor="ctr" anchorCtr="0">
          <a:noAutofit/>
        </a:bodyPr>
        <a:lstStyle/>
        <a:p>
          <a:pPr lvl="0" algn="ctr" defTabSz="800100">
            <a:lnSpc>
              <a:spcPts val="2100"/>
            </a:lnSpc>
            <a:spcBef>
              <a:spcPct val="0"/>
            </a:spcBef>
            <a:spcAft>
              <a:spcPts val="0"/>
            </a:spcAft>
          </a:pPr>
          <a:r>
            <a:rPr lang="en-US" sz="1800" kern="1200" dirty="0" smtClean="0"/>
            <a:t>Research and  Presentation of Knowledge</a:t>
          </a:r>
          <a:endParaRPr lang="en-US" sz="1800" kern="1200" dirty="0"/>
        </a:p>
      </dsp:txBody>
      <dsp:txXfrm>
        <a:off x="4753004" y="1361109"/>
        <a:ext cx="2148139" cy="2109216"/>
      </dsp:txXfrm>
    </dsp:sp>
    <dsp:sp modelId="{57EEB396-3EDC-4CEF-A690-832CF410977A}">
      <dsp:nvSpPr>
        <dsp:cNvPr id="0" name=""/>
        <dsp:cNvSpPr/>
      </dsp:nvSpPr>
      <dsp:spPr>
        <a:xfrm>
          <a:off x="4687383" y="3700017"/>
          <a:ext cx="739099" cy="2240458"/>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7</a:t>
          </a:r>
          <a:endParaRPr lang="en-US" sz="1100" kern="1200" dirty="0"/>
        </a:p>
      </dsp:txBody>
      <dsp:txXfrm>
        <a:off x="4709030" y="3721664"/>
        <a:ext cx="695805" cy="2197164"/>
      </dsp:txXfrm>
    </dsp:sp>
    <dsp:sp modelId="{8A96FA84-2AA8-4B15-8694-0276AE23CC67}">
      <dsp:nvSpPr>
        <dsp:cNvPr id="0" name=""/>
        <dsp:cNvSpPr/>
      </dsp:nvSpPr>
      <dsp:spPr>
        <a:xfrm>
          <a:off x="5457524" y="3700017"/>
          <a:ext cx="739099" cy="2240458"/>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8</a:t>
          </a:r>
          <a:endParaRPr lang="en-US" sz="1100" kern="1200" dirty="0"/>
        </a:p>
      </dsp:txBody>
      <dsp:txXfrm>
        <a:off x="5479171" y="3721664"/>
        <a:ext cx="695805" cy="2197164"/>
      </dsp:txXfrm>
    </dsp:sp>
    <dsp:sp modelId="{C9AB38C5-F6FB-4890-BDD6-29DD2CC86FDE}">
      <dsp:nvSpPr>
        <dsp:cNvPr id="0" name=""/>
        <dsp:cNvSpPr/>
      </dsp:nvSpPr>
      <dsp:spPr>
        <a:xfrm>
          <a:off x="6227665" y="3700017"/>
          <a:ext cx="739099" cy="2240458"/>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9</a:t>
          </a:r>
          <a:endParaRPr lang="en-US" sz="1100" kern="1200" dirty="0"/>
        </a:p>
      </dsp:txBody>
      <dsp:txXfrm>
        <a:off x="6249312" y="3721664"/>
        <a:ext cx="695805" cy="2197164"/>
      </dsp:txXfrm>
    </dsp:sp>
    <dsp:sp modelId="{03CECDCE-AE95-4448-B32E-7A3C88BE8A60}">
      <dsp:nvSpPr>
        <dsp:cNvPr id="0" name=""/>
        <dsp:cNvSpPr/>
      </dsp:nvSpPr>
      <dsp:spPr>
        <a:xfrm>
          <a:off x="7028849" y="1295488"/>
          <a:ext cx="739099" cy="2240458"/>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8288" tIns="68580" rIns="18288" bIns="68580" numCol="1" spcCol="1270" anchor="ctr" anchorCtr="0">
          <a:noAutofit/>
        </a:bodyPr>
        <a:lstStyle/>
        <a:p>
          <a:pPr lvl="0" algn="ctr" defTabSz="800100">
            <a:lnSpc>
              <a:spcPts val="2100"/>
            </a:lnSpc>
            <a:spcBef>
              <a:spcPct val="0"/>
            </a:spcBef>
            <a:spcAft>
              <a:spcPts val="0"/>
            </a:spcAft>
          </a:pPr>
          <a:r>
            <a:rPr lang="en-US" sz="1800" b="0" kern="1200" spc="-100" baseline="0" dirty="0" smtClean="0"/>
            <a:t>Range of Writing</a:t>
          </a:r>
          <a:endParaRPr lang="en-US" sz="1800" b="0" kern="1200" spc="-100" baseline="0" dirty="0"/>
        </a:p>
      </dsp:txBody>
      <dsp:txXfrm>
        <a:off x="7050496" y="1317135"/>
        <a:ext cx="695805" cy="2197164"/>
      </dsp:txXfrm>
    </dsp:sp>
    <dsp:sp modelId="{DCA856D0-4CD9-4B56-9CF3-6E4E6A6D3B77}">
      <dsp:nvSpPr>
        <dsp:cNvPr id="0" name=""/>
        <dsp:cNvSpPr/>
      </dsp:nvSpPr>
      <dsp:spPr>
        <a:xfrm>
          <a:off x="7028849" y="3700017"/>
          <a:ext cx="739099" cy="2240458"/>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Standard Statement 10</a:t>
          </a:r>
          <a:endParaRPr lang="en-US" sz="1100" kern="1200" dirty="0"/>
        </a:p>
      </dsp:txBody>
      <dsp:txXfrm>
        <a:off x="7050496" y="3721664"/>
        <a:ext cx="695805" cy="21971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E3294-F322-46FF-AC94-757A4A6F62C9}">
      <dsp:nvSpPr>
        <dsp:cNvPr id="0" name=""/>
        <dsp:cNvSpPr/>
      </dsp:nvSpPr>
      <dsp:spPr>
        <a:xfrm>
          <a:off x="1783" y="2978"/>
          <a:ext cx="7770616" cy="1089373"/>
        </a:xfrm>
        <a:prstGeom prst="roundRect">
          <a:avLst>
            <a:gd name="adj" fmla="val 10000"/>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Speaking and Listening Strand</a:t>
          </a:r>
          <a:endParaRPr lang="en-US" sz="4000" kern="1200" dirty="0"/>
        </a:p>
      </dsp:txBody>
      <dsp:txXfrm>
        <a:off x="33690" y="34885"/>
        <a:ext cx="7706802" cy="1025559"/>
      </dsp:txXfrm>
    </dsp:sp>
    <dsp:sp modelId="{86FEBDEF-25AF-4D35-A1AB-BFD32C3CFB4E}">
      <dsp:nvSpPr>
        <dsp:cNvPr id="0" name=""/>
        <dsp:cNvSpPr/>
      </dsp:nvSpPr>
      <dsp:spPr>
        <a:xfrm>
          <a:off x="8476" y="1312105"/>
          <a:ext cx="3825623" cy="1445305"/>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18110" tIns="118110" rIns="118110" bIns="118110" numCol="1" spcCol="1270" anchor="ctr" anchorCtr="0">
          <a:noAutofit/>
        </a:bodyPr>
        <a:lstStyle/>
        <a:p>
          <a:pPr lvl="0" algn="ctr" defTabSz="1377950">
            <a:lnSpc>
              <a:spcPct val="100000"/>
            </a:lnSpc>
            <a:spcBef>
              <a:spcPct val="0"/>
            </a:spcBef>
            <a:spcAft>
              <a:spcPts val="0"/>
            </a:spcAft>
          </a:pPr>
          <a:r>
            <a:rPr lang="en-US" sz="3100" kern="1200" dirty="0" smtClean="0"/>
            <a:t>Comprehension</a:t>
          </a:r>
        </a:p>
        <a:p>
          <a:pPr lvl="0" algn="ctr" defTabSz="1377950">
            <a:lnSpc>
              <a:spcPct val="100000"/>
            </a:lnSpc>
            <a:spcBef>
              <a:spcPct val="0"/>
            </a:spcBef>
            <a:spcAft>
              <a:spcPts val="0"/>
            </a:spcAft>
          </a:pPr>
          <a:r>
            <a:rPr lang="en-US" sz="3100" kern="1200" dirty="0" smtClean="0"/>
            <a:t> and  Collaboration </a:t>
          </a:r>
          <a:endParaRPr lang="en-US" sz="3100" kern="1200" dirty="0"/>
        </a:p>
      </dsp:txBody>
      <dsp:txXfrm>
        <a:off x="50808" y="1354437"/>
        <a:ext cx="3740959" cy="1360641"/>
      </dsp:txXfrm>
    </dsp:sp>
    <dsp:sp modelId="{FCB7A21C-D570-4FBA-9F55-53DD0228D614}">
      <dsp:nvSpPr>
        <dsp:cNvPr id="0" name=""/>
        <dsp:cNvSpPr/>
      </dsp:nvSpPr>
      <dsp:spPr>
        <a:xfrm>
          <a:off x="8476" y="2977163"/>
          <a:ext cx="1240474" cy="3039293"/>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Standard Statement  1</a:t>
          </a:r>
          <a:endParaRPr lang="en-US" sz="1900" kern="1200" dirty="0"/>
        </a:p>
      </dsp:txBody>
      <dsp:txXfrm>
        <a:off x="44808" y="3013495"/>
        <a:ext cx="1167810" cy="2966629"/>
      </dsp:txXfrm>
    </dsp:sp>
    <dsp:sp modelId="{C1755B99-35ED-4908-8BCB-61246F1091A2}">
      <dsp:nvSpPr>
        <dsp:cNvPr id="0" name=""/>
        <dsp:cNvSpPr/>
      </dsp:nvSpPr>
      <dsp:spPr>
        <a:xfrm>
          <a:off x="1301051" y="2977163"/>
          <a:ext cx="1240474" cy="3039293"/>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Standard Statement  2</a:t>
          </a:r>
          <a:endParaRPr lang="en-US" sz="1900" kern="1200" dirty="0"/>
        </a:p>
      </dsp:txBody>
      <dsp:txXfrm>
        <a:off x="1337383" y="3013495"/>
        <a:ext cx="1167810" cy="2966629"/>
      </dsp:txXfrm>
    </dsp:sp>
    <dsp:sp modelId="{0E01D70F-BEE0-4F26-8BCC-CDF35DCB0217}">
      <dsp:nvSpPr>
        <dsp:cNvPr id="0" name=""/>
        <dsp:cNvSpPr/>
      </dsp:nvSpPr>
      <dsp:spPr>
        <a:xfrm>
          <a:off x="2593625" y="2977163"/>
          <a:ext cx="1240474" cy="3039293"/>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Standard Statement 3</a:t>
          </a:r>
          <a:endParaRPr lang="en-US" sz="1900" kern="1200" dirty="0"/>
        </a:p>
      </dsp:txBody>
      <dsp:txXfrm>
        <a:off x="2629957" y="3013495"/>
        <a:ext cx="1167810" cy="2966629"/>
      </dsp:txXfrm>
    </dsp:sp>
    <dsp:sp modelId="{F2304F0A-540F-4688-B05D-B4C17D367ADD}">
      <dsp:nvSpPr>
        <dsp:cNvPr id="0" name=""/>
        <dsp:cNvSpPr/>
      </dsp:nvSpPr>
      <dsp:spPr>
        <a:xfrm>
          <a:off x="3946776" y="1316141"/>
          <a:ext cx="3825623" cy="1445670"/>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18110" tIns="118110" rIns="118110" bIns="118110" numCol="1" spcCol="1270" anchor="ctr" anchorCtr="0">
          <a:noAutofit/>
        </a:bodyPr>
        <a:lstStyle/>
        <a:p>
          <a:pPr lvl="0" algn="ctr" defTabSz="1377950">
            <a:lnSpc>
              <a:spcPct val="100000"/>
            </a:lnSpc>
            <a:spcBef>
              <a:spcPct val="0"/>
            </a:spcBef>
            <a:spcAft>
              <a:spcPts val="0"/>
            </a:spcAft>
          </a:pPr>
          <a:r>
            <a:rPr lang="en-US" sz="3100" kern="1200" dirty="0" smtClean="0"/>
            <a:t>Presentation of Knowledge and Ideas</a:t>
          </a:r>
          <a:endParaRPr lang="en-US" sz="3100" kern="1200" dirty="0"/>
        </a:p>
      </dsp:txBody>
      <dsp:txXfrm>
        <a:off x="3989118" y="1358483"/>
        <a:ext cx="3740939" cy="1360986"/>
      </dsp:txXfrm>
    </dsp:sp>
    <dsp:sp modelId="{D8F93136-04FA-45C9-AB41-539DC7E07736}">
      <dsp:nvSpPr>
        <dsp:cNvPr id="0" name=""/>
        <dsp:cNvSpPr/>
      </dsp:nvSpPr>
      <dsp:spPr>
        <a:xfrm>
          <a:off x="3938299" y="2977527"/>
          <a:ext cx="1240474" cy="3039293"/>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Standard Statement 4</a:t>
          </a:r>
          <a:endParaRPr lang="en-US" sz="1900" kern="1200" dirty="0"/>
        </a:p>
      </dsp:txBody>
      <dsp:txXfrm>
        <a:off x="3974631" y="3013859"/>
        <a:ext cx="1167810" cy="2966629"/>
      </dsp:txXfrm>
    </dsp:sp>
    <dsp:sp modelId="{C50E4337-E2C7-4835-BE1A-C88ABEFD32FD}">
      <dsp:nvSpPr>
        <dsp:cNvPr id="0" name=""/>
        <dsp:cNvSpPr/>
      </dsp:nvSpPr>
      <dsp:spPr>
        <a:xfrm>
          <a:off x="5230874" y="2977527"/>
          <a:ext cx="1240474" cy="3039293"/>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Standard Statement 5</a:t>
          </a:r>
          <a:endParaRPr lang="en-US" sz="1900" kern="1200" dirty="0"/>
        </a:p>
      </dsp:txBody>
      <dsp:txXfrm>
        <a:off x="5267206" y="3013859"/>
        <a:ext cx="1167810" cy="2966629"/>
      </dsp:txXfrm>
    </dsp:sp>
    <dsp:sp modelId="{9158058D-3F5C-4AFE-B4E9-0C4693F7CA7A}">
      <dsp:nvSpPr>
        <dsp:cNvPr id="0" name=""/>
        <dsp:cNvSpPr/>
      </dsp:nvSpPr>
      <dsp:spPr>
        <a:xfrm>
          <a:off x="6523448" y="2977527"/>
          <a:ext cx="1240474" cy="3039293"/>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Standard Statement 6</a:t>
          </a:r>
          <a:endParaRPr lang="en-US" sz="1900" kern="1200" dirty="0"/>
        </a:p>
      </dsp:txBody>
      <dsp:txXfrm>
        <a:off x="6559780" y="3013859"/>
        <a:ext cx="1167810" cy="29666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578E2B-6174-4B42-A3DA-D6DE6736AA72}">
      <dsp:nvSpPr>
        <dsp:cNvPr id="0" name=""/>
        <dsp:cNvSpPr/>
      </dsp:nvSpPr>
      <dsp:spPr>
        <a:xfrm>
          <a:off x="4649" y="2638"/>
          <a:ext cx="7763101" cy="1110512"/>
        </a:xfrm>
        <a:prstGeom prst="roundRect">
          <a:avLst>
            <a:gd name="adj" fmla="val 10000"/>
          </a:avLst>
        </a:prstGeom>
        <a:solidFill>
          <a:schemeClr val="accent3"/>
        </a:solidFill>
        <a:ln w="38100" cap="flat" cmpd="sng" algn="ctr">
          <a:solidFill>
            <a:schemeClr val="bg1"/>
          </a:solidFill>
          <a:prstDash val="solid"/>
        </a:ln>
        <a:effectLst>
          <a:outerShdw blurRad="50800" dist="38100" dir="2700000" algn="tl" rotWithShape="0">
            <a:prstClr val="black">
              <a:alpha val="40000"/>
            </a:prstClr>
          </a:outerShdw>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Language Strand</a:t>
          </a:r>
          <a:endParaRPr lang="en-US" sz="4000" kern="1200" dirty="0"/>
        </a:p>
      </dsp:txBody>
      <dsp:txXfrm>
        <a:off x="37175" y="35164"/>
        <a:ext cx="7698049" cy="1045460"/>
      </dsp:txXfrm>
    </dsp:sp>
    <dsp:sp modelId="{E6260440-2896-434D-94B5-9BE59E8C95DA}">
      <dsp:nvSpPr>
        <dsp:cNvPr id="0" name=""/>
        <dsp:cNvSpPr/>
      </dsp:nvSpPr>
      <dsp:spPr>
        <a:xfrm>
          <a:off x="4649" y="1277221"/>
          <a:ext cx="2518629" cy="2211734"/>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Conventions of Standard English</a:t>
          </a:r>
          <a:endParaRPr lang="en-US" sz="1800" kern="1200" dirty="0"/>
        </a:p>
      </dsp:txBody>
      <dsp:txXfrm>
        <a:off x="69428" y="1342000"/>
        <a:ext cx="2389071" cy="2082176"/>
      </dsp:txXfrm>
    </dsp:sp>
    <dsp:sp modelId="{00E0D026-5A9F-4766-AC6C-CACE075DFEFA}">
      <dsp:nvSpPr>
        <dsp:cNvPr id="0" name=""/>
        <dsp:cNvSpPr/>
      </dsp:nvSpPr>
      <dsp:spPr>
        <a:xfrm>
          <a:off x="4649" y="3653026"/>
          <a:ext cx="1233413" cy="2211734"/>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Standard Statement 1</a:t>
          </a:r>
          <a:endParaRPr lang="en-US" sz="1800" kern="1200" dirty="0"/>
        </a:p>
      </dsp:txBody>
      <dsp:txXfrm>
        <a:off x="40774" y="3689151"/>
        <a:ext cx="1161163" cy="2139484"/>
      </dsp:txXfrm>
    </dsp:sp>
    <dsp:sp modelId="{A774595F-6076-446D-9D26-44C31ADCCF00}">
      <dsp:nvSpPr>
        <dsp:cNvPr id="0" name=""/>
        <dsp:cNvSpPr/>
      </dsp:nvSpPr>
      <dsp:spPr>
        <a:xfrm>
          <a:off x="1289865" y="3653026"/>
          <a:ext cx="1233413" cy="2211734"/>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Standard Statement 2</a:t>
          </a:r>
          <a:endParaRPr lang="en-US" sz="1800" kern="1200" dirty="0"/>
        </a:p>
      </dsp:txBody>
      <dsp:txXfrm>
        <a:off x="1325990" y="3689151"/>
        <a:ext cx="1161163" cy="2139484"/>
      </dsp:txXfrm>
    </dsp:sp>
    <dsp:sp modelId="{CB5188D3-0482-41DC-AFD1-BE5AA3BBFAAF}">
      <dsp:nvSpPr>
        <dsp:cNvPr id="0" name=""/>
        <dsp:cNvSpPr/>
      </dsp:nvSpPr>
      <dsp:spPr>
        <a:xfrm>
          <a:off x="2626885" y="1277221"/>
          <a:ext cx="1233413" cy="2211734"/>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Knowledge of Language</a:t>
          </a:r>
          <a:endParaRPr lang="en-US" sz="1800" kern="1200" dirty="0"/>
        </a:p>
      </dsp:txBody>
      <dsp:txXfrm>
        <a:off x="2663010" y="1313346"/>
        <a:ext cx="1161163" cy="2139484"/>
      </dsp:txXfrm>
    </dsp:sp>
    <dsp:sp modelId="{0FB59E76-7F80-4DD8-99CE-E12E60E0AD30}">
      <dsp:nvSpPr>
        <dsp:cNvPr id="0" name=""/>
        <dsp:cNvSpPr/>
      </dsp:nvSpPr>
      <dsp:spPr>
        <a:xfrm>
          <a:off x="2626885" y="3653026"/>
          <a:ext cx="1233413" cy="2211734"/>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Standard Statement 3</a:t>
          </a:r>
          <a:endParaRPr lang="en-US" sz="1800" kern="1200" dirty="0"/>
        </a:p>
      </dsp:txBody>
      <dsp:txXfrm>
        <a:off x="2663010" y="3689151"/>
        <a:ext cx="1161163" cy="2139484"/>
      </dsp:txXfrm>
    </dsp:sp>
    <dsp:sp modelId="{18920292-7AA3-4F2D-917B-308E00FF0B84}">
      <dsp:nvSpPr>
        <dsp:cNvPr id="0" name=""/>
        <dsp:cNvSpPr/>
      </dsp:nvSpPr>
      <dsp:spPr>
        <a:xfrm>
          <a:off x="3963905" y="1277221"/>
          <a:ext cx="3803845" cy="2211734"/>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Vocabulary Acquisition and Use </a:t>
          </a:r>
          <a:endParaRPr lang="en-US" sz="1800" kern="1200" dirty="0"/>
        </a:p>
      </dsp:txBody>
      <dsp:txXfrm>
        <a:off x="4028684" y="1342000"/>
        <a:ext cx="3674287" cy="2082176"/>
      </dsp:txXfrm>
    </dsp:sp>
    <dsp:sp modelId="{53225F08-AD5B-4F8D-BB3B-5811DB44D8E8}">
      <dsp:nvSpPr>
        <dsp:cNvPr id="0" name=""/>
        <dsp:cNvSpPr/>
      </dsp:nvSpPr>
      <dsp:spPr>
        <a:xfrm>
          <a:off x="3963905" y="3653026"/>
          <a:ext cx="1233413" cy="2211734"/>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Standard Statement 4</a:t>
          </a:r>
          <a:endParaRPr lang="en-US" sz="1800" kern="1200" dirty="0"/>
        </a:p>
      </dsp:txBody>
      <dsp:txXfrm>
        <a:off x="4000030" y="3689151"/>
        <a:ext cx="1161163" cy="2139484"/>
      </dsp:txXfrm>
    </dsp:sp>
    <dsp:sp modelId="{A6E2112D-36FB-40C1-A225-4C9BA9462374}">
      <dsp:nvSpPr>
        <dsp:cNvPr id="0" name=""/>
        <dsp:cNvSpPr/>
      </dsp:nvSpPr>
      <dsp:spPr>
        <a:xfrm>
          <a:off x="5249121" y="3653026"/>
          <a:ext cx="1233413" cy="2211734"/>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Standard Statement 5</a:t>
          </a:r>
          <a:endParaRPr lang="en-US" sz="1800" kern="1200" dirty="0"/>
        </a:p>
      </dsp:txBody>
      <dsp:txXfrm>
        <a:off x="5285246" y="3689151"/>
        <a:ext cx="1161163" cy="2139484"/>
      </dsp:txXfrm>
    </dsp:sp>
    <dsp:sp modelId="{30DA11B6-F197-4ED6-B263-54B3668AFBD6}">
      <dsp:nvSpPr>
        <dsp:cNvPr id="0" name=""/>
        <dsp:cNvSpPr/>
      </dsp:nvSpPr>
      <dsp:spPr>
        <a:xfrm>
          <a:off x="6534337" y="3653026"/>
          <a:ext cx="1233413" cy="2211734"/>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Standard Statement 6</a:t>
          </a:r>
          <a:endParaRPr lang="en-US" sz="1800" kern="1200" dirty="0"/>
        </a:p>
      </dsp:txBody>
      <dsp:txXfrm>
        <a:off x="6570462" y="3689151"/>
        <a:ext cx="1161163" cy="21394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06D8A-9C25-4373-8F92-75CFA56CA244}">
      <dsp:nvSpPr>
        <dsp:cNvPr id="0" name=""/>
        <dsp:cNvSpPr/>
      </dsp:nvSpPr>
      <dsp:spPr>
        <a:xfrm>
          <a:off x="4680" y="712"/>
          <a:ext cx="7767719" cy="1098756"/>
        </a:xfrm>
        <a:prstGeom prst="roundRect">
          <a:avLst>
            <a:gd name="adj" fmla="val 10000"/>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ts val="3800"/>
            </a:lnSpc>
            <a:spcBef>
              <a:spcPct val="0"/>
            </a:spcBef>
            <a:spcAft>
              <a:spcPts val="0"/>
            </a:spcAft>
          </a:pPr>
          <a:r>
            <a:rPr lang="en-US" sz="3600" kern="1200" dirty="0" smtClean="0"/>
            <a:t>Ohio’s New Learning Standards for English Language Arts </a:t>
          </a:r>
          <a:endParaRPr lang="en-US" sz="3600" kern="1200" dirty="0"/>
        </a:p>
      </dsp:txBody>
      <dsp:txXfrm>
        <a:off x="36861" y="32893"/>
        <a:ext cx="7703357" cy="1034394"/>
      </dsp:txXfrm>
    </dsp:sp>
    <dsp:sp modelId="{05CBB7E5-77CC-4674-AAA1-3A2FDA7F6BE3}">
      <dsp:nvSpPr>
        <dsp:cNvPr id="0" name=""/>
        <dsp:cNvSpPr/>
      </dsp:nvSpPr>
      <dsp:spPr>
        <a:xfrm>
          <a:off x="0" y="1206551"/>
          <a:ext cx="2039724" cy="2254969"/>
        </a:xfrm>
        <a:prstGeom prst="roundRect">
          <a:avLst>
            <a:gd name="adj" fmla="val 10000"/>
          </a:avLst>
        </a:prstGeom>
        <a:solidFill>
          <a:schemeClr val="tx2">
            <a:lumMod val="40000"/>
            <a:lumOff val="60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Reading Strand</a:t>
          </a:r>
          <a:endParaRPr lang="en-US" sz="2400" kern="1200" dirty="0"/>
        </a:p>
      </dsp:txBody>
      <dsp:txXfrm>
        <a:off x="59741" y="1266292"/>
        <a:ext cx="1920242" cy="2135487"/>
      </dsp:txXfrm>
    </dsp:sp>
    <dsp:sp modelId="{849A1096-4733-4ACB-B743-91FEF7ACE82F}">
      <dsp:nvSpPr>
        <dsp:cNvPr id="0" name=""/>
        <dsp:cNvSpPr/>
      </dsp:nvSpPr>
      <dsp:spPr>
        <a:xfrm>
          <a:off x="20529" y="3688630"/>
          <a:ext cx="358584" cy="2254969"/>
        </a:xfrm>
        <a:prstGeom prst="roundRect">
          <a:avLst>
            <a:gd name="adj" fmla="val 10000"/>
          </a:avLst>
        </a:prstGeom>
        <a:solidFill>
          <a:schemeClr val="tx2">
            <a:lumMod val="20000"/>
            <a:lumOff val="80000"/>
          </a:schemeClr>
        </a:solidFill>
        <a:ln w="9525" cap="flat" cmpd="sng" algn="ctr">
          <a:solidFill>
            <a:schemeClr val="tx2"/>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vert270"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Key Ideas and Details         </a:t>
          </a:r>
          <a:endParaRPr lang="en-US" sz="1400" kern="1200" dirty="0">
            <a:solidFill>
              <a:schemeClr val="tx1"/>
            </a:solidFill>
          </a:endParaRPr>
        </a:p>
      </dsp:txBody>
      <dsp:txXfrm>
        <a:off x="31032" y="3699133"/>
        <a:ext cx="337578" cy="2233963"/>
      </dsp:txXfrm>
    </dsp:sp>
    <dsp:sp modelId="{38516371-8524-4C3E-9AB8-D2FAB841D2B8}">
      <dsp:nvSpPr>
        <dsp:cNvPr id="0" name=""/>
        <dsp:cNvSpPr/>
      </dsp:nvSpPr>
      <dsp:spPr>
        <a:xfrm>
          <a:off x="440464" y="3686311"/>
          <a:ext cx="340423" cy="2254969"/>
        </a:xfrm>
        <a:prstGeom prst="roundRect">
          <a:avLst>
            <a:gd name="adj" fmla="val 10000"/>
          </a:avLst>
        </a:prstGeom>
        <a:solidFill>
          <a:schemeClr val="tx2">
            <a:lumMod val="20000"/>
            <a:lumOff val="80000"/>
          </a:schemeClr>
        </a:solidFill>
        <a:ln w="9525" cap="flat" cmpd="sng" algn="ctr">
          <a:solidFill>
            <a:schemeClr val="tx2"/>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vert270"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Craft and Structure</a:t>
          </a:r>
          <a:endParaRPr lang="en-US" sz="1400" kern="1200" dirty="0">
            <a:solidFill>
              <a:schemeClr val="tx1"/>
            </a:solidFill>
          </a:endParaRPr>
        </a:p>
      </dsp:txBody>
      <dsp:txXfrm>
        <a:off x="450435" y="3696282"/>
        <a:ext cx="320481" cy="2235027"/>
      </dsp:txXfrm>
    </dsp:sp>
    <dsp:sp modelId="{2F924144-8D77-4F74-B38F-1D948694D8B9}">
      <dsp:nvSpPr>
        <dsp:cNvPr id="0" name=""/>
        <dsp:cNvSpPr/>
      </dsp:nvSpPr>
      <dsp:spPr>
        <a:xfrm>
          <a:off x="831839" y="3688630"/>
          <a:ext cx="578687" cy="2254969"/>
        </a:xfrm>
        <a:prstGeom prst="roundRect">
          <a:avLst>
            <a:gd name="adj" fmla="val 10000"/>
          </a:avLst>
        </a:prstGeom>
        <a:solidFill>
          <a:schemeClr val="tx2">
            <a:lumMod val="20000"/>
            <a:lumOff val="80000"/>
          </a:schemeClr>
        </a:solidFill>
        <a:ln w="9525" cap="flat" cmpd="sng" algn="ctr">
          <a:solidFill>
            <a:schemeClr val="tx2"/>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vert270" wrap="square" lIns="49530" tIns="49530" rIns="49530" bIns="49530" numCol="1" spcCol="1270" anchor="ctr" anchorCtr="0">
          <a:noAutofit/>
        </a:bodyPr>
        <a:lstStyle/>
        <a:p>
          <a:pPr lvl="0" algn="ctr" defTabSz="577850">
            <a:lnSpc>
              <a:spcPct val="100000"/>
            </a:lnSpc>
            <a:spcBef>
              <a:spcPct val="0"/>
            </a:spcBef>
            <a:spcAft>
              <a:spcPts val="0"/>
            </a:spcAft>
          </a:pPr>
          <a:r>
            <a:rPr lang="en-US" sz="1300" kern="1200" dirty="0" smtClean="0">
              <a:solidFill>
                <a:schemeClr val="tx1"/>
              </a:solidFill>
            </a:rPr>
            <a:t>Integration of </a:t>
          </a:r>
          <a:r>
            <a:rPr lang="en-US" sz="1400" kern="1200" dirty="0" smtClean="0">
              <a:solidFill>
                <a:schemeClr val="tx1"/>
              </a:solidFill>
            </a:rPr>
            <a:t>Knowledge</a:t>
          </a:r>
          <a:r>
            <a:rPr lang="en-US" sz="1300" kern="1200" dirty="0" smtClean="0">
              <a:solidFill>
                <a:schemeClr val="tx1"/>
              </a:solidFill>
            </a:rPr>
            <a:t> </a:t>
          </a:r>
        </a:p>
        <a:p>
          <a:pPr lvl="0" algn="ctr" defTabSz="577850">
            <a:lnSpc>
              <a:spcPct val="100000"/>
            </a:lnSpc>
            <a:spcBef>
              <a:spcPct val="0"/>
            </a:spcBef>
            <a:spcAft>
              <a:spcPts val="0"/>
            </a:spcAft>
          </a:pPr>
          <a:r>
            <a:rPr lang="en-US" sz="1300" kern="1200" dirty="0" smtClean="0">
              <a:solidFill>
                <a:schemeClr val="tx1"/>
              </a:solidFill>
            </a:rPr>
            <a:t>and Ideas</a:t>
          </a:r>
          <a:endParaRPr lang="en-US" sz="1300" kern="1200" dirty="0">
            <a:solidFill>
              <a:schemeClr val="tx1"/>
            </a:solidFill>
          </a:endParaRPr>
        </a:p>
      </dsp:txBody>
      <dsp:txXfrm>
        <a:off x="848788" y="3705579"/>
        <a:ext cx="544789" cy="2221071"/>
      </dsp:txXfrm>
    </dsp:sp>
    <dsp:sp modelId="{16011AD0-69CA-4AED-A5B4-B5EB1C6DEB51}">
      <dsp:nvSpPr>
        <dsp:cNvPr id="0" name=""/>
        <dsp:cNvSpPr/>
      </dsp:nvSpPr>
      <dsp:spPr>
        <a:xfrm>
          <a:off x="1457519" y="3686311"/>
          <a:ext cx="599046" cy="2254969"/>
        </a:xfrm>
        <a:prstGeom prst="roundRect">
          <a:avLst>
            <a:gd name="adj" fmla="val 10000"/>
          </a:avLst>
        </a:prstGeom>
        <a:solidFill>
          <a:schemeClr val="tx2">
            <a:lumMod val="20000"/>
            <a:lumOff val="80000"/>
          </a:schemeClr>
        </a:solidFill>
        <a:ln w="9525" cap="flat" cmpd="sng" algn="ctr">
          <a:solidFill>
            <a:schemeClr val="tx2"/>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vert270"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Range of Reading and Level of Text Complexity</a:t>
          </a:r>
          <a:endParaRPr lang="en-US" sz="1400" kern="1200" dirty="0">
            <a:solidFill>
              <a:schemeClr val="tx1"/>
            </a:solidFill>
          </a:endParaRPr>
        </a:p>
      </dsp:txBody>
      <dsp:txXfrm>
        <a:off x="1475064" y="3703856"/>
        <a:ext cx="563956" cy="2219879"/>
      </dsp:txXfrm>
    </dsp:sp>
    <dsp:sp modelId="{70EA43F9-D234-40B5-8264-2F55FED66630}">
      <dsp:nvSpPr>
        <dsp:cNvPr id="0" name=""/>
        <dsp:cNvSpPr/>
      </dsp:nvSpPr>
      <dsp:spPr>
        <a:xfrm>
          <a:off x="2148445" y="1206551"/>
          <a:ext cx="2156579" cy="2254969"/>
        </a:xfrm>
        <a:prstGeom prst="roundRect">
          <a:avLst>
            <a:gd name="adj" fmla="val 10000"/>
          </a:avLst>
        </a:prstGeom>
        <a:solidFill>
          <a:schemeClr val="tx2">
            <a:lumMod val="40000"/>
            <a:lumOff val="60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Writing Strand</a:t>
          </a:r>
          <a:endParaRPr lang="en-US" sz="2400" kern="1200" dirty="0"/>
        </a:p>
      </dsp:txBody>
      <dsp:txXfrm>
        <a:off x="2211609" y="1269715"/>
        <a:ext cx="2030251" cy="2128641"/>
      </dsp:txXfrm>
    </dsp:sp>
    <dsp:sp modelId="{7CC4B6EE-5830-4F61-8090-9EAFE91863BB}">
      <dsp:nvSpPr>
        <dsp:cNvPr id="0" name=""/>
        <dsp:cNvSpPr/>
      </dsp:nvSpPr>
      <dsp:spPr>
        <a:xfrm>
          <a:off x="2159154" y="3686311"/>
          <a:ext cx="432314" cy="2254969"/>
        </a:xfrm>
        <a:prstGeom prst="roundRect">
          <a:avLst>
            <a:gd name="adj" fmla="val 10000"/>
          </a:avLst>
        </a:prstGeom>
        <a:solidFill>
          <a:schemeClr val="tx2">
            <a:lumMod val="20000"/>
            <a:lumOff val="80000"/>
          </a:schemeClr>
        </a:solidFill>
        <a:ln w="9525" cap="flat" cmpd="sng" algn="ctr">
          <a:solidFill>
            <a:schemeClr val="tx2"/>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vert270"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Text Types and Purposes</a:t>
          </a:r>
          <a:endParaRPr lang="en-US" sz="1300" kern="1200" dirty="0">
            <a:solidFill>
              <a:schemeClr val="tx1"/>
            </a:solidFill>
          </a:endParaRPr>
        </a:p>
      </dsp:txBody>
      <dsp:txXfrm>
        <a:off x="2171816" y="3698973"/>
        <a:ext cx="406990" cy="2229645"/>
      </dsp:txXfrm>
    </dsp:sp>
    <dsp:sp modelId="{6D0B2812-145E-439D-8427-2D2F4E831819}">
      <dsp:nvSpPr>
        <dsp:cNvPr id="0" name=""/>
        <dsp:cNvSpPr/>
      </dsp:nvSpPr>
      <dsp:spPr>
        <a:xfrm>
          <a:off x="2651862" y="3686311"/>
          <a:ext cx="633531" cy="2254969"/>
        </a:xfrm>
        <a:prstGeom prst="roundRect">
          <a:avLst>
            <a:gd name="adj" fmla="val 10000"/>
          </a:avLst>
        </a:prstGeom>
        <a:solidFill>
          <a:schemeClr val="tx2">
            <a:lumMod val="20000"/>
            <a:lumOff val="80000"/>
          </a:schemeClr>
        </a:solidFill>
        <a:ln w="9525" cap="flat" cmpd="sng" algn="ctr">
          <a:solidFill>
            <a:schemeClr val="tx2"/>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vert270" wrap="square" lIns="49530" tIns="49530" rIns="49530" bIns="49530" numCol="1" spcCol="1270" anchor="ctr" anchorCtr="0">
          <a:noAutofit/>
        </a:bodyPr>
        <a:lstStyle/>
        <a:p>
          <a:pPr lvl="0" algn="ctr" defTabSz="577850">
            <a:lnSpc>
              <a:spcPct val="100000"/>
            </a:lnSpc>
            <a:spcBef>
              <a:spcPct val="0"/>
            </a:spcBef>
            <a:spcAft>
              <a:spcPts val="0"/>
            </a:spcAft>
          </a:pPr>
          <a:r>
            <a:rPr lang="en-US" sz="1300" kern="1200" dirty="0" smtClean="0">
              <a:solidFill>
                <a:schemeClr val="tx1"/>
              </a:solidFill>
            </a:rPr>
            <a:t>Production and Distribution </a:t>
          </a:r>
        </a:p>
        <a:p>
          <a:pPr lvl="0" algn="ctr" defTabSz="577850">
            <a:lnSpc>
              <a:spcPct val="100000"/>
            </a:lnSpc>
            <a:spcBef>
              <a:spcPct val="0"/>
            </a:spcBef>
            <a:spcAft>
              <a:spcPts val="0"/>
            </a:spcAft>
          </a:pPr>
          <a:r>
            <a:rPr lang="en-US" sz="1300" kern="1200" dirty="0" smtClean="0">
              <a:solidFill>
                <a:schemeClr val="tx1"/>
              </a:solidFill>
            </a:rPr>
            <a:t>of Writing</a:t>
          </a:r>
          <a:endParaRPr lang="en-US" sz="1300" kern="1200" dirty="0">
            <a:solidFill>
              <a:schemeClr val="tx1"/>
            </a:solidFill>
          </a:endParaRPr>
        </a:p>
      </dsp:txBody>
      <dsp:txXfrm>
        <a:off x="2670417" y="3704866"/>
        <a:ext cx="596421" cy="2217859"/>
      </dsp:txXfrm>
    </dsp:sp>
    <dsp:sp modelId="{2FF9B1AB-BBEE-45AD-B4CC-0EFA2177F73A}">
      <dsp:nvSpPr>
        <dsp:cNvPr id="0" name=""/>
        <dsp:cNvSpPr/>
      </dsp:nvSpPr>
      <dsp:spPr>
        <a:xfrm>
          <a:off x="3340742" y="3688630"/>
          <a:ext cx="422121" cy="2254969"/>
        </a:xfrm>
        <a:prstGeom prst="roundRect">
          <a:avLst>
            <a:gd name="adj" fmla="val 10000"/>
          </a:avLst>
        </a:prstGeom>
        <a:solidFill>
          <a:schemeClr val="tx2">
            <a:lumMod val="20000"/>
            <a:lumOff val="80000"/>
          </a:schemeClr>
        </a:solidFill>
        <a:ln w="9525" cap="flat" cmpd="sng" algn="ctr">
          <a:solidFill>
            <a:schemeClr val="tx2"/>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vert270"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Research to Build Knowledge</a:t>
          </a:r>
          <a:endParaRPr lang="en-US" sz="1300" kern="1200" dirty="0">
            <a:solidFill>
              <a:schemeClr val="tx1"/>
            </a:solidFill>
          </a:endParaRPr>
        </a:p>
      </dsp:txBody>
      <dsp:txXfrm>
        <a:off x="3353106" y="3700994"/>
        <a:ext cx="397393" cy="2230241"/>
      </dsp:txXfrm>
    </dsp:sp>
    <dsp:sp modelId="{688DE128-5D8C-44A0-9EFB-5033F23AF3CD}">
      <dsp:nvSpPr>
        <dsp:cNvPr id="0" name=""/>
        <dsp:cNvSpPr/>
      </dsp:nvSpPr>
      <dsp:spPr>
        <a:xfrm>
          <a:off x="3826078" y="3688630"/>
          <a:ext cx="505630" cy="2254969"/>
        </a:xfrm>
        <a:prstGeom prst="roundRect">
          <a:avLst>
            <a:gd name="adj" fmla="val 10000"/>
          </a:avLst>
        </a:prstGeom>
        <a:solidFill>
          <a:schemeClr val="tx2">
            <a:lumMod val="20000"/>
            <a:lumOff val="80000"/>
          </a:schemeClr>
        </a:solidFill>
        <a:ln w="9525" cap="flat" cmpd="sng" algn="ctr">
          <a:solidFill>
            <a:schemeClr val="tx2"/>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vert270"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Range of Writing </a:t>
          </a:r>
          <a:endParaRPr lang="en-US" sz="1300" kern="1200" dirty="0">
            <a:solidFill>
              <a:schemeClr val="tx1"/>
            </a:solidFill>
          </a:endParaRPr>
        </a:p>
      </dsp:txBody>
      <dsp:txXfrm>
        <a:off x="3840887" y="3703439"/>
        <a:ext cx="476012" cy="2225351"/>
      </dsp:txXfrm>
    </dsp:sp>
    <dsp:sp modelId="{9A2B51BC-AC7A-4925-87FF-1C3E394AF832}">
      <dsp:nvSpPr>
        <dsp:cNvPr id="0" name=""/>
        <dsp:cNvSpPr/>
      </dsp:nvSpPr>
      <dsp:spPr>
        <a:xfrm>
          <a:off x="4423533" y="1206551"/>
          <a:ext cx="1396581" cy="2254969"/>
        </a:xfrm>
        <a:prstGeom prst="roundRect">
          <a:avLst>
            <a:gd name="adj" fmla="val 10000"/>
          </a:avLst>
        </a:prstGeom>
        <a:solidFill>
          <a:schemeClr val="tx2">
            <a:lumMod val="40000"/>
            <a:lumOff val="60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Speaking and Listening Strand</a:t>
          </a:r>
          <a:endParaRPr lang="en-US" sz="2400" kern="1200" dirty="0"/>
        </a:p>
      </dsp:txBody>
      <dsp:txXfrm>
        <a:off x="4464437" y="1247455"/>
        <a:ext cx="1314773" cy="2173161"/>
      </dsp:txXfrm>
    </dsp:sp>
    <dsp:sp modelId="{E564F9CF-162F-482D-AE23-04291E43C38B}">
      <dsp:nvSpPr>
        <dsp:cNvPr id="0" name=""/>
        <dsp:cNvSpPr/>
      </dsp:nvSpPr>
      <dsp:spPr>
        <a:xfrm>
          <a:off x="4423533" y="3686311"/>
          <a:ext cx="702527" cy="2254969"/>
        </a:xfrm>
        <a:prstGeom prst="roundRect">
          <a:avLst>
            <a:gd name="adj" fmla="val 10000"/>
          </a:avLst>
        </a:prstGeom>
        <a:solidFill>
          <a:schemeClr val="tx2">
            <a:lumMod val="20000"/>
            <a:lumOff val="80000"/>
          </a:schemeClr>
        </a:solidFill>
        <a:ln w="9525" cap="flat" cmpd="sng" algn="ctr">
          <a:solidFill>
            <a:schemeClr val="tx2"/>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vert270"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Comprehension and Collaboration</a:t>
          </a:r>
          <a:endParaRPr lang="en-US" sz="1300" kern="1200" dirty="0">
            <a:solidFill>
              <a:schemeClr val="tx1"/>
            </a:solidFill>
          </a:endParaRPr>
        </a:p>
      </dsp:txBody>
      <dsp:txXfrm>
        <a:off x="4444109" y="3706887"/>
        <a:ext cx="661375" cy="2213817"/>
      </dsp:txXfrm>
    </dsp:sp>
    <dsp:sp modelId="{5C2F849B-643A-4211-9FE0-CDDAF99F2883}">
      <dsp:nvSpPr>
        <dsp:cNvPr id="0" name=""/>
        <dsp:cNvSpPr/>
      </dsp:nvSpPr>
      <dsp:spPr>
        <a:xfrm>
          <a:off x="5180387" y="3686311"/>
          <a:ext cx="639727" cy="2254969"/>
        </a:xfrm>
        <a:prstGeom prst="roundRect">
          <a:avLst>
            <a:gd name="adj" fmla="val 10000"/>
          </a:avLst>
        </a:prstGeom>
        <a:solidFill>
          <a:schemeClr val="tx2">
            <a:lumMod val="20000"/>
            <a:lumOff val="80000"/>
          </a:schemeClr>
        </a:solidFill>
        <a:ln w="9525" cap="flat" cmpd="sng" algn="ctr">
          <a:solidFill>
            <a:schemeClr val="tx2"/>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vert270" wrap="square" lIns="49530" tIns="49530" rIns="49530" bIns="49530" numCol="1" spcCol="1270" anchor="ctr" anchorCtr="0">
          <a:noAutofit/>
        </a:bodyPr>
        <a:lstStyle/>
        <a:p>
          <a:pPr lvl="0" algn="ctr" defTabSz="577850">
            <a:lnSpc>
              <a:spcPct val="100000"/>
            </a:lnSpc>
            <a:spcBef>
              <a:spcPct val="0"/>
            </a:spcBef>
            <a:spcAft>
              <a:spcPts val="0"/>
            </a:spcAft>
          </a:pPr>
          <a:r>
            <a:rPr lang="en-US" sz="1300" kern="1200" dirty="0" smtClean="0">
              <a:solidFill>
                <a:schemeClr val="tx1"/>
              </a:solidFill>
            </a:rPr>
            <a:t>Presentation of Knowledge </a:t>
          </a:r>
        </a:p>
        <a:p>
          <a:pPr lvl="0" algn="ctr" defTabSz="577850">
            <a:lnSpc>
              <a:spcPct val="100000"/>
            </a:lnSpc>
            <a:spcBef>
              <a:spcPct val="0"/>
            </a:spcBef>
            <a:spcAft>
              <a:spcPts val="0"/>
            </a:spcAft>
          </a:pPr>
          <a:r>
            <a:rPr lang="en-US" sz="1300" kern="1200" dirty="0" smtClean="0">
              <a:solidFill>
                <a:schemeClr val="tx1"/>
              </a:solidFill>
            </a:rPr>
            <a:t>and Ideas</a:t>
          </a:r>
          <a:endParaRPr lang="en-US" sz="1300" kern="1200" dirty="0">
            <a:solidFill>
              <a:schemeClr val="tx1"/>
            </a:solidFill>
          </a:endParaRPr>
        </a:p>
      </dsp:txBody>
      <dsp:txXfrm>
        <a:off x="5199124" y="3705048"/>
        <a:ext cx="602253" cy="2217495"/>
      </dsp:txXfrm>
    </dsp:sp>
    <dsp:sp modelId="{F66BFA2C-382C-4985-A018-D2625DEF8623}">
      <dsp:nvSpPr>
        <dsp:cNvPr id="0" name=""/>
        <dsp:cNvSpPr/>
      </dsp:nvSpPr>
      <dsp:spPr>
        <a:xfrm>
          <a:off x="5928769" y="1206551"/>
          <a:ext cx="1833707" cy="2254969"/>
        </a:xfrm>
        <a:prstGeom prst="roundRect">
          <a:avLst>
            <a:gd name="adj" fmla="val 10000"/>
          </a:avLst>
        </a:prstGeom>
        <a:solidFill>
          <a:schemeClr val="tx2">
            <a:lumMod val="40000"/>
            <a:lumOff val="60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Language Strand</a:t>
          </a:r>
          <a:endParaRPr lang="en-US" sz="2400" kern="1200" dirty="0"/>
        </a:p>
      </dsp:txBody>
      <dsp:txXfrm>
        <a:off x="5982476" y="1260258"/>
        <a:ext cx="1726293" cy="2147555"/>
      </dsp:txXfrm>
    </dsp:sp>
    <dsp:sp modelId="{2B7203A5-6162-4E57-B1A9-C20C65E012ED}">
      <dsp:nvSpPr>
        <dsp:cNvPr id="0" name=""/>
        <dsp:cNvSpPr/>
      </dsp:nvSpPr>
      <dsp:spPr>
        <a:xfrm>
          <a:off x="5928769" y="3686311"/>
          <a:ext cx="598219" cy="2254969"/>
        </a:xfrm>
        <a:prstGeom prst="roundRect">
          <a:avLst>
            <a:gd name="adj" fmla="val 10000"/>
          </a:avLst>
        </a:prstGeom>
        <a:solidFill>
          <a:schemeClr val="tx2">
            <a:lumMod val="20000"/>
            <a:lumOff val="80000"/>
          </a:schemeClr>
        </a:solidFill>
        <a:ln w="9525" cap="flat" cmpd="sng" algn="ctr">
          <a:solidFill>
            <a:schemeClr val="tx2"/>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vert270" wrap="square" lIns="49530" tIns="49530" rIns="49530" bIns="49530" numCol="1" spcCol="1270" anchor="ctr" anchorCtr="0">
          <a:noAutofit/>
        </a:bodyPr>
        <a:lstStyle/>
        <a:p>
          <a:pPr lvl="0" algn="ctr" defTabSz="577850">
            <a:lnSpc>
              <a:spcPct val="90000"/>
            </a:lnSpc>
            <a:spcBef>
              <a:spcPct val="0"/>
            </a:spcBef>
            <a:spcAft>
              <a:spcPts val="0"/>
            </a:spcAft>
          </a:pPr>
          <a:r>
            <a:rPr lang="en-US" sz="1300" kern="1200" dirty="0" smtClean="0">
              <a:solidFill>
                <a:schemeClr val="tx1"/>
              </a:solidFill>
            </a:rPr>
            <a:t>Conventions of </a:t>
          </a:r>
        </a:p>
        <a:p>
          <a:pPr lvl="0" algn="ctr" defTabSz="577850">
            <a:lnSpc>
              <a:spcPct val="90000"/>
            </a:lnSpc>
            <a:spcBef>
              <a:spcPct val="0"/>
            </a:spcBef>
            <a:spcAft>
              <a:spcPts val="0"/>
            </a:spcAft>
          </a:pPr>
          <a:r>
            <a:rPr lang="en-US" sz="1300" kern="1200" dirty="0" smtClean="0">
              <a:solidFill>
                <a:schemeClr val="tx1"/>
              </a:solidFill>
            </a:rPr>
            <a:t>Standard English</a:t>
          </a:r>
          <a:endParaRPr lang="en-US" sz="1300" kern="1200" dirty="0">
            <a:solidFill>
              <a:schemeClr val="tx1"/>
            </a:solidFill>
          </a:endParaRPr>
        </a:p>
      </dsp:txBody>
      <dsp:txXfrm>
        <a:off x="5946290" y="3703832"/>
        <a:ext cx="563177" cy="2219927"/>
      </dsp:txXfrm>
    </dsp:sp>
    <dsp:sp modelId="{9C9108F9-3BBA-43CB-A1C9-A94079D476AC}">
      <dsp:nvSpPr>
        <dsp:cNvPr id="0" name=""/>
        <dsp:cNvSpPr/>
      </dsp:nvSpPr>
      <dsp:spPr>
        <a:xfrm>
          <a:off x="6581315" y="3686311"/>
          <a:ext cx="606471" cy="2254969"/>
        </a:xfrm>
        <a:prstGeom prst="roundRect">
          <a:avLst>
            <a:gd name="adj" fmla="val 10000"/>
          </a:avLst>
        </a:prstGeom>
        <a:solidFill>
          <a:schemeClr val="tx2">
            <a:lumMod val="20000"/>
            <a:lumOff val="80000"/>
          </a:schemeClr>
        </a:solidFill>
        <a:ln w="9525" cap="flat" cmpd="sng" algn="ctr">
          <a:solidFill>
            <a:schemeClr val="tx2"/>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vert270"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Knowledge of Language</a:t>
          </a:r>
          <a:endParaRPr lang="en-US" sz="1300" kern="1200" dirty="0">
            <a:solidFill>
              <a:schemeClr val="tx1"/>
            </a:solidFill>
          </a:endParaRPr>
        </a:p>
      </dsp:txBody>
      <dsp:txXfrm>
        <a:off x="6599078" y="3704074"/>
        <a:ext cx="570945" cy="2219443"/>
      </dsp:txXfrm>
    </dsp:sp>
    <dsp:sp modelId="{8210C437-BE46-452B-90BC-D6697F37EA5D}">
      <dsp:nvSpPr>
        <dsp:cNvPr id="0" name=""/>
        <dsp:cNvSpPr/>
      </dsp:nvSpPr>
      <dsp:spPr>
        <a:xfrm>
          <a:off x="7242114" y="3686311"/>
          <a:ext cx="520363" cy="2254969"/>
        </a:xfrm>
        <a:prstGeom prst="roundRect">
          <a:avLst>
            <a:gd name="adj" fmla="val 10000"/>
          </a:avLst>
        </a:prstGeom>
        <a:solidFill>
          <a:schemeClr val="tx2">
            <a:lumMod val="20000"/>
            <a:lumOff val="80000"/>
          </a:schemeClr>
        </a:solidFill>
        <a:ln w="9525" cap="flat" cmpd="sng" algn="ctr">
          <a:solidFill>
            <a:schemeClr val="tx2"/>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vert270"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Vocabulary Acquisition and Use</a:t>
          </a:r>
          <a:endParaRPr lang="en-US" sz="1300" kern="1200" dirty="0">
            <a:solidFill>
              <a:schemeClr val="tx1"/>
            </a:solidFill>
          </a:endParaRPr>
        </a:p>
      </dsp:txBody>
      <dsp:txXfrm>
        <a:off x="7257355" y="3701552"/>
        <a:ext cx="489881" cy="222448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3CF8CD-46C3-4747-ACCD-21F4715906F0}">
      <dsp:nvSpPr>
        <dsp:cNvPr id="0" name=""/>
        <dsp:cNvSpPr/>
      </dsp:nvSpPr>
      <dsp:spPr>
        <a:xfrm>
          <a:off x="0" y="2768"/>
          <a:ext cx="2113601" cy="2003178"/>
        </a:xfrm>
        <a:prstGeom prst="roundRect">
          <a:avLst>
            <a:gd name="adj" fmla="val 10000"/>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solidFill>
                <a:schemeClr val="bg1"/>
              </a:solidFill>
            </a:rPr>
            <a:t>Writing Strand </a:t>
          </a:r>
        </a:p>
        <a:p>
          <a:pPr lvl="0" algn="ctr" defTabSz="844550">
            <a:lnSpc>
              <a:spcPct val="90000"/>
            </a:lnSpc>
            <a:spcBef>
              <a:spcPct val="0"/>
            </a:spcBef>
            <a:spcAft>
              <a:spcPct val="35000"/>
            </a:spcAft>
          </a:pPr>
          <a:r>
            <a:rPr lang="en-US" sz="1900" kern="1200" dirty="0" smtClean="0">
              <a:solidFill>
                <a:schemeClr val="bg1"/>
              </a:solidFill>
            </a:rPr>
            <a:t> </a:t>
          </a:r>
          <a:r>
            <a:rPr lang="en-US" sz="1600" kern="1200" dirty="0" smtClean="0">
              <a:solidFill>
                <a:schemeClr val="bg1"/>
              </a:solidFill>
            </a:rPr>
            <a:t>10 Standard Statements</a:t>
          </a:r>
          <a:endParaRPr lang="en-US" sz="1600" kern="1200" dirty="0">
            <a:solidFill>
              <a:schemeClr val="bg1"/>
            </a:solidFill>
          </a:endParaRPr>
        </a:p>
      </dsp:txBody>
      <dsp:txXfrm>
        <a:off x="58671" y="61439"/>
        <a:ext cx="1996259" cy="1885836"/>
      </dsp:txXfrm>
    </dsp:sp>
    <dsp:sp modelId="{FEC96307-444A-4E68-8EFA-327CF715680C}">
      <dsp:nvSpPr>
        <dsp:cNvPr id="0" name=""/>
        <dsp:cNvSpPr/>
      </dsp:nvSpPr>
      <dsp:spPr>
        <a:xfrm>
          <a:off x="0" y="2096288"/>
          <a:ext cx="685728" cy="2003178"/>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vert270"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smtClean="0">
              <a:solidFill>
                <a:schemeClr val="tx1"/>
              </a:solidFill>
            </a:rPr>
            <a:t>Topic</a:t>
          </a:r>
          <a:endParaRPr lang="en-US" sz="1600" b="0" kern="1200" dirty="0">
            <a:solidFill>
              <a:schemeClr val="tx1"/>
            </a:solidFill>
          </a:endParaRPr>
        </a:p>
      </dsp:txBody>
      <dsp:txXfrm>
        <a:off x="20084" y="2116372"/>
        <a:ext cx="645560" cy="1963010"/>
      </dsp:txXfrm>
    </dsp:sp>
    <dsp:sp modelId="{87B038A6-4046-4975-B204-71A07EEA1E69}">
      <dsp:nvSpPr>
        <dsp:cNvPr id="0" name=""/>
        <dsp:cNvSpPr/>
      </dsp:nvSpPr>
      <dsp:spPr>
        <a:xfrm>
          <a:off x="1718" y="4191198"/>
          <a:ext cx="335812" cy="2003178"/>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vert270"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Standard Statement</a:t>
          </a:r>
          <a:endParaRPr lang="en-US" sz="1400" kern="1200" dirty="0">
            <a:solidFill>
              <a:schemeClr val="tx1"/>
            </a:solidFill>
          </a:endParaRPr>
        </a:p>
      </dsp:txBody>
      <dsp:txXfrm>
        <a:off x="11554" y="4201034"/>
        <a:ext cx="316140" cy="1983506"/>
      </dsp:txXfrm>
    </dsp:sp>
    <dsp:sp modelId="{291E92E2-2713-4F86-9456-61AC54900446}">
      <dsp:nvSpPr>
        <dsp:cNvPr id="0" name=""/>
        <dsp:cNvSpPr/>
      </dsp:nvSpPr>
      <dsp:spPr>
        <a:xfrm>
          <a:off x="351634" y="4191198"/>
          <a:ext cx="335812" cy="2003178"/>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vert270"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Standard Statement</a:t>
          </a:r>
          <a:endParaRPr lang="en-US" sz="1400" kern="1200" dirty="0">
            <a:solidFill>
              <a:schemeClr val="tx1"/>
            </a:solidFill>
          </a:endParaRPr>
        </a:p>
      </dsp:txBody>
      <dsp:txXfrm>
        <a:off x="361470" y="4201034"/>
        <a:ext cx="316140" cy="1983506"/>
      </dsp:txXfrm>
    </dsp:sp>
    <dsp:sp modelId="{B50C1473-FB7A-4694-933B-1B6FE779D063}">
      <dsp:nvSpPr>
        <dsp:cNvPr id="0" name=""/>
        <dsp:cNvSpPr/>
      </dsp:nvSpPr>
      <dsp:spPr>
        <a:xfrm>
          <a:off x="773571" y="2094896"/>
          <a:ext cx="685728" cy="2003178"/>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vert270"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smtClean="0">
              <a:solidFill>
                <a:schemeClr val="tx1"/>
              </a:solidFill>
            </a:rPr>
            <a:t>Topic</a:t>
          </a:r>
          <a:endParaRPr lang="en-US" sz="1600" b="0" kern="1200" dirty="0">
            <a:solidFill>
              <a:schemeClr val="tx1"/>
            </a:solidFill>
          </a:endParaRPr>
        </a:p>
      </dsp:txBody>
      <dsp:txXfrm>
        <a:off x="793655" y="2114980"/>
        <a:ext cx="645560" cy="1963010"/>
      </dsp:txXfrm>
    </dsp:sp>
    <dsp:sp modelId="{EADF86F6-45FE-4517-BBAC-3D2D1FE9AD12}">
      <dsp:nvSpPr>
        <dsp:cNvPr id="0" name=""/>
        <dsp:cNvSpPr/>
      </dsp:nvSpPr>
      <dsp:spPr>
        <a:xfrm>
          <a:off x="715654" y="4191198"/>
          <a:ext cx="335812" cy="2003178"/>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vert270"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Standard Statement</a:t>
          </a:r>
          <a:endParaRPr lang="en-US" sz="1400" kern="1200" dirty="0">
            <a:solidFill>
              <a:schemeClr val="tx1"/>
            </a:solidFill>
          </a:endParaRPr>
        </a:p>
      </dsp:txBody>
      <dsp:txXfrm>
        <a:off x="725490" y="4201034"/>
        <a:ext cx="316140" cy="1983506"/>
      </dsp:txXfrm>
    </dsp:sp>
    <dsp:sp modelId="{0FE319F0-08F9-49C4-AA6A-0F9C734FAF9A}">
      <dsp:nvSpPr>
        <dsp:cNvPr id="0" name=""/>
        <dsp:cNvSpPr/>
      </dsp:nvSpPr>
      <dsp:spPr>
        <a:xfrm>
          <a:off x="1065570" y="4191198"/>
          <a:ext cx="335812" cy="2003178"/>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vert270"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Standard Statement</a:t>
          </a:r>
          <a:endParaRPr lang="en-US" sz="1400" kern="1200" dirty="0">
            <a:solidFill>
              <a:schemeClr val="tx1"/>
            </a:solidFill>
          </a:endParaRPr>
        </a:p>
      </dsp:txBody>
      <dsp:txXfrm>
        <a:off x="1075406" y="4201034"/>
        <a:ext cx="316140" cy="1983506"/>
      </dsp:txXfrm>
    </dsp:sp>
    <dsp:sp modelId="{4ABA1355-675E-424E-A32C-E2FB4F9E72DF}">
      <dsp:nvSpPr>
        <dsp:cNvPr id="0" name=""/>
        <dsp:cNvSpPr/>
      </dsp:nvSpPr>
      <dsp:spPr>
        <a:xfrm>
          <a:off x="1487507" y="2094896"/>
          <a:ext cx="685728" cy="2003178"/>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vert270"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smtClean="0">
              <a:solidFill>
                <a:schemeClr val="tx1"/>
              </a:solidFill>
            </a:rPr>
            <a:t>Topic</a:t>
          </a:r>
          <a:endParaRPr lang="en-US" sz="1600" b="0" kern="1200" dirty="0">
            <a:solidFill>
              <a:schemeClr val="tx1"/>
            </a:solidFill>
          </a:endParaRPr>
        </a:p>
      </dsp:txBody>
      <dsp:txXfrm>
        <a:off x="1507591" y="2114980"/>
        <a:ext cx="645560" cy="1963010"/>
      </dsp:txXfrm>
    </dsp:sp>
    <dsp:sp modelId="{5FF7D9F4-82AD-42FB-B249-7592B76A56FA}">
      <dsp:nvSpPr>
        <dsp:cNvPr id="0" name=""/>
        <dsp:cNvSpPr/>
      </dsp:nvSpPr>
      <dsp:spPr>
        <a:xfrm>
          <a:off x="1422022" y="4192940"/>
          <a:ext cx="335812" cy="2003178"/>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vert270"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Standard Statement</a:t>
          </a:r>
          <a:endParaRPr lang="en-US" sz="1400" kern="1200" dirty="0">
            <a:solidFill>
              <a:schemeClr val="tx1"/>
            </a:solidFill>
          </a:endParaRPr>
        </a:p>
      </dsp:txBody>
      <dsp:txXfrm>
        <a:off x="1431858" y="4202776"/>
        <a:ext cx="316140" cy="1983506"/>
      </dsp:txXfrm>
    </dsp:sp>
    <dsp:sp modelId="{505B073E-148E-4675-8ED9-1A73E3A66A50}">
      <dsp:nvSpPr>
        <dsp:cNvPr id="0" name=""/>
        <dsp:cNvSpPr/>
      </dsp:nvSpPr>
      <dsp:spPr>
        <a:xfrm>
          <a:off x="1779507" y="4191198"/>
          <a:ext cx="335812" cy="2003178"/>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vert270"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Standard Statement</a:t>
          </a:r>
          <a:endParaRPr lang="en-US" sz="1400" kern="1200" dirty="0">
            <a:solidFill>
              <a:schemeClr val="tx1"/>
            </a:solidFill>
          </a:endParaRPr>
        </a:p>
      </dsp:txBody>
      <dsp:txXfrm>
        <a:off x="1789343" y="4201034"/>
        <a:ext cx="316140" cy="1983506"/>
      </dsp:txXfrm>
    </dsp:sp>
    <dsp:sp modelId="{266FF5C4-D0C2-4C56-A2FA-F2503F16326B}">
      <dsp:nvSpPr>
        <dsp:cNvPr id="0" name=""/>
        <dsp:cNvSpPr/>
      </dsp:nvSpPr>
      <dsp:spPr>
        <a:xfrm>
          <a:off x="2171735" y="2768"/>
          <a:ext cx="1399664" cy="2003178"/>
        </a:xfrm>
        <a:prstGeom prst="roundRect">
          <a:avLst>
            <a:gd name="adj" fmla="val 10000"/>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solidFill>
                <a:schemeClr val="bg1"/>
              </a:solidFill>
            </a:rPr>
            <a:t>Speaking and Listening Strand  </a:t>
          </a:r>
        </a:p>
        <a:p>
          <a:pPr lvl="0" algn="ctr" defTabSz="844550">
            <a:lnSpc>
              <a:spcPct val="90000"/>
            </a:lnSpc>
            <a:spcBef>
              <a:spcPct val="0"/>
            </a:spcBef>
            <a:spcAft>
              <a:spcPct val="35000"/>
            </a:spcAft>
          </a:pPr>
          <a:r>
            <a:rPr lang="en-US" sz="1600" kern="1200" dirty="0" smtClean="0">
              <a:solidFill>
                <a:schemeClr val="bg1"/>
              </a:solidFill>
            </a:rPr>
            <a:t>6 Standard Statements</a:t>
          </a:r>
          <a:endParaRPr lang="en-US" sz="1600" kern="1200" dirty="0">
            <a:solidFill>
              <a:schemeClr val="bg1"/>
            </a:solidFill>
          </a:endParaRPr>
        </a:p>
      </dsp:txBody>
      <dsp:txXfrm>
        <a:off x="2212730" y="43763"/>
        <a:ext cx="1317674" cy="1921188"/>
      </dsp:txXfrm>
    </dsp:sp>
    <dsp:sp modelId="{A554EFE2-EA2A-4E85-A0F5-CEF38F18FF94}">
      <dsp:nvSpPr>
        <dsp:cNvPr id="0" name=""/>
        <dsp:cNvSpPr/>
      </dsp:nvSpPr>
      <dsp:spPr>
        <a:xfrm>
          <a:off x="2211446" y="2095592"/>
          <a:ext cx="685728" cy="2003178"/>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vert270"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smtClean="0">
              <a:solidFill>
                <a:schemeClr val="tx1"/>
              </a:solidFill>
            </a:rPr>
            <a:t>Topic</a:t>
          </a:r>
          <a:endParaRPr lang="en-US" sz="1600" b="0" kern="1200" dirty="0">
            <a:solidFill>
              <a:schemeClr val="tx1"/>
            </a:solidFill>
          </a:endParaRPr>
        </a:p>
      </dsp:txBody>
      <dsp:txXfrm>
        <a:off x="2231530" y="2115676"/>
        <a:ext cx="645560" cy="1963010"/>
      </dsp:txXfrm>
    </dsp:sp>
    <dsp:sp modelId="{469BB971-642D-4DC6-A2A1-3089DC53BB8A}">
      <dsp:nvSpPr>
        <dsp:cNvPr id="0" name=""/>
        <dsp:cNvSpPr/>
      </dsp:nvSpPr>
      <dsp:spPr>
        <a:xfrm>
          <a:off x="2171735" y="4191198"/>
          <a:ext cx="335812" cy="2003178"/>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vert270"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Standard Statement</a:t>
          </a:r>
          <a:endParaRPr lang="en-US" sz="1400" kern="1200" dirty="0">
            <a:solidFill>
              <a:schemeClr val="tx1"/>
            </a:solidFill>
          </a:endParaRPr>
        </a:p>
      </dsp:txBody>
      <dsp:txXfrm>
        <a:off x="2181571" y="4201034"/>
        <a:ext cx="316140" cy="1983506"/>
      </dsp:txXfrm>
    </dsp:sp>
    <dsp:sp modelId="{6C1A7A9F-84C7-4081-88DA-2AB5583DF9B9}">
      <dsp:nvSpPr>
        <dsp:cNvPr id="0" name=""/>
        <dsp:cNvSpPr/>
      </dsp:nvSpPr>
      <dsp:spPr>
        <a:xfrm>
          <a:off x="2521652" y="4191198"/>
          <a:ext cx="335812" cy="2003178"/>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vert270"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Standard Statement</a:t>
          </a:r>
          <a:endParaRPr lang="en-US" sz="1400" kern="1200" dirty="0">
            <a:solidFill>
              <a:schemeClr val="tx1"/>
            </a:solidFill>
          </a:endParaRPr>
        </a:p>
      </dsp:txBody>
      <dsp:txXfrm>
        <a:off x="2531488" y="4201034"/>
        <a:ext cx="316140" cy="1983506"/>
      </dsp:txXfrm>
    </dsp:sp>
    <dsp:sp modelId="{2D90DE60-1908-4F22-A9E2-4E9212E3E70F}">
      <dsp:nvSpPr>
        <dsp:cNvPr id="0" name=""/>
        <dsp:cNvSpPr/>
      </dsp:nvSpPr>
      <dsp:spPr>
        <a:xfrm>
          <a:off x="2925382" y="2095592"/>
          <a:ext cx="685728" cy="2003178"/>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vert270"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smtClean="0">
              <a:solidFill>
                <a:schemeClr val="tx1"/>
              </a:solidFill>
            </a:rPr>
            <a:t>Topic</a:t>
          </a:r>
          <a:endParaRPr lang="en-US" sz="1600" b="0" kern="1200" dirty="0">
            <a:solidFill>
              <a:schemeClr val="tx1"/>
            </a:solidFill>
          </a:endParaRPr>
        </a:p>
      </dsp:txBody>
      <dsp:txXfrm>
        <a:off x="2945466" y="2115676"/>
        <a:ext cx="645560" cy="1963010"/>
      </dsp:txXfrm>
    </dsp:sp>
    <dsp:sp modelId="{54397DEF-0446-4EF6-924D-5FBE5CBA891D}">
      <dsp:nvSpPr>
        <dsp:cNvPr id="0" name=""/>
        <dsp:cNvSpPr/>
      </dsp:nvSpPr>
      <dsp:spPr>
        <a:xfrm>
          <a:off x="2885672" y="4191198"/>
          <a:ext cx="335812" cy="2003178"/>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vert270"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Standard Statement</a:t>
          </a:r>
          <a:endParaRPr lang="en-US" sz="1400" kern="1200" dirty="0">
            <a:solidFill>
              <a:schemeClr val="tx1"/>
            </a:solidFill>
          </a:endParaRPr>
        </a:p>
      </dsp:txBody>
      <dsp:txXfrm>
        <a:off x="2895508" y="4201034"/>
        <a:ext cx="316140" cy="1983506"/>
      </dsp:txXfrm>
    </dsp:sp>
    <dsp:sp modelId="{36B2DAA4-8184-4105-BDE3-A43F2B9E9860}">
      <dsp:nvSpPr>
        <dsp:cNvPr id="0" name=""/>
        <dsp:cNvSpPr/>
      </dsp:nvSpPr>
      <dsp:spPr>
        <a:xfrm>
          <a:off x="3235588" y="4191198"/>
          <a:ext cx="335812" cy="2003178"/>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vert270"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Standard Statement</a:t>
          </a:r>
          <a:endParaRPr lang="en-US" sz="1400" kern="1200" dirty="0">
            <a:solidFill>
              <a:schemeClr val="tx1"/>
            </a:solidFill>
          </a:endParaRPr>
        </a:p>
      </dsp:txBody>
      <dsp:txXfrm>
        <a:off x="3245424" y="4201034"/>
        <a:ext cx="316140" cy="1983506"/>
      </dsp:txXfrm>
    </dsp:sp>
    <dsp:sp modelId="{A6370C15-1394-42F8-B901-62EF06E4EDD9}">
      <dsp:nvSpPr>
        <dsp:cNvPr id="0" name=""/>
        <dsp:cNvSpPr/>
      </dsp:nvSpPr>
      <dsp:spPr>
        <a:xfrm>
          <a:off x="3627816" y="2768"/>
          <a:ext cx="1399664" cy="2003178"/>
        </a:xfrm>
        <a:prstGeom prst="roundRect">
          <a:avLst>
            <a:gd name="adj" fmla="val 10000"/>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solidFill>
                <a:schemeClr val="bg1"/>
              </a:solidFill>
            </a:rPr>
            <a:t>Language Strand</a:t>
          </a:r>
        </a:p>
        <a:p>
          <a:pPr lvl="0" algn="ctr" defTabSz="977900">
            <a:lnSpc>
              <a:spcPct val="90000"/>
            </a:lnSpc>
            <a:spcBef>
              <a:spcPct val="0"/>
            </a:spcBef>
            <a:spcAft>
              <a:spcPct val="35000"/>
            </a:spcAft>
          </a:pPr>
          <a:r>
            <a:rPr lang="en-US" sz="1600" kern="1200" dirty="0" smtClean="0">
              <a:solidFill>
                <a:schemeClr val="bg1"/>
              </a:solidFill>
            </a:rPr>
            <a:t>6 Standard Statements</a:t>
          </a:r>
          <a:endParaRPr lang="en-US" sz="1600" kern="1200" dirty="0">
            <a:solidFill>
              <a:schemeClr val="bg1"/>
            </a:solidFill>
          </a:endParaRPr>
        </a:p>
      </dsp:txBody>
      <dsp:txXfrm>
        <a:off x="3668811" y="43763"/>
        <a:ext cx="1317674" cy="1921188"/>
      </dsp:txXfrm>
    </dsp:sp>
    <dsp:sp modelId="{F81DE5B5-9372-48AF-9E2E-EE0FF38D7C32}">
      <dsp:nvSpPr>
        <dsp:cNvPr id="0" name=""/>
        <dsp:cNvSpPr/>
      </dsp:nvSpPr>
      <dsp:spPr>
        <a:xfrm>
          <a:off x="3657598" y="2096288"/>
          <a:ext cx="685728" cy="2003178"/>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vert270"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0" kern="1200" dirty="0" smtClean="0">
              <a:solidFill>
                <a:schemeClr val="tx1"/>
              </a:solidFill>
            </a:rPr>
            <a:t>Topic</a:t>
          </a:r>
          <a:endParaRPr lang="en-US" sz="1400" b="0" kern="1200" dirty="0">
            <a:solidFill>
              <a:schemeClr val="tx1"/>
            </a:solidFill>
          </a:endParaRPr>
        </a:p>
      </dsp:txBody>
      <dsp:txXfrm>
        <a:off x="3677682" y="2116372"/>
        <a:ext cx="645560" cy="1963010"/>
      </dsp:txXfrm>
    </dsp:sp>
    <dsp:sp modelId="{773036C9-06CF-445A-8221-0A44E2DAFCDE}">
      <dsp:nvSpPr>
        <dsp:cNvPr id="0" name=""/>
        <dsp:cNvSpPr/>
      </dsp:nvSpPr>
      <dsp:spPr>
        <a:xfrm>
          <a:off x="3627816" y="4191198"/>
          <a:ext cx="335812" cy="2003178"/>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vert270"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Standard Statement</a:t>
          </a:r>
          <a:endParaRPr lang="en-US" sz="1400" kern="1200" dirty="0">
            <a:solidFill>
              <a:schemeClr val="tx1"/>
            </a:solidFill>
          </a:endParaRPr>
        </a:p>
      </dsp:txBody>
      <dsp:txXfrm>
        <a:off x="3637652" y="4201034"/>
        <a:ext cx="316140" cy="1983506"/>
      </dsp:txXfrm>
    </dsp:sp>
    <dsp:sp modelId="{575CB79A-A731-4DBC-A437-C675FFCCB62F}">
      <dsp:nvSpPr>
        <dsp:cNvPr id="0" name=""/>
        <dsp:cNvSpPr/>
      </dsp:nvSpPr>
      <dsp:spPr>
        <a:xfrm>
          <a:off x="3977733" y="4191198"/>
          <a:ext cx="335812" cy="2003178"/>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vert270"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Standard Statement</a:t>
          </a:r>
          <a:endParaRPr lang="en-US" sz="1400" kern="1200" dirty="0">
            <a:solidFill>
              <a:schemeClr val="tx1"/>
            </a:solidFill>
          </a:endParaRPr>
        </a:p>
      </dsp:txBody>
      <dsp:txXfrm>
        <a:off x="3987569" y="4201034"/>
        <a:ext cx="316140" cy="1983506"/>
      </dsp:txXfrm>
    </dsp:sp>
    <dsp:sp modelId="{DA2E2694-9425-4F06-AA18-0D5A4982D568}">
      <dsp:nvSpPr>
        <dsp:cNvPr id="0" name=""/>
        <dsp:cNvSpPr/>
      </dsp:nvSpPr>
      <dsp:spPr>
        <a:xfrm>
          <a:off x="4341753" y="2096983"/>
          <a:ext cx="685728" cy="2003178"/>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vert270"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smtClean="0">
              <a:solidFill>
                <a:schemeClr val="tx1"/>
              </a:solidFill>
            </a:rPr>
            <a:t>Topic</a:t>
          </a:r>
          <a:endParaRPr lang="en-US" sz="1600" b="0" kern="1200" dirty="0">
            <a:solidFill>
              <a:schemeClr val="tx1"/>
            </a:solidFill>
          </a:endParaRPr>
        </a:p>
      </dsp:txBody>
      <dsp:txXfrm>
        <a:off x="4361837" y="2117067"/>
        <a:ext cx="645560" cy="1963010"/>
      </dsp:txXfrm>
    </dsp:sp>
    <dsp:sp modelId="{51B39AC2-89F7-4C01-B055-9A01CC1C179F}">
      <dsp:nvSpPr>
        <dsp:cNvPr id="0" name=""/>
        <dsp:cNvSpPr/>
      </dsp:nvSpPr>
      <dsp:spPr>
        <a:xfrm>
          <a:off x="4341753" y="4191198"/>
          <a:ext cx="335812" cy="2003178"/>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vert270"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Standard Statement</a:t>
          </a:r>
          <a:endParaRPr lang="en-US" sz="1400" kern="1200" dirty="0">
            <a:solidFill>
              <a:schemeClr val="tx1"/>
            </a:solidFill>
          </a:endParaRPr>
        </a:p>
      </dsp:txBody>
      <dsp:txXfrm>
        <a:off x="4351589" y="4201034"/>
        <a:ext cx="316140" cy="1983506"/>
      </dsp:txXfrm>
    </dsp:sp>
    <dsp:sp modelId="{03379C45-A5AC-4F31-A28D-8F486A0737A8}">
      <dsp:nvSpPr>
        <dsp:cNvPr id="0" name=""/>
        <dsp:cNvSpPr/>
      </dsp:nvSpPr>
      <dsp:spPr>
        <a:xfrm>
          <a:off x="4691669" y="4191198"/>
          <a:ext cx="335812" cy="2003178"/>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vert270"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Standard Statement</a:t>
          </a:r>
          <a:endParaRPr lang="en-US" sz="1400" kern="1200" dirty="0">
            <a:solidFill>
              <a:schemeClr val="tx1"/>
            </a:solidFill>
          </a:endParaRPr>
        </a:p>
      </dsp:txBody>
      <dsp:txXfrm>
        <a:off x="4701505" y="4201034"/>
        <a:ext cx="316140" cy="198350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3CF8CD-46C3-4747-ACCD-21F4715906F0}">
      <dsp:nvSpPr>
        <dsp:cNvPr id="0" name=""/>
        <dsp:cNvSpPr/>
      </dsp:nvSpPr>
      <dsp:spPr>
        <a:xfrm>
          <a:off x="0" y="20510"/>
          <a:ext cx="3275056" cy="790764"/>
        </a:xfrm>
        <a:prstGeom prst="roundRect">
          <a:avLst>
            <a:gd name="adj" fmla="val 10000"/>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solidFill>
                <a:schemeClr val="bg1"/>
              </a:solidFill>
            </a:rPr>
            <a:t>Reading Strand  </a:t>
          </a:r>
        </a:p>
        <a:p>
          <a:pPr lvl="0" algn="ctr" defTabSz="844550">
            <a:lnSpc>
              <a:spcPct val="90000"/>
            </a:lnSpc>
            <a:spcBef>
              <a:spcPct val="0"/>
            </a:spcBef>
            <a:spcAft>
              <a:spcPct val="35000"/>
            </a:spcAft>
          </a:pPr>
          <a:r>
            <a:rPr lang="en-US" sz="1600" kern="1200" dirty="0" smtClean="0">
              <a:solidFill>
                <a:schemeClr val="bg1"/>
              </a:solidFill>
            </a:rPr>
            <a:t>24 Standard Statements</a:t>
          </a:r>
          <a:endParaRPr lang="en-US" sz="1600" kern="1200" dirty="0">
            <a:solidFill>
              <a:schemeClr val="bg1"/>
            </a:solidFill>
          </a:endParaRPr>
        </a:p>
      </dsp:txBody>
      <dsp:txXfrm>
        <a:off x="23161" y="43671"/>
        <a:ext cx="3228734" cy="744442"/>
      </dsp:txXfrm>
    </dsp:sp>
    <dsp:sp modelId="{0C6A043A-5790-4AAF-8F03-845FDB6C98C1}">
      <dsp:nvSpPr>
        <dsp:cNvPr id="0" name=""/>
        <dsp:cNvSpPr/>
      </dsp:nvSpPr>
      <dsp:spPr>
        <a:xfrm>
          <a:off x="6" y="869516"/>
          <a:ext cx="1168933" cy="1162999"/>
        </a:xfrm>
        <a:prstGeom prst="roundRect">
          <a:avLst>
            <a:gd name="adj" fmla="val 10000"/>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 </a:t>
          </a:r>
          <a:r>
            <a:rPr lang="en-US" sz="1200" b="0" kern="1200" dirty="0" smtClean="0">
              <a:solidFill>
                <a:schemeClr val="bg1"/>
              </a:solidFill>
            </a:rPr>
            <a:t>Literature</a:t>
          </a:r>
        </a:p>
        <a:p>
          <a:pPr lvl="0" algn="ctr" defTabSz="622300">
            <a:lnSpc>
              <a:spcPct val="90000"/>
            </a:lnSpc>
            <a:spcBef>
              <a:spcPct val="0"/>
            </a:spcBef>
            <a:spcAft>
              <a:spcPct val="35000"/>
            </a:spcAft>
          </a:pPr>
          <a:r>
            <a:rPr lang="en-US" sz="1200" b="0" kern="1200" dirty="0" smtClean="0">
              <a:solidFill>
                <a:schemeClr val="bg1"/>
              </a:solidFill>
            </a:rPr>
            <a:t>(10)</a:t>
          </a:r>
          <a:endParaRPr lang="en-US" sz="1200" b="0" kern="1200" dirty="0">
            <a:solidFill>
              <a:schemeClr val="bg1"/>
            </a:solidFill>
          </a:endParaRPr>
        </a:p>
      </dsp:txBody>
      <dsp:txXfrm>
        <a:off x="34069" y="903579"/>
        <a:ext cx="1100807" cy="1094873"/>
      </dsp:txXfrm>
    </dsp:sp>
    <dsp:sp modelId="{716A713B-1195-4659-BD18-34091343BC5A}">
      <dsp:nvSpPr>
        <dsp:cNvPr id="0" name=""/>
        <dsp:cNvSpPr/>
      </dsp:nvSpPr>
      <dsp:spPr>
        <a:xfrm>
          <a:off x="0" y="2113626"/>
          <a:ext cx="578455" cy="2030412"/>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Topic</a:t>
          </a:r>
          <a:endParaRPr lang="en-US" sz="1600" kern="1200" dirty="0">
            <a:solidFill>
              <a:schemeClr val="tx1"/>
            </a:solidFill>
          </a:endParaRPr>
        </a:p>
      </dsp:txBody>
      <dsp:txXfrm>
        <a:off x="16942" y="2130568"/>
        <a:ext cx="544571" cy="1996528"/>
      </dsp:txXfrm>
    </dsp:sp>
    <dsp:sp modelId="{592DD066-1D51-4267-8D42-7D3C1E7DC263}">
      <dsp:nvSpPr>
        <dsp:cNvPr id="0" name=""/>
        <dsp:cNvSpPr/>
      </dsp:nvSpPr>
      <dsp:spPr>
        <a:xfrm>
          <a:off x="3968" y="4165631"/>
          <a:ext cx="286222" cy="2030412"/>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Standard Statement</a:t>
          </a:r>
          <a:endParaRPr lang="en-US" sz="1400" kern="1200" dirty="0">
            <a:solidFill>
              <a:schemeClr val="tx1"/>
            </a:solidFill>
          </a:endParaRPr>
        </a:p>
      </dsp:txBody>
      <dsp:txXfrm>
        <a:off x="12351" y="4174014"/>
        <a:ext cx="269456" cy="2013646"/>
      </dsp:txXfrm>
    </dsp:sp>
    <dsp:sp modelId="{6CA62D1B-9452-4C47-833F-9EDB445C9C51}">
      <dsp:nvSpPr>
        <dsp:cNvPr id="0" name=""/>
        <dsp:cNvSpPr/>
      </dsp:nvSpPr>
      <dsp:spPr>
        <a:xfrm>
          <a:off x="296202" y="4165631"/>
          <a:ext cx="286222" cy="2030412"/>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Standard Statement</a:t>
          </a:r>
          <a:endParaRPr lang="en-US" sz="1400" kern="1200" dirty="0">
            <a:solidFill>
              <a:schemeClr val="tx1"/>
            </a:solidFill>
          </a:endParaRPr>
        </a:p>
      </dsp:txBody>
      <dsp:txXfrm>
        <a:off x="304585" y="4174014"/>
        <a:ext cx="269456" cy="2013646"/>
      </dsp:txXfrm>
    </dsp:sp>
    <dsp:sp modelId="{D1643E30-29AA-4BBE-A882-5F363B0E93E2}">
      <dsp:nvSpPr>
        <dsp:cNvPr id="0" name=""/>
        <dsp:cNvSpPr/>
      </dsp:nvSpPr>
      <dsp:spPr>
        <a:xfrm>
          <a:off x="527073" y="2113626"/>
          <a:ext cx="578455" cy="2030412"/>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Topic</a:t>
          </a:r>
          <a:endParaRPr lang="en-US" sz="1600" kern="1200" dirty="0">
            <a:solidFill>
              <a:schemeClr val="tx1"/>
            </a:solidFill>
          </a:endParaRPr>
        </a:p>
      </dsp:txBody>
      <dsp:txXfrm>
        <a:off x="544015" y="2130568"/>
        <a:ext cx="544571" cy="1996528"/>
      </dsp:txXfrm>
    </dsp:sp>
    <dsp:sp modelId="{4460F6A5-6907-415B-85D2-57C690EDEF13}">
      <dsp:nvSpPr>
        <dsp:cNvPr id="0" name=""/>
        <dsp:cNvSpPr/>
      </dsp:nvSpPr>
      <dsp:spPr>
        <a:xfrm>
          <a:off x="594446" y="4165631"/>
          <a:ext cx="286222" cy="2030412"/>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Standard Statement</a:t>
          </a:r>
          <a:endParaRPr lang="en-US" sz="1400" kern="1200" dirty="0">
            <a:solidFill>
              <a:schemeClr val="tx1"/>
            </a:solidFill>
          </a:endParaRPr>
        </a:p>
      </dsp:txBody>
      <dsp:txXfrm>
        <a:off x="602829" y="4174014"/>
        <a:ext cx="269456" cy="2013646"/>
      </dsp:txXfrm>
    </dsp:sp>
    <dsp:sp modelId="{2276E96B-B26D-43C6-BDFC-64ADE00B8427}">
      <dsp:nvSpPr>
        <dsp:cNvPr id="0" name=""/>
        <dsp:cNvSpPr/>
      </dsp:nvSpPr>
      <dsp:spPr>
        <a:xfrm>
          <a:off x="886679" y="4165631"/>
          <a:ext cx="286222" cy="2030412"/>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Standard Statement</a:t>
          </a:r>
          <a:endParaRPr lang="en-US" sz="1400" kern="1200" dirty="0">
            <a:solidFill>
              <a:schemeClr val="tx1"/>
            </a:solidFill>
          </a:endParaRPr>
        </a:p>
      </dsp:txBody>
      <dsp:txXfrm>
        <a:off x="895062" y="4174014"/>
        <a:ext cx="269456" cy="2013646"/>
      </dsp:txXfrm>
    </dsp:sp>
    <dsp:sp modelId="{163C6548-B7F7-4554-8CF3-BA3FAC4B6F2D}">
      <dsp:nvSpPr>
        <dsp:cNvPr id="0" name=""/>
        <dsp:cNvSpPr/>
      </dsp:nvSpPr>
      <dsp:spPr>
        <a:xfrm>
          <a:off x="1196944" y="851983"/>
          <a:ext cx="1168933" cy="1162999"/>
        </a:xfrm>
        <a:prstGeom prst="roundRect">
          <a:avLst>
            <a:gd name="adj" fmla="val 10000"/>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bg1"/>
              </a:solidFill>
            </a:rPr>
            <a:t>Informational Text</a:t>
          </a:r>
        </a:p>
        <a:p>
          <a:pPr lvl="0" algn="ctr" defTabSz="533400">
            <a:lnSpc>
              <a:spcPct val="90000"/>
            </a:lnSpc>
            <a:spcBef>
              <a:spcPct val="0"/>
            </a:spcBef>
            <a:spcAft>
              <a:spcPct val="35000"/>
            </a:spcAft>
          </a:pPr>
          <a:r>
            <a:rPr lang="en-US" sz="1200" kern="1200" dirty="0" smtClean="0">
              <a:solidFill>
                <a:schemeClr val="bg1"/>
              </a:solidFill>
            </a:rPr>
            <a:t>(10)</a:t>
          </a:r>
          <a:endParaRPr lang="en-US" sz="1200" kern="1200" dirty="0">
            <a:solidFill>
              <a:schemeClr val="bg1"/>
            </a:solidFill>
          </a:endParaRPr>
        </a:p>
      </dsp:txBody>
      <dsp:txXfrm>
        <a:off x="1231007" y="886046"/>
        <a:ext cx="1100807" cy="1094873"/>
      </dsp:txXfrm>
    </dsp:sp>
    <dsp:sp modelId="{DA2F767B-3802-4B66-9771-E1EFFCF995C3}">
      <dsp:nvSpPr>
        <dsp:cNvPr id="0" name=""/>
        <dsp:cNvSpPr/>
      </dsp:nvSpPr>
      <dsp:spPr>
        <a:xfrm>
          <a:off x="1129571" y="2113626"/>
          <a:ext cx="578455" cy="2030412"/>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Topic</a:t>
          </a:r>
          <a:endParaRPr lang="en-US" sz="1600" kern="1200" dirty="0">
            <a:solidFill>
              <a:schemeClr val="tx1"/>
            </a:solidFill>
          </a:endParaRPr>
        </a:p>
      </dsp:txBody>
      <dsp:txXfrm>
        <a:off x="1146513" y="2130568"/>
        <a:ext cx="544571" cy="1996528"/>
      </dsp:txXfrm>
    </dsp:sp>
    <dsp:sp modelId="{7AC848F0-8446-4B24-AA78-EADC2AB46E06}">
      <dsp:nvSpPr>
        <dsp:cNvPr id="0" name=""/>
        <dsp:cNvSpPr/>
      </dsp:nvSpPr>
      <dsp:spPr>
        <a:xfrm>
          <a:off x="1196944" y="4165631"/>
          <a:ext cx="286222" cy="2030412"/>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Standard Statement</a:t>
          </a:r>
          <a:endParaRPr lang="en-US" sz="1400" kern="1200" dirty="0">
            <a:solidFill>
              <a:schemeClr val="tx1"/>
            </a:solidFill>
          </a:endParaRPr>
        </a:p>
      </dsp:txBody>
      <dsp:txXfrm>
        <a:off x="1205327" y="4174014"/>
        <a:ext cx="269456" cy="2013646"/>
      </dsp:txXfrm>
    </dsp:sp>
    <dsp:sp modelId="{6B8F7452-E9F8-4860-B57A-473C190AB525}">
      <dsp:nvSpPr>
        <dsp:cNvPr id="0" name=""/>
        <dsp:cNvSpPr/>
      </dsp:nvSpPr>
      <dsp:spPr>
        <a:xfrm>
          <a:off x="1489178" y="4165631"/>
          <a:ext cx="286222" cy="2030412"/>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Standard Statement</a:t>
          </a:r>
          <a:endParaRPr lang="en-US" sz="1400" kern="1200" dirty="0">
            <a:solidFill>
              <a:schemeClr val="tx1"/>
            </a:solidFill>
          </a:endParaRPr>
        </a:p>
      </dsp:txBody>
      <dsp:txXfrm>
        <a:off x="1497561" y="4174014"/>
        <a:ext cx="269456" cy="2013646"/>
      </dsp:txXfrm>
    </dsp:sp>
    <dsp:sp modelId="{77C9852D-9090-4FBC-9F6C-2260BCD552EA}">
      <dsp:nvSpPr>
        <dsp:cNvPr id="0" name=""/>
        <dsp:cNvSpPr/>
      </dsp:nvSpPr>
      <dsp:spPr>
        <a:xfrm>
          <a:off x="1720049" y="2113626"/>
          <a:ext cx="578455" cy="2030412"/>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Topic</a:t>
          </a:r>
          <a:endParaRPr lang="en-US" sz="1600" kern="1200" dirty="0">
            <a:solidFill>
              <a:schemeClr val="tx1"/>
            </a:solidFill>
          </a:endParaRPr>
        </a:p>
      </dsp:txBody>
      <dsp:txXfrm>
        <a:off x="1736991" y="2130568"/>
        <a:ext cx="544571" cy="1996528"/>
      </dsp:txXfrm>
    </dsp:sp>
    <dsp:sp modelId="{0286C8EE-79D9-4299-8932-5F5A7F604F62}">
      <dsp:nvSpPr>
        <dsp:cNvPr id="0" name=""/>
        <dsp:cNvSpPr/>
      </dsp:nvSpPr>
      <dsp:spPr>
        <a:xfrm>
          <a:off x="1787421" y="4165631"/>
          <a:ext cx="286222" cy="2030412"/>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Standard Statement</a:t>
          </a:r>
          <a:endParaRPr lang="en-US" sz="1400" kern="1200" dirty="0">
            <a:solidFill>
              <a:schemeClr val="tx1"/>
            </a:solidFill>
          </a:endParaRPr>
        </a:p>
      </dsp:txBody>
      <dsp:txXfrm>
        <a:off x="1795804" y="4174014"/>
        <a:ext cx="269456" cy="2013646"/>
      </dsp:txXfrm>
    </dsp:sp>
    <dsp:sp modelId="{7508A368-73BF-4F7E-9AEC-74111AB9CDE4}">
      <dsp:nvSpPr>
        <dsp:cNvPr id="0" name=""/>
        <dsp:cNvSpPr/>
      </dsp:nvSpPr>
      <dsp:spPr>
        <a:xfrm>
          <a:off x="2079655" y="4165631"/>
          <a:ext cx="286222" cy="2030412"/>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Standard Statement</a:t>
          </a:r>
          <a:endParaRPr lang="en-US" sz="1400" kern="1200" dirty="0">
            <a:solidFill>
              <a:schemeClr val="tx1"/>
            </a:solidFill>
          </a:endParaRPr>
        </a:p>
      </dsp:txBody>
      <dsp:txXfrm>
        <a:off x="2088038" y="4174014"/>
        <a:ext cx="269456" cy="2013646"/>
      </dsp:txXfrm>
    </dsp:sp>
    <dsp:sp modelId="{1C80BB3F-DD1C-4548-95C2-8BEF3EEB2B3D}">
      <dsp:nvSpPr>
        <dsp:cNvPr id="0" name=""/>
        <dsp:cNvSpPr/>
      </dsp:nvSpPr>
      <dsp:spPr>
        <a:xfrm>
          <a:off x="2389920" y="851983"/>
          <a:ext cx="882710" cy="1162999"/>
        </a:xfrm>
        <a:prstGeom prst="roundRect">
          <a:avLst>
            <a:gd name="adj" fmla="val 10000"/>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solidFill>
                <a:schemeClr val="bg1"/>
              </a:solidFill>
            </a:rPr>
            <a:t>Founda-tional</a:t>
          </a:r>
          <a:r>
            <a:rPr lang="en-US" sz="1200" kern="1200" dirty="0" smtClean="0">
              <a:solidFill>
                <a:schemeClr val="bg1"/>
              </a:solidFill>
            </a:rPr>
            <a:t> Skills  (4) K- 5 only</a:t>
          </a:r>
        </a:p>
      </dsp:txBody>
      <dsp:txXfrm>
        <a:off x="2415774" y="877837"/>
        <a:ext cx="831002" cy="1111291"/>
      </dsp:txXfrm>
    </dsp:sp>
    <dsp:sp modelId="{D58DFFBF-E9E0-4B70-91C5-04E75D49A3FD}">
      <dsp:nvSpPr>
        <dsp:cNvPr id="0" name=""/>
        <dsp:cNvSpPr/>
      </dsp:nvSpPr>
      <dsp:spPr>
        <a:xfrm>
          <a:off x="2323036" y="2094363"/>
          <a:ext cx="286222" cy="2030412"/>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Topic</a:t>
          </a:r>
          <a:endParaRPr lang="en-US" sz="1600" kern="1200" dirty="0">
            <a:solidFill>
              <a:schemeClr val="tx1"/>
            </a:solidFill>
          </a:endParaRPr>
        </a:p>
      </dsp:txBody>
      <dsp:txXfrm>
        <a:off x="2331419" y="2102746"/>
        <a:ext cx="269456" cy="2013646"/>
      </dsp:txXfrm>
    </dsp:sp>
    <dsp:sp modelId="{0CC9D23E-B7E8-4D19-AC85-D85901FFBE9C}">
      <dsp:nvSpPr>
        <dsp:cNvPr id="0" name=""/>
        <dsp:cNvSpPr/>
      </dsp:nvSpPr>
      <dsp:spPr>
        <a:xfrm>
          <a:off x="2389920" y="4165631"/>
          <a:ext cx="286222" cy="2030412"/>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Standard Statement</a:t>
          </a:r>
          <a:endParaRPr lang="en-US" sz="1400" kern="1200" dirty="0">
            <a:solidFill>
              <a:schemeClr val="tx1"/>
            </a:solidFill>
          </a:endParaRPr>
        </a:p>
      </dsp:txBody>
      <dsp:txXfrm>
        <a:off x="2398303" y="4174014"/>
        <a:ext cx="269456" cy="2013646"/>
      </dsp:txXfrm>
    </dsp:sp>
    <dsp:sp modelId="{6967BAFC-9F7F-4047-B409-EF624E649E78}">
      <dsp:nvSpPr>
        <dsp:cNvPr id="0" name=""/>
        <dsp:cNvSpPr/>
      </dsp:nvSpPr>
      <dsp:spPr>
        <a:xfrm>
          <a:off x="2621280" y="2094363"/>
          <a:ext cx="286222" cy="2030412"/>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smtClean="0">
              <a:solidFill>
                <a:schemeClr val="tx1"/>
              </a:solidFill>
            </a:rPr>
            <a:t>Topic</a:t>
          </a:r>
          <a:endParaRPr lang="en-US" sz="1600" b="0" kern="1200" dirty="0">
            <a:solidFill>
              <a:schemeClr val="tx1"/>
            </a:solidFill>
          </a:endParaRPr>
        </a:p>
      </dsp:txBody>
      <dsp:txXfrm>
        <a:off x="2629663" y="2102746"/>
        <a:ext cx="269456" cy="2013646"/>
      </dsp:txXfrm>
    </dsp:sp>
    <dsp:sp modelId="{5A951F49-C38A-45AF-A435-824B8A4DB388}">
      <dsp:nvSpPr>
        <dsp:cNvPr id="0" name=""/>
        <dsp:cNvSpPr/>
      </dsp:nvSpPr>
      <dsp:spPr>
        <a:xfrm>
          <a:off x="2688164" y="4165631"/>
          <a:ext cx="286222" cy="2030412"/>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Standard Statement</a:t>
          </a:r>
          <a:endParaRPr lang="en-US" sz="1400" kern="1200" dirty="0">
            <a:solidFill>
              <a:schemeClr val="tx1"/>
            </a:solidFill>
          </a:endParaRPr>
        </a:p>
      </dsp:txBody>
      <dsp:txXfrm>
        <a:off x="2696547" y="4174014"/>
        <a:ext cx="269456" cy="2013646"/>
      </dsp:txXfrm>
    </dsp:sp>
    <dsp:sp modelId="{835BBC92-C555-456D-B961-864B55EDF103}">
      <dsp:nvSpPr>
        <dsp:cNvPr id="0" name=""/>
        <dsp:cNvSpPr/>
      </dsp:nvSpPr>
      <dsp:spPr>
        <a:xfrm>
          <a:off x="2948939" y="2094363"/>
          <a:ext cx="286222" cy="2030412"/>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Topic</a:t>
          </a:r>
          <a:endParaRPr lang="en-US" sz="1600" kern="1200" dirty="0">
            <a:solidFill>
              <a:schemeClr val="tx1"/>
            </a:solidFill>
          </a:endParaRPr>
        </a:p>
      </dsp:txBody>
      <dsp:txXfrm>
        <a:off x="2957322" y="2102746"/>
        <a:ext cx="269456" cy="2013646"/>
      </dsp:txXfrm>
    </dsp:sp>
    <dsp:sp modelId="{37B33DD3-EA6C-4CF0-A937-1F532CBF68BE}">
      <dsp:nvSpPr>
        <dsp:cNvPr id="0" name=""/>
        <dsp:cNvSpPr/>
      </dsp:nvSpPr>
      <dsp:spPr>
        <a:xfrm>
          <a:off x="2986408" y="4165631"/>
          <a:ext cx="286222" cy="2030412"/>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vert270"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Standard Statement</a:t>
          </a:r>
          <a:endParaRPr lang="en-US" sz="1400" kern="1200" dirty="0">
            <a:solidFill>
              <a:schemeClr val="tx1"/>
            </a:solidFill>
          </a:endParaRPr>
        </a:p>
      </dsp:txBody>
      <dsp:txXfrm>
        <a:off x="2994791" y="4174014"/>
        <a:ext cx="269456" cy="201364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50" cy="46513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6688" y="0"/>
            <a:ext cx="3041650" cy="46513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E881C11-EAFF-47C5-B770-5D10A91EB62A}" type="datetimeFigureOut">
              <a:rPr lang="en-US"/>
              <a:pPr>
                <a:defRPr/>
              </a:pPr>
              <a:t>5/29/2013</a:t>
            </a:fld>
            <a:endParaRPr lang="en-US"/>
          </a:p>
        </p:txBody>
      </p:sp>
      <p:sp>
        <p:nvSpPr>
          <p:cNvPr id="4" name="Footer Placeholder 3"/>
          <p:cNvSpPr>
            <a:spLocks noGrp="1"/>
          </p:cNvSpPr>
          <p:nvPr>
            <p:ph type="ftr" sz="quarter" idx="2"/>
          </p:nvPr>
        </p:nvSpPr>
        <p:spPr>
          <a:xfrm>
            <a:off x="0" y="8839200"/>
            <a:ext cx="3041650" cy="465138"/>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6688" y="8839200"/>
            <a:ext cx="3041650" cy="465138"/>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38A7398-A06A-41AA-93ED-24549848D114}" type="slidenum">
              <a:rPr lang="en-US"/>
              <a:pPr>
                <a:defRPr/>
              </a:pPr>
              <a:t>‹#›</a:t>
            </a:fld>
            <a:endParaRPr lang="en-US"/>
          </a:p>
        </p:txBody>
      </p:sp>
    </p:spTree>
    <p:extLst>
      <p:ext uri="{BB962C8B-B14F-4D97-AF65-F5344CB8AC3E}">
        <p14:creationId xmlns:p14="http://schemas.microsoft.com/office/powerpoint/2010/main" val="40313191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50" cy="46513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6688" y="0"/>
            <a:ext cx="3041650" cy="46513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20FBB76-45A9-4565-9F2A-972560F67FFC}" type="datetimeFigureOut">
              <a:rPr lang="en-US"/>
              <a:pPr>
                <a:defRPr/>
              </a:pPr>
              <a:t>5/29/2013</a:t>
            </a:fld>
            <a:endParaRPr lang="en-US" dirty="0"/>
          </a:p>
        </p:txBody>
      </p:sp>
      <p:sp>
        <p:nvSpPr>
          <p:cNvPr id="4" name="Slide Image Placeholder 3"/>
          <p:cNvSpPr>
            <a:spLocks noGrp="1" noRot="1" noChangeAspect="1"/>
          </p:cNvSpPr>
          <p:nvPr>
            <p:ph type="sldImg" idx="2"/>
          </p:nvPr>
        </p:nvSpPr>
        <p:spPr>
          <a:xfrm>
            <a:off x="1184275" y="698500"/>
            <a:ext cx="4651375" cy="3489325"/>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701675" y="4419600"/>
            <a:ext cx="5616575" cy="4187825"/>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839200"/>
            <a:ext cx="3041650" cy="465138"/>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6688" y="8839200"/>
            <a:ext cx="3041650" cy="465138"/>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A61BC975-183D-495C-B6AD-95E982D7DD17}" type="slidenum">
              <a:rPr lang="en-US"/>
              <a:pPr>
                <a:defRPr/>
              </a:pPr>
              <a:t>‹#›</a:t>
            </a:fld>
            <a:endParaRPr lang="en-US" dirty="0"/>
          </a:p>
        </p:txBody>
      </p:sp>
    </p:spTree>
    <p:extLst>
      <p:ext uri="{BB962C8B-B14F-4D97-AF65-F5344CB8AC3E}">
        <p14:creationId xmlns:p14="http://schemas.microsoft.com/office/powerpoint/2010/main" val="21518671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endParaRPr lang="en-US" dirty="0" smtClean="0"/>
          </a:p>
          <a:p>
            <a:pPr marL="228600" indent="-228600" eaLnBrk="1" fontAlgn="auto" hangingPunct="1">
              <a:spcBef>
                <a:spcPts val="0"/>
              </a:spcBef>
              <a:spcAft>
                <a:spcPts val="0"/>
              </a:spcAft>
              <a:buFontTx/>
              <a:buAutoNum type="arabicPeriod"/>
              <a:defRPr/>
            </a:pPr>
            <a:r>
              <a:rPr lang="en-US" dirty="0" smtClean="0"/>
              <a:t>How many of you have seen the current ELA Standards?</a:t>
            </a:r>
          </a:p>
          <a:p>
            <a:pPr marL="228600" indent="-228600" eaLnBrk="1" fontAlgn="auto" hangingPunct="1">
              <a:spcBef>
                <a:spcPts val="0"/>
              </a:spcBef>
              <a:spcAft>
                <a:spcPts val="0"/>
              </a:spcAft>
              <a:buFontTx/>
              <a:buAutoNum type="arabicPeriod"/>
              <a:defRPr/>
            </a:pPr>
            <a:r>
              <a:rPr lang="en-US" dirty="0" smtClean="0"/>
              <a:t>Rate your knowledge of them: Very well, average knowledge, very little, none.</a:t>
            </a:r>
          </a:p>
          <a:p>
            <a:pPr marL="228600" indent="-228600" eaLnBrk="1" fontAlgn="auto" hangingPunct="1">
              <a:spcBef>
                <a:spcPts val="0"/>
              </a:spcBef>
              <a:spcAft>
                <a:spcPts val="0"/>
              </a:spcAft>
              <a:buFontTx/>
              <a:buAutoNum type="arabicPeriod"/>
              <a:defRPr/>
            </a:pPr>
            <a:r>
              <a:rPr lang="en-US" dirty="0" smtClean="0"/>
              <a:t>Who knows when our current standards were adopted by the State BOE?</a:t>
            </a:r>
          </a:p>
          <a:p>
            <a:pPr marL="228600" indent="-228600" eaLnBrk="1" fontAlgn="auto" hangingPunct="1">
              <a:spcBef>
                <a:spcPts val="0"/>
              </a:spcBef>
              <a:spcAft>
                <a:spcPts val="0"/>
              </a:spcAft>
              <a:buFontTx/>
              <a:buAutoNum type="arabicPeriod"/>
              <a:defRPr/>
            </a:pPr>
            <a:r>
              <a:rPr lang="en-US" dirty="0" smtClean="0"/>
              <a:t>Rate your knowledge of CC Standards:  very well, average, very little, none.</a:t>
            </a:r>
          </a:p>
          <a:p>
            <a:pPr marL="228600" indent="-228600" eaLnBrk="1" fontAlgn="auto" hangingPunct="1">
              <a:spcBef>
                <a:spcPts val="0"/>
              </a:spcBef>
              <a:spcAft>
                <a:spcPts val="0"/>
              </a:spcAft>
              <a:buFontTx/>
              <a:buAutoNum type="arabicPeriod"/>
              <a:defRPr/>
            </a:pPr>
            <a:r>
              <a:rPr lang="en-US" dirty="0" smtClean="0"/>
              <a:t>Who knows when the CCS were adopted by State BOE?</a:t>
            </a:r>
            <a:endParaRPr lang="en-US" dirty="0"/>
          </a:p>
        </p:txBody>
      </p:sp>
      <p:sp>
        <p:nvSpPr>
          <p:cNvPr id="553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108D20-3D1D-4815-8A79-4E16B00E17B3}"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The writing strand has 4 topics: 1)Text Types and Purposes 2)Production and Distribution of Writing 3)Research and Presentation of Knowledge 4) Range of Writing.  Each topic includes 3 standard statements with the exception of Range of Writing which only has one standard  (#10).</a:t>
            </a:r>
          </a:p>
        </p:txBody>
      </p:sp>
      <p:sp>
        <p:nvSpPr>
          <p:cNvPr id="645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5B2CD9C-C93C-4B03-B56C-F2C3E27810E0}"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The speaking and listening strand has two topics:  1)Comprehension and Collaboration 2)Presentation of Knowledge and Ideas.  Both topics include 3 standard statements.</a:t>
            </a:r>
          </a:p>
        </p:txBody>
      </p:sp>
      <p:sp>
        <p:nvSpPr>
          <p:cNvPr id="655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1D2DB54-67FF-4AFC-979A-78649D1112E2}"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The language strand has 3 topics: 1)Conventions of Standard English 2)Knowledge of Language 3) Vocabulary Acquisition and Use.  Each topic has a different number of standards within it. </a:t>
            </a:r>
          </a:p>
        </p:txBody>
      </p:sp>
      <p:sp>
        <p:nvSpPr>
          <p:cNvPr id="665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16F260C-A259-483F-84B3-B43571B88C60}"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Here are the four strands and their corresponding topics.</a:t>
            </a:r>
          </a:p>
        </p:txBody>
      </p:sp>
      <p:sp>
        <p:nvSpPr>
          <p:cNvPr id="675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E544287-3BDB-40A2-BFAA-5B03E1D0AA20}"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Here is a graphic representation of the strands, topics and standard statements.  Note: the number of topics and standard statements is not exact in this illustration.  </a:t>
            </a:r>
          </a:p>
        </p:txBody>
      </p:sp>
      <p:sp>
        <p:nvSpPr>
          <p:cNvPr id="686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0E102A2-D5E7-447C-9C9A-96BED16DB90B}"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Here’s a look at one page from the CCSS standards. It is broken up into three parts: The strand, the topics and  the standard statements.</a:t>
            </a:r>
          </a:p>
        </p:txBody>
      </p:sp>
      <p:sp>
        <p:nvSpPr>
          <p:cNvPr id="696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3FAFC50-4F96-4995-AD65-FEEF65841A8D}"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The CCSS have a coding system that will be used by all states.</a:t>
            </a:r>
          </a:p>
        </p:txBody>
      </p:sp>
      <p:sp>
        <p:nvSpPr>
          <p:cNvPr id="706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C44281-F26D-4EB9-A899-39CFD4F651BF}"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The code includes the strand RL(Reading Literature), the grade (1), and the standard #( 2).</a:t>
            </a:r>
          </a:p>
        </p:txBody>
      </p:sp>
      <p:sp>
        <p:nvSpPr>
          <p:cNvPr id="716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D7F8CE9-3466-420E-BF41-AEE462D36FDF}"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Let’s see if you can decode these standards references.</a:t>
            </a:r>
          </a:p>
        </p:txBody>
      </p:sp>
      <p:sp>
        <p:nvSpPr>
          <p:cNvPr id="727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5B0451E-CC94-4130-B13D-2D2BF0A2C6D1}" type="slidenum">
              <a:rPr lang="en-US" smtClean="0"/>
              <a:pPr fontAlgn="base">
                <a:spcBef>
                  <a:spcPct val="0"/>
                </a:spcBef>
                <a:spcAft>
                  <a:spcPct val="0"/>
                </a:spcAft>
                <a:defRPr/>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The CCSS include anchor standards which can be found at the beginning of each strand.  Because there are 10 standards for reading, there are 10 anchor standards. In addition to the anchor standards, there are three appendices that can further assist teachers. The Common Core also includes the literacy standards for History, Science, and other Technical Subjects for grades 6-12.</a:t>
            </a:r>
          </a:p>
          <a:p>
            <a:pPr eaLnBrk="1" hangingPunct="1">
              <a:spcBef>
                <a:spcPct val="0"/>
              </a:spcBef>
            </a:pPr>
            <a:r>
              <a:rPr lang="en-US" b="1" smtClean="0"/>
              <a:t>Appendix A </a:t>
            </a:r>
            <a:r>
              <a:rPr lang="en-US" smtClean="0"/>
              <a:t>– an excellent resource for understanding the topic of text complexity.</a:t>
            </a:r>
          </a:p>
          <a:p>
            <a:pPr eaLnBrk="1" hangingPunct="1">
              <a:spcBef>
                <a:spcPct val="0"/>
              </a:spcBef>
            </a:pPr>
            <a:r>
              <a:rPr lang="en-US" b="1" smtClean="0"/>
              <a:t>Appendix B </a:t>
            </a:r>
            <a:r>
              <a:rPr lang="en-US" smtClean="0"/>
              <a:t>– provides examples of grade appropriate text for each grade level. Caution: These titles are not to be used as a reading list. They are </a:t>
            </a:r>
            <a:r>
              <a:rPr lang="en-US" i="1" smtClean="0"/>
              <a:t>examples  </a:t>
            </a:r>
            <a:r>
              <a:rPr lang="en-US" smtClean="0"/>
              <a:t>of text complexity appropriate for each grade.  Appendix B also provides examples of performance tasks related to the exemplar texts for each grade level.</a:t>
            </a:r>
            <a:endParaRPr lang="en-US" i="1" smtClean="0"/>
          </a:p>
          <a:p>
            <a:pPr eaLnBrk="1" hangingPunct="1">
              <a:spcBef>
                <a:spcPct val="0"/>
              </a:spcBef>
            </a:pPr>
            <a:r>
              <a:rPr lang="en-US" b="1" smtClean="0"/>
              <a:t>Appendix C – </a:t>
            </a:r>
            <a:r>
              <a:rPr lang="en-US" smtClean="0"/>
              <a:t>provides student writing exemplars for each grade level.</a:t>
            </a:r>
          </a:p>
        </p:txBody>
      </p:sp>
      <p:sp>
        <p:nvSpPr>
          <p:cNvPr id="737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4F75B30-B83C-420C-B7C9-7007B54F1927}" type="slidenum">
              <a:rPr lang="en-US" smtClean="0"/>
              <a:pPr fontAlgn="base">
                <a:spcBef>
                  <a:spcPct val="0"/>
                </a:spcBef>
                <a:spcAft>
                  <a:spcPct val="0"/>
                </a:spcAft>
                <a:defRPr/>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A49083-398E-474F-B686-EE30289AD905}"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42900" indent="-342900" algn="just" eaLnBrk="1" hangingPunct="1">
              <a:spcBef>
                <a:spcPct val="0"/>
              </a:spcBef>
              <a:buFontTx/>
              <a:buAutoNum type="arabicPeriod"/>
            </a:pPr>
            <a:r>
              <a:rPr lang="en-US" sz="1600" smtClean="0"/>
              <a:t>Educators are responsible for making sure that students are exposed to grade level text complexity regardless of their reading ability. In addition, we must make sure that students are exposed to a wide range of text types including informational text.</a:t>
            </a:r>
          </a:p>
          <a:p>
            <a:pPr marL="342900" indent="-342900" algn="just" eaLnBrk="1" hangingPunct="1">
              <a:spcBef>
                <a:spcPct val="0"/>
              </a:spcBef>
              <a:buFontTx/>
              <a:buAutoNum type="arabicPeriod"/>
            </a:pPr>
            <a:r>
              <a:rPr lang="en-US" sz="1600" smtClean="0"/>
              <a:t>The focus of the revised standards is to read shorter texts but with much closer attention. Rereading and looking for evidence to support conclusions drawn from the text is critical to becoming an effective reader.</a:t>
            </a:r>
          </a:p>
          <a:p>
            <a:pPr marL="342900" indent="-342900" algn="just" eaLnBrk="1" hangingPunct="1">
              <a:spcBef>
                <a:spcPct val="0"/>
              </a:spcBef>
              <a:buFontTx/>
              <a:buAutoNum type="arabicPeriod"/>
            </a:pPr>
            <a:r>
              <a:rPr lang="en-US" sz="1600" smtClean="0"/>
              <a:t>Writing prompts should be tied to texts.  In other words, to complete a “writing to source” assignment, the student must have read and analyzed a text to respond to the prompt. For example, a typical writing prompt for students after reading Martin Luther King’s “Letter from a Birmingham Jail” might ask students to discuss the idea of freedom and what it means to her/him (the student).  However, a “writing to sources” assignment would be: What does freedom mean to the author? How does the author define freedom?  In this assignment students cannot answer the question without having read and analyzed the text and used evidence from it to support his/her conclusion.</a:t>
            </a:r>
          </a:p>
          <a:p>
            <a:pPr marL="342900" indent="-342900" algn="just" eaLnBrk="1" hangingPunct="1">
              <a:spcBef>
                <a:spcPct val="0"/>
              </a:spcBef>
              <a:buFontTx/>
              <a:buAutoNum type="arabicPeriod"/>
            </a:pPr>
            <a:r>
              <a:rPr lang="en-US" sz="1600" smtClean="0"/>
              <a:t>Research should not be a once a year event.  Short research projects should be included in every unit of study and occur throughout the year.</a:t>
            </a:r>
          </a:p>
        </p:txBody>
      </p:sp>
      <p:sp>
        <p:nvSpPr>
          <p:cNvPr id="747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4D2BD5D-D5A2-408C-B2DB-D998E11FF23D}"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buFontTx/>
              <a:buAutoNum type="arabicPeriod"/>
            </a:pPr>
            <a:r>
              <a:rPr lang="en-US" smtClean="0"/>
              <a:t>Close reading of short texts with deep analysis.  Good questions linger over specific phrases and sentences.</a:t>
            </a:r>
          </a:p>
          <a:p>
            <a:pPr marL="228600" indent="-228600" eaLnBrk="1" hangingPunct="1">
              <a:spcBef>
                <a:spcPct val="0"/>
              </a:spcBef>
              <a:buFontTx/>
              <a:buAutoNum type="arabicPeriod"/>
            </a:pPr>
            <a:r>
              <a:rPr lang="en-US" smtClean="0"/>
              <a:t>All students deserve the opportunity to grapple with grade level text.  Deficiencies are not equal opportunity.</a:t>
            </a:r>
          </a:p>
          <a:p>
            <a:pPr marL="228600" indent="-228600" eaLnBrk="1" hangingPunct="1">
              <a:spcBef>
                <a:spcPct val="0"/>
              </a:spcBef>
              <a:buFontTx/>
              <a:buAutoNum type="arabicPeriod"/>
            </a:pPr>
            <a:r>
              <a:rPr lang="en-US" smtClean="0"/>
              <a:t>See the chart in the standards on page 5 of the Introduction which shows the amount of daily classroom time that should be spent at each grade level with informational text.  (Grade 4 = 50%,  Grade 8 = 55%, Grade 12 =70%)</a:t>
            </a:r>
          </a:p>
          <a:p>
            <a:pPr marL="228600" indent="-228600" eaLnBrk="1" hangingPunct="1">
              <a:spcBef>
                <a:spcPct val="0"/>
              </a:spcBef>
              <a:buFontTx/>
              <a:buAutoNum type="arabicPeriod"/>
            </a:pPr>
            <a:r>
              <a:rPr lang="en-US" smtClean="0"/>
              <a:t>Instead of replacing a grade level text that is above a student’s reading ability with an easier one, scaffold  the lesson so that all students are exposed to grade level text.</a:t>
            </a:r>
          </a:p>
          <a:p>
            <a:pPr marL="228600" indent="-228600" eaLnBrk="1" hangingPunct="1">
              <a:spcBef>
                <a:spcPct val="0"/>
              </a:spcBef>
              <a:buFontTx/>
              <a:buAutoNum type="arabicPeriod"/>
            </a:pPr>
            <a:r>
              <a:rPr lang="en-US" smtClean="0"/>
              <a:t>Structure questions so that they require students to have read and analyzed the text in order to answer.  Less writing to decontextualized prompts. </a:t>
            </a:r>
          </a:p>
        </p:txBody>
      </p:sp>
      <p:sp>
        <p:nvSpPr>
          <p:cNvPr id="768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B0ED7C-181A-428F-B036-8277CE15F3C4}"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6. Short research projects should be ongoing and frequent. Inquiry-based learning.</a:t>
            </a:r>
          </a:p>
          <a:p>
            <a:pPr eaLnBrk="1" hangingPunct="1">
              <a:spcBef>
                <a:spcPct val="0"/>
              </a:spcBef>
            </a:pPr>
            <a:r>
              <a:rPr lang="en-US" smtClean="0"/>
              <a:t>7. Students must have opportunities to share their ideas, evidence and research.  This is a 21</a:t>
            </a:r>
            <a:r>
              <a:rPr lang="en-US" baseline="30000" smtClean="0"/>
              <a:t>st</a:t>
            </a:r>
            <a:r>
              <a:rPr lang="en-US" smtClean="0"/>
              <a:t> century skill which will be critical in their careers. Presentations, discussions, project sharing, debates, etc.</a:t>
            </a:r>
          </a:p>
          <a:p>
            <a:pPr eaLnBrk="1" hangingPunct="1">
              <a:spcBef>
                <a:spcPct val="0"/>
              </a:spcBef>
            </a:pPr>
            <a:r>
              <a:rPr lang="en-US" smtClean="0"/>
              <a:t>8. Empower students with the strategies to tackle new vocabulary both in writing and reading. Spend time on the power of each word.  Isabel Beck’s </a:t>
            </a:r>
            <a:r>
              <a:rPr lang="en-US" i="1" smtClean="0"/>
              <a:t>Bringing Words to Life</a:t>
            </a:r>
          </a:p>
          <a:p>
            <a:pPr eaLnBrk="1" hangingPunct="1">
              <a:spcBef>
                <a:spcPct val="0"/>
              </a:spcBef>
            </a:pPr>
            <a:r>
              <a:rPr lang="en-US" smtClean="0"/>
              <a:t>9. Every content area has its domain-specific vocabulary and concepts. The knowledge of grammar and conventions is critical and must be explicitly taught.</a:t>
            </a:r>
          </a:p>
          <a:p>
            <a:pPr eaLnBrk="1" hangingPunct="1">
              <a:spcBef>
                <a:spcPct val="0"/>
              </a:spcBef>
            </a:pPr>
            <a:r>
              <a:rPr lang="en-US" smtClean="0"/>
              <a:t>10. Help students become independent learners who have choices in their study.</a:t>
            </a:r>
          </a:p>
        </p:txBody>
      </p:sp>
      <p:sp>
        <p:nvSpPr>
          <p:cNvPr id="778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D2BBB83-F831-43B6-A451-F355B299FCD2}" type="slidenum">
              <a:rPr lang="en-US" smtClean="0"/>
              <a:pPr fontAlgn="base">
                <a:spcBef>
                  <a:spcPct val="0"/>
                </a:spcBef>
                <a:spcAft>
                  <a:spcPct val="0"/>
                </a:spcAft>
                <a:defRPr/>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ea typeface="MS PGothic" pitchFamily="34" charset="-128"/>
              </a:rPr>
              <a:t>The CCSS are the “what.” Educators have many choices in deciding the “how” ( how to make the “what” accessible to ALL students.) </a:t>
            </a:r>
          </a:p>
        </p:txBody>
      </p:sp>
      <p:sp>
        <p:nvSpPr>
          <p:cNvPr id="788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E111D8-8361-4F42-8734-F7FB27A71C25}" type="slidenum">
              <a:rPr lang="en-US" smtClean="0">
                <a:ea typeface="MS PGothic" pitchFamily="34" charset="-128"/>
              </a:rPr>
              <a:pPr fontAlgn="base">
                <a:spcBef>
                  <a:spcPct val="0"/>
                </a:spcBef>
                <a:spcAft>
                  <a:spcPct val="0"/>
                </a:spcAft>
                <a:defRPr/>
              </a:pPr>
              <a:t>24</a:t>
            </a:fld>
            <a:endParaRPr lang="en-US" smtClean="0">
              <a:ea typeface="MS PGothic"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332C7B-CCC1-4FD1-A71C-EE4F74FAA94E}" type="slidenum">
              <a:rPr lang="en-US" smtClean="0"/>
              <a:pPr/>
              <a:t>26</a:t>
            </a:fld>
            <a:endParaRPr lang="en-US" dirty="0"/>
          </a:p>
        </p:txBody>
      </p:sp>
    </p:spTree>
    <p:extLst>
      <p:ext uri="{BB962C8B-B14F-4D97-AF65-F5344CB8AC3E}">
        <p14:creationId xmlns:p14="http://schemas.microsoft.com/office/powerpoint/2010/main" val="1588158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The commonalities mentioned in the previous slide are making reference to the crosswalk that focuses on aligning current ELA standards to the New Common Core Standards. The newest version can be located on the ODE website on the English language arts landing page.</a:t>
            </a:r>
          </a:p>
        </p:txBody>
      </p:sp>
      <p:sp>
        <p:nvSpPr>
          <p:cNvPr id="798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5CBC3C4-7AD0-41AD-ABDD-03CA8696A0CB}" type="slidenum">
              <a:rPr lang="en-US" smtClean="0"/>
              <a:pPr fontAlgn="base">
                <a:spcBef>
                  <a:spcPct val="0"/>
                </a:spcBef>
                <a:spcAft>
                  <a:spcPct val="0"/>
                </a:spcAft>
                <a:defRPr/>
              </a:pPr>
              <a:t>27</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the left</a:t>
            </a:r>
            <a:r>
              <a:rPr lang="en-US" baseline="0" dirty="0" smtClean="0"/>
              <a:t> side of the document are the CCSS.  The right column shows where the same concepts and skills are found in the old standards.</a:t>
            </a:r>
          </a:p>
          <a:p>
            <a:r>
              <a:rPr lang="en-US" dirty="0" smtClean="0"/>
              <a:t>Use of the Crosswalk is a good starting point but cannot be relied upon solely as there are really very</a:t>
            </a:r>
            <a:r>
              <a:rPr lang="en-US" baseline="0" dirty="0" smtClean="0"/>
              <a:t> few</a:t>
            </a:r>
            <a:r>
              <a:rPr lang="en-US" dirty="0" smtClean="0"/>
              <a:t> exact matches. Beware of thinking that you can check off the standards simply because</a:t>
            </a:r>
            <a:r>
              <a:rPr lang="en-US" baseline="0" dirty="0" smtClean="0"/>
              <a:t> they are shown in the Crosswalk to be aligned.  ODE recommends use of the Comparative Analysis as a more effect document for alignment.</a:t>
            </a:r>
            <a:endParaRPr lang="en-US" dirty="0" smtClean="0"/>
          </a:p>
          <a:p>
            <a:endParaRPr lang="en-US" baseline="0" dirty="0" smtClean="0"/>
          </a:p>
          <a:p>
            <a:r>
              <a:rPr lang="en-US" baseline="0" dirty="0" smtClean="0"/>
              <a:t> Optional comments: </a:t>
            </a:r>
            <a:r>
              <a:rPr lang="en-US" dirty="0" smtClean="0"/>
              <a:t>Most often it isn't the content that is different, but it is the level or specificity</a:t>
            </a:r>
            <a:r>
              <a:rPr lang="en-US" baseline="0" dirty="0" smtClean="0"/>
              <a:t> </a:t>
            </a:r>
            <a:r>
              <a:rPr lang="en-US" dirty="0" smtClean="0"/>
              <a:t>of the expectation. Note the difference in the 5</a:t>
            </a:r>
            <a:r>
              <a:rPr lang="en-US" baseline="30000" dirty="0" smtClean="0"/>
              <a:t>th</a:t>
            </a:r>
            <a:r>
              <a:rPr lang="en-US" dirty="0" smtClean="0"/>
              <a:t> grade Common Core Standard</a:t>
            </a:r>
            <a:r>
              <a:rPr lang="en-US" baseline="0" dirty="0" smtClean="0"/>
              <a:t> </a:t>
            </a:r>
            <a:r>
              <a:rPr lang="en-US" dirty="0" smtClean="0"/>
              <a:t>#1 in reading and the Ohio ACS Reading Process</a:t>
            </a:r>
            <a:r>
              <a:rPr lang="en-US" baseline="0" dirty="0" smtClean="0"/>
              <a:t> C. The intent is similar, however the CCSS asks students to ‘quote accurately’ to explain literal and inferential information gathered from the text.</a:t>
            </a:r>
          </a:p>
          <a:p>
            <a:r>
              <a:rPr lang="en-US" baseline="0" dirty="0" smtClean="0"/>
              <a:t>It is a starting point to start to look at how to start to research the standards </a:t>
            </a:r>
          </a:p>
          <a:p>
            <a:r>
              <a:rPr lang="en-US" baseline="0" dirty="0" smtClean="0"/>
              <a:t>Note also that Skills and concepts addressed in the Reading Strand for the Common Core State Standards are often aligned to things that were not a part of the Literary Text/Informational Text Benchmarks and/or indicators. On this page specifically skills were aligned to expectations in our Reading Process, Literary Text and Acquisition of Vocabulary areas.</a:t>
            </a:r>
            <a:endParaRPr lang="en-US" dirty="0"/>
          </a:p>
        </p:txBody>
      </p:sp>
      <p:sp>
        <p:nvSpPr>
          <p:cNvPr id="4" name="Slide Number Placeholder 3"/>
          <p:cNvSpPr>
            <a:spLocks noGrp="1"/>
          </p:cNvSpPr>
          <p:nvPr>
            <p:ph type="sldNum" sz="quarter" idx="10"/>
          </p:nvPr>
        </p:nvSpPr>
        <p:spPr/>
        <p:txBody>
          <a:bodyPr/>
          <a:lstStyle/>
          <a:p>
            <a:fld id="{D18C65A9-31E6-4BF3-9C0F-F6243A17F0D2}" type="slidenum">
              <a:rPr lang="en-US" smtClean="0"/>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093" eaLnBrk="1" fontAlgn="auto" hangingPunct="1">
              <a:spcBef>
                <a:spcPts val="0"/>
              </a:spcBef>
              <a:spcAft>
                <a:spcPts val="0"/>
              </a:spcAft>
              <a:defRPr/>
            </a:pPr>
            <a:r>
              <a:rPr lang="en-US" dirty="0" smtClean="0"/>
              <a:t>The Comparative Analysis is a much more accurate way of looking at alignment</a:t>
            </a:r>
            <a:r>
              <a:rPr lang="en-US" baseline="0" dirty="0" smtClean="0"/>
              <a:t> which looks at the big ideas that have changed, are still highlighted, or are new to the CCSS. </a:t>
            </a:r>
            <a:endParaRPr lang="en-US" dirty="0" smtClean="0"/>
          </a:p>
          <a:p>
            <a:endParaRPr lang="en-US" dirty="0" smtClean="0"/>
          </a:p>
          <a:p>
            <a:r>
              <a:rPr lang="en-US" dirty="0" smtClean="0"/>
              <a:t>This is an example of Grade 9 Reading.</a:t>
            </a:r>
          </a:p>
          <a:p>
            <a:endParaRPr lang="en-US" dirty="0" smtClean="0"/>
          </a:p>
        </p:txBody>
      </p:sp>
      <p:sp>
        <p:nvSpPr>
          <p:cNvPr id="4" name="Slide Number Placeholder 3"/>
          <p:cNvSpPr>
            <a:spLocks noGrp="1"/>
          </p:cNvSpPr>
          <p:nvPr>
            <p:ph type="sldNum" sz="quarter" idx="10"/>
          </p:nvPr>
        </p:nvSpPr>
        <p:spPr/>
        <p:txBody>
          <a:bodyPr/>
          <a:lstStyle/>
          <a:p>
            <a:fld id="{49332C7B-CCC1-4FD1-A71C-EE4F74FAA94E}" type="slidenum">
              <a:rPr lang="en-US" smtClean="0"/>
              <a:pPr/>
              <a:t>30</a:t>
            </a:fld>
            <a:endParaRPr lang="en-US" dirty="0"/>
          </a:p>
        </p:txBody>
      </p:sp>
    </p:spTree>
    <p:extLst>
      <p:ext uri="{BB962C8B-B14F-4D97-AF65-F5344CB8AC3E}">
        <p14:creationId xmlns:p14="http://schemas.microsoft.com/office/powerpoint/2010/main" val="3782149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093" eaLnBrk="1" fontAlgn="auto" hangingPunct="1">
              <a:spcBef>
                <a:spcPts val="0"/>
              </a:spcBef>
              <a:spcAft>
                <a:spcPts val="0"/>
              </a:spcAft>
              <a:defRPr/>
            </a:pPr>
            <a:r>
              <a:rPr lang="en-US" dirty="0" smtClean="0"/>
              <a:t>Commoncore.org— a great</a:t>
            </a:r>
            <a:r>
              <a:rPr lang="en-US" baseline="0" dirty="0" smtClean="0"/>
              <a:t> resource, but does not cover all standards in the CCSS. The ELA landing page at the ODE website has many resources including vertical articulations of the CCSS, videos, handouts, etc., </a:t>
            </a:r>
            <a:endParaRPr lang="en-US" dirty="0" smtClean="0"/>
          </a:p>
          <a:p>
            <a:endParaRPr lang="en-US" dirty="0"/>
          </a:p>
        </p:txBody>
      </p:sp>
      <p:sp>
        <p:nvSpPr>
          <p:cNvPr id="4" name="Slide Number Placeholder 3"/>
          <p:cNvSpPr>
            <a:spLocks noGrp="1"/>
          </p:cNvSpPr>
          <p:nvPr>
            <p:ph type="sldNum" sz="quarter" idx="10"/>
          </p:nvPr>
        </p:nvSpPr>
        <p:spPr/>
        <p:txBody>
          <a:bodyPr/>
          <a:lstStyle/>
          <a:p>
            <a:fld id="{49332C7B-CCC1-4FD1-A71C-EE4F74FAA94E}" type="slidenum">
              <a:rPr lang="en-US" smtClean="0"/>
              <a:pPr/>
              <a:t>31</a:t>
            </a:fld>
            <a:endParaRPr lang="en-US" dirty="0"/>
          </a:p>
        </p:txBody>
      </p:sp>
    </p:spTree>
    <p:extLst>
      <p:ext uri="{BB962C8B-B14F-4D97-AF65-F5344CB8AC3E}">
        <p14:creationId xmlns:p14="http://schemas.microsoft.com/office/powerpoint/2010/main" val="7659468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093" eaLnBrk="1" fontAlgn="auto" hangingPunct="1">
              <a:spcBef>
                <a:spcPts val="0"/>
              </a:spcBef>
              <a:spcAft>
                <a:spcPts val="0"/>
              </a:spcAft>
              <a:defRPr/>
            </a:pPr>
            <a:endParaRPr lang="en-US" dirty="0" smtClean="0"/>
          </a:p>
          <a:p>
            <a:pPr defTabSz="924093" eaLnBrk="1" fontAlgn="auto" hangingPunct="1">
              <a:spcBef>
                <a:spcPts val="0"/>
              </a:spcBef>
              <a:spcAft>
                <a:spcPts val="0"/>
              </a:spcAft>
              <a:defRPr/>
            </a:pPr>
            <a:r>
              <a:rPr lang="en-US" dirty="0" smtClean="0"/>
              <a:t>This site includes videos that explain/expand the Common Core State Standards. (Scroll to bottom of page) </a:t>
            </a:r>
          </a:p>
          <a:p>
            <a:pPr defTabSz="924093" eaLnBrk="1" fontAlgn="auto" hangingPunct="1">
              <a:spcBef>
                <a:spcPts val="0"/>
              </a:spcBef>
              <a:spcAft>
                <a:spcPts val="0"/>
              </a:spcAft>
              <a:defRPr/>
            </a:pPr>
            <a:endParaRPr lang="en-US" dirty="0" smtClean="0"/>
          </a:p>
          <a:p>
            <a:pPr defTabSz="924093" eaLnBrk="1" fontAlgn="auto" hangingPunct="1">
              <a:spcBef>
                <a:spcPts val="0"/>
              </a:spcBef>
              <a:spcAft>
                <a:spcPts val="0"/>
              </a:spcAft>
              <a:defRPr/>
            </a:pPr>
            <a:r>
              <a:rPr lang="en-US" dirty="0" smtClean="0"/>
              <a:t>Also YouTube</a:t>
            </a:r>
            <a:r>
              <a:rPr lang="en-US" baseline="0" dirty="0" smtClean="0"/>
              <a:t> has a number of resources available using the key word Common Core State Standards.</a:t>
            </a:r>
            <a:endParaRPr lang="en-US" dirty="0" smtClean="0"/>
          </a:p>
          <a:p>
            <a:endParaRPr lang="en-US" dirty="0"/>
          </a:p>
        </p:txBody>
      </p:sp>
      <p:sp>
        <p:nvSpPr>
          <p:cNvPr id="4" name="Slide Number Placeholder 3"/>
          <p:cNvSpPr>
            <a:spLocks noGrp="1"/>
          </p:cNvSpPr>
          <p:nvPr>
            <p:ph type="sldNum" sz="quarter" idx="10"/>
          </p:nvPr>
        </p:nvSpPr>
        <p:spPr/>
        <p:txBody>
          <a:bodyPr/>
          <a:lstStyle/>
          <a:p>
            <a:fld id="{49332C7B-CCC1-4FD1-A71C-EE4F74FAA94E}" type="slidenum">
              <a:rPr lang="en-US" smtClean="0"/>
              <a:pPr/>
              <a:t>32</a:t>
            </a:fld>
            <a:endParaRPr lang="en-US" dirty="0"/>
          </a:p>
        </p:txBody>
      </p:sp>
    </p:spTree>
    <p:extLst>
      <p:ext uri="{BB962C8B-B14F-4D97-AF65-F5344CB8AC3E}">
        <p14:creationId xmlns:p14="http://schemas.microsoft.com/office/powerpoint/2010/main" val="16782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One of the guiding factors behind adopting the new standards were the studies that showed that our students were not College and Career Ready after graduating from high school.  This particular study is based on ACT benchmarks. It shows the percent of 11</a:t>
            </a:r>
            <a:r>
              <a:rPr lang="en-US" baseline="30000" smtClean="0"/>
              <a:t>th</a:t>
            </a:r>
            <a:r>
              <a:rPr lang="en-US" smtClean="0"/>
              <a:t> grade students ready for college. </a:t>
            </a:r>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9A57D3B-DED6-4DB1-A674-A626782D3FCF}"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The second part of Ohio’s comprehensive educational improvement system is the development of a model curricula which is aligned to the revised standards.</a:t>
            </a:r>
          </a:p>
        </p:txBody>
      </p:sp>
      <p:sp>
        <p:nvSpPr>
          <p:cNvPr id="809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2A2C046-16FF-422E-A4B5-64C82CAD3382}" type="slidenum">
              <a:rPr lang="en-US" smtClean="0"/>
              <a:pPr fontAlgn="base">
                <a:spcBef>
                  <a:spcPct val="0"/>
                </a:spcBef>
                <a:spcAft>
                  <a:spcPct val="0"/>
                </a:spcAft>
                <a:defRPr/>
              </a:pPr>
              <a:t>33</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88A5DB1-C933-4E64-B2F5-EFF6764666B5}" type="slidenum">
              <a:rPr lang="en-US" smtClean="0"/>
              <a:pPr fontAlgn="base">
                <a:spcBef>
                  <a:spcPct val="0"/>
                </a:spcBef>
                <a:spcAft>
                  <a:spcPct val="0"/>
                </a:spcAft>
                <a:defRPr/>
              </a:pPr>
              <a:t>34</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29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E6355D-E992-458F-AEE3-64B4B05B37BE}" type="slidenum">
              <a:rPr lang="en-US" smtClean="0"/>
              <a:pPr fontAlgn="base">
                <a:spcBef>
                  <a:spcPct val="0"/>
                </a:spcBef>
                <a:spcAft>
                  <a:spcPct val="0"/>
                </a:spcAft>
                <a:defRPr/>
              </a:pPr>
              <a:t>35</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This is an example of what you will see on the ODE website. The model curriculum is broken up into several sections. At the top there are the Standard Statements, to the right you will find bolded progressions that inform the teachers of the previous grades’ expectations and at the bottom it shows the expectations of the grades to follow.  Under the progressions are the Content Elaborations which further explain the topic. The next block contains the Enduring Understanding which seeks to explain why these skills are important. Finally, below the enduring understanding are the Instructional Strategies and Resources. This section is meant to give teachers ideas and additional resources to help with instruction. </a:t>
            </a:r>
            <a:r>
              <a:rPr lang="en-US" b="1" smtClean="0"/>
              <a:t>This is not a lesson plan; it is only meant to be a tool to assist teachers design instruction. </a:t>
            </a:r>
          </a:p>
        </p:txBody>
      </p:sp>
      <p:sp>
        <p:nvSpPr>
          <p:cNvPr id="839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267954C-7B4C-4936-B5FC-9F0E1739885B}" type="slidenum">
              <a:rPr lang="en-US" smtClean="0"/>
              <a:pPr fontAlgn="base">
                <a:spcBef>
                  <a:spcPct val="0"/>
                </a:spcBef>
                <a:spcAft>
                  <a:spcPct val="0"/>
                </a:spcAft>
                <a:defRPr/>
              </a:pPr>
              <a:t>36</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49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5BFF3D-7165-4E7F-B80E-E6CC5344133C}" type="slidenum">
              <a:rPr lang="en-US" smtClean="0"/>
              <a:pPr fontAlgn="base">
                <a:spcBef>
                  <a:spcPct val="0"/>
                </a:spcBef>
                <a:spcAft>
                  <a:spcPct val="0"/>
                </a:spcAft>
                <a:defRPr/>
              </a:pPr>
              <a:t>37</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The third part of Ohio’s comprehensive educational system involves new assessments.</a:t>
            </a:r>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D121EDC-76EC-46E3-9607-600C091DB65C}" type="slidenum">
              <a:rPr lang="en-US" smtClean="0"/>
              <a:pPr fontAlgn="base">
                <a:spcBef>
                  <a:spcPct val="0"/>
                </a:spcBef>
                <a:spcAft>
                  <a:spcPct val="0"/>
                </a:spcAft>
                <a:defRPr/>
              </a:pPr>
              <a:t>40</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smtClean="0"/>
              <a:t>PARCC</a:t>
            </a:r>
            <a:r>
              <a:rPr lang="en-US" baseline="0" dirty="0" smtClean="0"/>
              <a:t> = Partnership for Assessment of Readiness for College and Careers</a:t>
            </a:r>
          </a:p>
          <a:p>
            <a:pPr>
              <a:spcBef>
                <a:spcPct val="0"/>
              </a:spcBef>
            </a:pPr>
            <a:endParaRPr lang="en-US" baseline="0" dirty="0" smtClean="0"/>
          </a:p>
          <a:p>
            <a:pPr>
              <a:spcBef>
                <a:spcPct val="0"/>
              </a:spcBef>
            </a:pPr>
            <a:r>
              <a:rPr lang="en-US" baseline="0" dirty="0" smtClean="0"/>
              <a:t>This organization will develop Ohio’s assessments for English language arts and mathematics which will begin in 2014-2015.</a:t>
            </a:r>
            <a:endParaRPr lang="en-US" dirty="0"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ヒラギノ角ゴ Pro W3" pitchFamily="1" charset="-128"/>
              </a:defRPr>
            </a:lvl1pPr>
            <a:lvl2pPr marL="750825" indent="-288779">
              <a:defRPr sz="2400">
                <a:solidFill>
                  <a:schemeClr val="tx1"/>
                </a:solidFill>
                <a:latin typeface="Arial" charset="0"/>
                <a:ea typeface="ヒラギノ角ゴ Pro W3" pitchFamily="1" charset="-128"/>
              </a:defRPr>
            </a:lvl2pPr>
            <a:lvl3pPr marL="1155116" indent="-231023">
              <a:defRPr sz="2400">
                <a:solidFill>
                  <a:schemeClr val="tx1"/>
                </a:solidFill>
                <a:latin typeface="Arial" charset="0"/>
                <a:ea typeface="ヒラギノ角ゴ Pro W3" pitchFamily="1" charset="-128"/>
              </a:defRPr>
            </a:lvl3pPr>
            <a:lvl4pPr marL="1617162" indent="-231023">
              <a:defRPr sz="2400">
                <a:solidFill>
                  <a:schemeClr val="tx1"/>
                </a:solidFill>
                <a:latin typeface="Arial" charset="0"/>
                <a:ea typeface="ヒラギノ角ゴ Pro W3" pitchFamily="1" charset="-128"/>
              </a:defRPr>
            </a:lvl4pPr>
            <a:lvl5pPr marL="2079208" indent="-231023">
              <a:defRPr sz="2400">
                <a:solidFill>
                  <a:schemeClr val="tx1"/>
                </a:solidFill>
                <a:latin typeface="Arial" charset="0"/>
                <a:ea typeface="ヒラギノ角ゴ Pro W3" pitchFamily="1" charset="-128"/>
              </a:defRPr>
            </a:lvl5pPr>
            <a:lvl6pPr marL="2541255" indent="-231023" eaLnBrk="0" fontAlgn="base" hangingPunct="0">
              <a:spcBef>
                <a:spcPct val="0"/>
              </a:spcBef>
              <a:spcAft>
                <a:spcPct val="0"/>
              </a:spcAft>
              <a:defRPr sz="2400">
                <a:solidFill>
                  <a:schemeClr val="tx1"/>
                </a:solidFill>
                <a:latin typeface="Arial" charset="0"/>
                <a:ea typeface="ヒラギノ角ゴ Pro W3" pitchFamily="1" charset="-128"/>
              </a:defRPr>
            </a:lvl6pPr>
            <a:lvl7pPr marL="3003301" indent="-231023" eaLnBrk="0" fontAlgn="base" hangingPunct="0">
              <a:spcBef>
                <a:spcPct val="0"/>
              </a:spcBef>
              <a:spcAft>
                <a:spcPct val="0"/>
              </a:spcAft>
              <a:defRPr sz="2400">
                <a:solidFill>
                  <a:schemeClr val="tx1"/>
                </a:solidFill>
                <a:latin typeface="Arial" charset="0"/>
                <a:ea typeface="ヒラギノ角ゴ Pro W3" pitchFamily="1" charset="-128"/>
              </a:defRPr>
            </a:lvl7pPr>
            <a:lvl8pPr marL="3465347" indent="-231023" eaLnBrk="0" fontAlgn="base" hangingPunct="0">
              <a:spcBef>
                <a:spcPct val="0"/>
              </a:spcBef>
              <a:spcAft>
                <a:spcPct val="0"/>
              </a:spcAft>
              <a:defRPr sz="2400">
                <a:solidFill>
                  <a:schemeClr val="tx1"/>
                </a:solidFill>
                <a:latin typeface="Arial" charset="0"/>
                <a:ea typeface="ヒラギノ角ゴ Pro W3" pitchFamily="1" charset="-128"/>
              </a:defRPr>
            </a:lvl8pPr>
            <a:lvl9pPr marL="3927394" indent="-231023" eaLnBrk="0" fontAlgn="base" hangingPunct="0">
              <a:spcBef>
                <a:spcPct val="0"/>
              </a:spcBef>
              <a:spcAft>
                <a:spcPct val="0"/>
              </a:spcAft>
              <a:defRPr sz="2400">
                <a:solidFill>
                  <a:schemeClr val="tx1"/>
                </a:solidFill>
                <a:latin typeface="Arial" charset="0"/>
                <a:ea typeface="ヒラギノ角ゴ Pro W3" pitchFamily="1" charset="-128"/>
              </a:defRPr>
            </a:lvl9pPr>
          </a:lstStyle>
          <a:p>
            <a:fld id="{978C7402-C7D8-4DC5-86E3-41E8FB9ED455}" type="slidenum">
              <a:rPr lang="en-US" sz="1200"/>
              <a:pPr/>
              <a:t>41</a:t>
            </a:fld>
            <a:endParaRPr lang="en-US" sz="12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54A726-562F-457E-BEB8-CCA56BA009EC}" type="slidenum">
              <a:rPr lang="en-US" smtClean="0"/>
              <a:pPr/>
              <a:t>42</a:t>
            </a:fld>
            <a:endParaRPr lang="en-US"/>
          </a:p>
        </p:txBody>
      </p:sp>
    </p:spTree>
    <p:extLst>
      <p:ext uri="{BB962C8B-B14F-4D97-AF65-F5344CB8AC3E}">
        <p14:creationId xmlns:p14="http://schemas.microsoft.com/office/powerpoint/2010/main" val="2415941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80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15555D4-3907-4AFC-B82E-2A38BF7AE0FE}" type="slidenum">
              <a:rPr lang="en-US" smtClean="0"/>
              <a:pPr fontAlgn="base">
                <a:spcBef>
                  <a:spcPct val="0"/>
                </a:spcBef>
                <a:spcAft>
                  <a:spcPct val="0"/>
                </a:spcAft>
                <a:defRPr/>
              </a:pPr>
              <a:t>46</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Year-by-year plan for district implementation of revised standards.</a:t>
            </a:r>
          </a:p>
        </p:txBody>
      </p:sp>
      <p:sp>
        <p:nvSpPr>
          <p:cNvPr id="890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DD30B5E-7B72-4CCC-97F9-3D42DB73690C}" type="slidenum">
              <a:rPr lang="en-US" smtClean="0"/>
              <a:pPr fontAlgn="base">
                <a:spcBef>
                  <a:spcPct val="0"/>
                </a:spcBef>
                <a:spcAft>
                  <a:spcPct val="0"/>
                </a:spcAft>
                <a:defRPr/>
              </a:pPr>
              <a:t>47</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The first step to revising Ohio’s comprehensive educational system addressed the revision of the academic content standards.</a:t>
            </a:r>
          </a:p>
        </p:txBody>
      </p:sp>
      <p:sp>
        <p:nvSpPr>
          <p:cNvPr id="583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796899A-0C69-4142-814F-B97BFBEA77C4}"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Why new standards?  Based on legislative mandate.</a:t>
            </a:r>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C61CF4-0A46-42E0-B327-3EECB93A9D7F}"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spcAft>
                <a:spcPts val="1213"/>
              </a:spcAft>
            </a:pPr>
            <a:r>
              <a:rPr lang="en-US" smtClean="0"/>
              <a:t>Common Core State Standards are organized by: </a:t>
            </a:r>
          </a:p>
          <a:p>
            <a:pPr eaLnBrk="1" hangingPunct="1">
              <a:spcBef>
                <a:spcPct val="0"/>
              </a:spcBef>
              <a:spcAft>
                <a:spcPts val="1213"/>
              </a:spcAft>
            </a:pPr>
            <a:r>
              <a:rPr lang="en-US" b="1" smtClean="0"/>
              <a:t>Strands</a:t>
            </a:r>
            <a:r>
              <a:rPr lang="en-US" smtClean="0"/>
              <a:t> 	-major areas of study: reading, writing, listening/speaking and language.</a:t>
            </a:r>
          </a:p>
          <a:p>
            <a:pPr eaLnBrk="1" hangingPunct="1">
              <a:spcBef>
                <a:spcPct val="0"/>
              </a:spcBef>
              <a:spcAft>
                <a:spcPts val="1213"/>
              </a:spcAft>
            </a:pPr>
            <a:r>
              <a:rPr lang="en-US" b="1" smtClean="0"/>
              <a:t>Topics	-</a:t>
            </a:r>
            <a:r>
              <a:rPr lang="en-US" smtClean="0"/>
              <a:t>organizational grouping of the standards</a:t>
            </a:r>
          </a:p>
          <a:p>
            <a:pPr eaLnBrk="1" hangingPunct="1">
              <a:spcBef>
                <a:spcPct val="0"/>
              </a:spcBef>
              <a:spcAft>
                <a:spcPts val="1213"/>
              </a:spcAft>
            </a:pPr>
            <a:r>
              <a:rPr lang="en-US" b="1" smtClean="0"/>
              <a:t>Standard Statements </a:t>
            </a:r>
            <a:r>
              <a:rPr lang="en-US" smtClean="0"/>
              <a:t> - essential knowledge and skills to be learned at each grade level or grade band</a:t>
            </a:r>
          </a:p>
          <a:p>
            <a:pPr eaLnBrk="1" hangingPunct="1">
              <a:spcBef>
                <a:spcPct val="0"/>
              </a:spcBef>
            </a:pPr>
            <a:r>
              <a:rPr lang="en-US" smtClean="0"/>
              <a:t>Reminder: This is the ELA common core format. Math’s format is different. </a:t>
            </a:r>
          </a:p>
        </p:txBody>
      </p:sp>
      <p:sp>
        <p:nvSpPr>
          <p:cNvPr id="604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6D65CB-90BC-47EF-B14A-22B732A2B8FF}" type="slidenum">
              <a:rPr lang="en-US" smtClean="0">
                <a:solidFill>
                  <a:srgbClr val="000000"/>
                </a:solidFill>
              </a:rPr>
              <a:pPr fontAlgn="base">
                <a:spcBef>
                  <a:spcPct val="0"/>
                </a:spcBef>
                <a:spcAft>
                  <a:spcPct val="0"/>
                </a:spcAft>
                <a:defRPr/>
              </a:pPr>
              <a:t>6</a:t>
            </a:fld>
            <a:endParaRPr lang="en-US" smtClean="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At its most basic organizational view.  There are four strands or disciplines within the ELA Common Core State Standards (CCSS).  Reading, Writing, Speaking and Listening, and Language</a:t>
            </a:r>
          </a:p>
        </p:txBody>
      </p:sp>
      <p:sp>
        <p:nvSpPr>
          <p:cNvPr id="614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760E14B-C7AE-4EFD-B492-3EC317D34A0D}"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Each strand is organized by topics within the strand.  There are 4 topics in Reading and Writing, 2 topics in Speaking and Listening and 3 topics in Language.  This graphic only reflects the organizational structure. It does not include the exact number of topics for each strand.</a:t>
            </a:r>
          </a:p>
        </p:txBody>
      </p:sp>
      <p:sp>
        <p:nvSpPr>
          <p:cNvPr id="624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83FE320-E17C-49AC-BD8F-3D20C3F349CE}"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The reading strand is the only strand that has “sub-strands” which include: Reading Literature, Reading Informational Text and Reading Foundations.  This graphic represents the correct number of substrands, topics and standard statements within the reading strand.  Note that the topics for Reading Literature and Reading Informational Text are exactly the same.  Reading Foundational Skills applies only to grades K-5.</a:t>
            </a:r>
          </a:p>
        </p:txBody>
      </p:sp>
      <p:sp>
        <p:nvSpPr>
          <p:cNvPr id="634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C464FB6-5604-46ED-8D6B-6FD25BB13464}" type="slidenum">
              <a:rPr lang="en-US" smtClean="0"/>
              <a:pPr fontAlgn="base">
                <a:spcBef>
                  <a:spcPct val="0"/>
                </a:spcBef>
                <a:spcAft>
                  <a:spcPct val="0"/>
                </a:spcAft>
                <a:defRPr/>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14C4B04-1A6D-4F35-8320-F4BE47AAC4F8}" type="datetimeFigureOut">
              <a:rPr lang="en-US"/>
              <a:pPr>
                <a:defRPr/>
              </a:pPr>
              <a:t>5/29/2013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14F2AB6-9615-46E0-9DA5-8E5A71F41E23}" type="slidenum">
              <a:rPr lang="en-US"/>
              <a:pPr>
                <a:defRPr/>
              </a:pPr>
              <a:t>‹#›</a:t>
            </a:fld>
            <a:endParaRPr lang="en-US" dirty="0"/>
          </a:p>
        </p:txBody>
      </p:sp>
    </p:spTree>
    <p:extLst>
      <p:ext uri="{BB962C8B-B14F-4D97-AF65-F5344CB8AC3E}">
        <p14:creationId xmlns:p14="http://schemas.microsoft.com/office/powerpoint/2010/main" val="322082498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7D26290-DC88-4F39-A3F4-B5DBC2ED8F29}" type="datetimeFigureOut">
              <a:rPr lang="en-US"/>
              <a:pPr>
                <a:defRPr/>
              </a:pPr>
              <a:t>5/29/2013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D3D84D9-0FC3-423E-8C1D-8A06AE2B6E24}" type="slidenum">
              <a:rPr lang="en-US"/>
              <a:pPr>
                <a:defRPr/>
              </a:pPr>
              <a:t>‹#›</a:t>
            </a:fld>
            <a:endParaRPr lang="en-US" dirty="0"/>
          </a:p>
        </p:txBody>
      </p:sp>
    </p:spTree>
    <p:extLst>
      <p:ext uri="{BB962C8B-B14F-4D97-AF65-F5344CB8AC3E}">
        <p14:creationId xmlns:p14="http://schemas.microsoft.com/office/powerpoint/2010/main" val="266708947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969BB59-6E1D-4CAC-822E-D7BA4AF8CE22}" type="datetimeFigureOut">
              <a:rPr lang="en-US"/>
              <a:pPr>
                <a:defRPr/>
              </a:pPr>
              <a:t>5/29/2013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35979F6-0852-46F3-A768-9B61D33FCB74}" type="slidenum">
              <a:rPr lang="en-US"/>
              <a:pPr>
                <a:defRPr/>
              </a:pPr>
              <a:t>‹#›</a:t>
            </a:fld>
            <a:endParaRPr lang="en-US" dirty="0"/>
          </a:p>
        </p:txBody>
      </p:sp>
    </p:spTree>
    <p:extLst>
      <p:ext uri="{BB962C8B-B14F-4D97-AF65-F5344CB8AC3E}">
        <p14:creationId xmlns:p14="http://schemas.microsoft.com/office/powerpoint/2010/main" val="13424150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541837"/>
          </a:xfrm>
          <a:ln>
            <a:noFill/>
          </a:ln>
        </p:spPr>
        <p:txBody>
          <a:bodyPr/>
          <a:lstStyle>
            <a:lvl1pPr>
              <a:buClr>
                <a:schemeClr val="accent4"/>
              </a:buClr>
              <a:defRPr/>
            </a:lvl1pPr>
            <a:lvl2pPr>
              <a:buClr>
                <a:schemeClr val="accent3"/>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a:xfrm>
            <a:off x="457200" y="381000"/>
            <a:ext cx="8229600" cy="838200"/>
          </a:xfrm>
        </p:spPr>
        <p:txBody>
          <a:bodyPr/>
          <a:lstStyle>
            <a:lvl1pPr>
              <a:buNone/>
              <a:defRPr baseline="0">
                <a:solidFill>
                  <a:srgbClr val="FFFF00"/>
                </a:solidFill>
              </a:defRPr>
            </a:lvl1pPr>
          </a:lstStyle>
          <a:p>
            <a:r>
              <a:rPr lang="en-US" dirty="0" smtClean="0"/>
              <a:t>Click to edit Master title style</a:t>
            </a:r>
            <a:endParaRPr lang="en-US" dirty="0"/>
          </a:p>
        </p:txBody>
      </p:sp>
      <p:sp>
        <p:nvSpPr>
          <p:cNvPr id="4" name="Date Placeholder 9"/>
          <p:cNvSpPr>
            <a:spLocks noGrp="1"/>
          </p:cNvSpPr>
          <p:nvPr>
            <p:ph type="dt" sz="half" idx="10"/>
          </p:nvPr>
        </p:nvSpPr>
        <p:spPr>
          <a:xfrm>
            <a:off x="457200" y="6356350"/>
            <a:ext cx="1981200" cy="365125"/>
          </a:xfrm>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19A8B4CA-1581-4140-B00A-2B709FAC90EF}" type="slidenum">
              <a:rPr lang="en-US"/>
              <a:pPr>
                <a:defRPr/>
              </a:pPr>
              <a:t>‹#›</a:t>
            </a:fld>
            <a:endParaRPr lang="en-US"/>
          </a:p>
        </p:txBody>
      </p:sp>
    </p:spTree>
    <p:extLst>
      <p:ext uri="{BB962C8B-B14F-4D97-AF65-F5344CB8AC3E}">
        <p14:creationId xmlns:p14="http://schemas.microsoft.com/office/powerpoint/2010/main" val="10206139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305800" cy="4525965"/>
          </a:xfrm>
        </p:spPr>
        <p:txBody>
          <a:bodyPr/>
          <a:lstStyle>
            <a:lvl1pPr marL="173038" indent="-173038">
              <a:lnSpc>
                <a:spcPts val="2600"/>
              </a:lnSpc>
              <a:buClr>
                <a:schemeClr val="accent3">
                  <a:lumMod val="50000"/>
                </a:schemeClr>
              </a:buClr>
              <a:buFont typeface="Arial" pitchFamily="34" charset="0"/>
              <a:buChar char="•"/>
              <a:defRPr sz="2400" b="0"/>
            </a:lvl1pPr>
            <a:lvl2pPr marL="684213" indent="-227013">
              <a:lnSpc>
                <a:spcPts val="2600"/>
              </a:lnSpc>
              <a:buClr>
                <a:schemeClr val="accent3">
                  <a:lumMod val="50000"/>
                </a:schemeClr>
              </a:buClr>
              <a:defRPr sz="2000"/>
            </a:lvl2pPr>
            <a:lvl3pPr marL="1087438" indent="-173038">
              <a:lnSpc>
                <a:spcPts val="2600"/>
              </a:lnSpc>
              <a:buClr>
                <a:schemeClr val="accent3">
                  <a:lumMod val="50000"/>
                </a:schemeClr>
              </a:buClr>
              <a:defRPr sz="1800"/>
            </a:lvl3pPr>
            <a:lvl4pPr marL="1541463" indent="-169863">
              <a:lnSpc>
                <a:spcPts val="2600"/>
              </a:lnSpc>
              <a:buClr>
                <a:schemeClr val="accent3">
                  <a:lumMod val="50000"/>
                </a:schemeClr>
              </a:buClr>
              <a:defRPr sz="1600"/>
            </a:lvl4pPr>
            <a:lvl5pPr marL="2001838" indent="-173038">
              <a:lnSpc>
                <a:spcPts val="2600"/>
              </a:lnSpc>
              <a:buClr>
                <a:schemeClr val="accent3">
                  <a:lumMod val="50000"/>
                </a:schemeClr>
              </a:buCl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381000" y="669600"/>
            <a:ext cx="8251200" cy="457200"/>
          </a:xfrm>
        </p:spPr>
        <p:txBody>
          <a:bodyPr>
            <a:normAutofit/>
          </a:bodyPr>
          <a:lstStyle>
            <a:lvl1pPr>
              <a:buFontTx/>
              <a:buNone/>
              <a:defRPr sz="2400" i="1"/>
            </a:lvl1pPr>
          </a:lstStyle>
          <a:p>
            <a:pPr lvl="0"/>
            <a:r>
              <a:rPr lang="en-US" dirty="0" smtClean="0"/>
              <a:t>Click to edit Master text styles</a:t>
            </a:r>
          </a:p>
        </p:txBody>
      </p:sp>
      <p:sp>
        <p:nvSpPr>
          <p:cNvPr id="16" name="Title 15"/>
          <p:cNvSpPr>
            <a:spLocks noGrp="1"/>
          </p:cNvSpPr>
          <p:nvPr>
            <p:ph type="title"/>
          </p:nvPr>
        </p:nvSpPr>
        <p:spPr>
          <a:xfrm>
            <a:off x="152400" y="152400"/>
            <a:ext cx="8229600" cy="639763"/>
          </a:xfrm>
        </p:spPr>
        <p:txBody>
          <a:bodyPr/>
          <a:lstStyle>
            <a:lvl1pPr>
              <a:buClr>
                <a:schemeClr val="accent3">
                  <a:lumMod val="50000"/>
                </a:schemeClr>
              </a:buClr>
              <a:buNone/>
              <a:defRPr>
                <a:solidFill>
                  <a:srgbClr val="FFFF00"/>
                </a:solidFill>
              </a:defRPr>
            </a:lvl1pPr>
          </a:lstStyle>
          <a:p>
            <a:r>
              <a:rPr lang="en-US" dirty="0" smtClean="0"/>
              <a:t>Click to edit Master title style</a:t>
            </a:r>
            <a:endParaRPr lang="en-US" dirty="0"/>
          </a:p>
        </p:txBody>
      </p:sp>
      <p:sp>
        <p:nvSpPr>
          <p:cNvPr id="5" name="Footer Placeholder 4"/>
          <p:cNvSpPr>
            <a:spLocks noGrp="1"/>
          </p:cNvSpPr>
          <p:nvPr>
            <p:ph type="ftr" sz="quarter" idx="14"/>
          </p:nvPr>
        </p:nvSpPr>
        <p:spPr>
          <a:xfrm>
            <a:off x="6248400" y="6653213"/>
            <a:ext cx="2895600" cy="365125"/>
          </a:xfrm>
        </p:spPr>
        <p:txBody>
          <a:bodyPr/>
          <a:lstStyle>
            <a:lvl1pPr algn="r">
              <a:defRPr sz="900">
                <a:solidFill>
                  <a:schemeClr val="tx2"/>
                </a:solidFill>
                <a:latin typeface="Segoe UI" pitchFamily="34" charset="0"/>
                <a:cs typeface="Segoe UI" pitchFamily="34" charset="0"/>
              </a:defRPr>
            </a:lvl1pPr>
          </a:lstStyle>
          <a:p>
            <a:pPr>
              <a:defRPr/>
            </a:pPr>
            <a:endParaRPr lang="en-US"/>
          </a:p>
        </p:txBody>
      </p:sp>
      <p:sp>
        <p:nvSpPr>
          <p:cNvPr id="6" name="Slide Number Placeholder 5"/>
          <p:cNvSpPr>
            <a:spLocks noGrp="1"/>
          </p:cNvSpPr>
          <p:nvPr>
            <p:ph type="sldNum" sz="quarter" idx="15"/>
          </p:nvPr>
        </p:nvSpPr>
        <p:spPr>
          <a:xfrm>
            <a:off x="76200" y="6637338"/>
            <a:ext cx="2133600" cy="365125"/>
          </a:xfrm>
        </p:spPr>
        <p:txBody>
          <a:bodyPr/>
          <a:lstStyle>
            <a:lvl1pPr algn="l">
              <a:defRPr sz="1200" b="1">
                <a:solidFill>
                  <a:schemeClr val="tx2"/>
                </a:solidFill>
                <a:latin typeface="Segoe UI" pitchFamily="34" charset="0"/>
                <a:cs typeface="Segoe UI" pitchFamily="34" charset="0"/>
              </a:defRPr>
            </a:lvl1pPr>
          </a:lstStyle>
          <a:p>
            <a:pPr>
              <a:defRPr/>
            </a:pPr>
            <a:fld id="{09166116-9CD1-4F89-B03F-FD5227FE307C}" type="slidenum">
              <a:rPr lang="en-US"/>
              <a:pPr>
                <a:defRPr/>
              </a:pPr>
              <a:t>‹#›</a:t>
            </a:fld>
            <a:endParaRPr lang="en-US"/>
          </a:p>
        </p:txBody>
      </p:sp>
    </p:spTree>
    <p:extLst>
      <p:ext uri="{BB962C8B-B14F-4D97-AF65-F5344CB8AC3E}">
        <p14:creationId xmlns:p14="http://schemas.microsoft.com/office/powerpoint/2010/main" val="254132712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541837"/>
          </a:xfrm>
          <a:ln>
            <a:noFill/>
          </a:ln>
        </p:spPr>
        <p:txBody>
          <a:bodyPr/>
          <a:lstStyle>
            <a:lvl1pPr>
              <a:buClr>
                <a:schemeClr val="accent4"/>
              </a:buClr>
              <a:defRPr/>
            </a:lvl1pPr>
            <a:lvl2pPr>
              <a:buClr>
                <a:schemeClr val="accent3"/>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a:xfrm>
            <a:off x="457200" y="381000"/>
            <a:ext cx="8229600" cy="838200"/>
          </a:xfrm>
        </p:spPr>
        <p:txBody>
          <a:bodyPr/>
          <a:lstStyle>
            <a:lvl1pPr>
              <a:buNone/>
              <a:defRPr baseline="0">
                <a:solidFill>
                  <a:srgbClr val="FFFF00"/>
                </a:solidFill>
              </a:defRPr>
            </a:lvl1pPr>
          </a:lstStyle>
          <a:p>
            <a:r>
              <a:rPr lang="en-US" dirty="0" smtClean="0"/>
              <a:t>Click to edit Master title style</a:t>
            </a:r>
            <a:endParaRPr lang="en-US" dirty="0"/>
          </a:p>
        </p:txBody>
      </p:sp>
      <p:sp>
        <p:nvSpPr>
          <p:cNvPr id="4" name="Date Placeholder 9"/>
          <p:cNvSpPr>
            <a:spLocks noGrp="1"/>
          </p:cNvSpPr>
          <p:nvPr>
            <p:ph type="dt" sz="half" idx="10"/>
          </p:nvPr>
        </p:nvSpPr>
        <p:spPr>
          <a:xfrm>
            <a:off x="457200" y="6356350"/>
            <a:ext cx="1981200" cy="365125"/>
          </a:xfrm>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4B476A2-BC33-4443-8B01-B0573E686D1D}" type="slidenum">
              <a:rPr lang="en-US"/>
              <a:pPr>
                <a:defRPr/>
              </a:pPr>
              <a:t>‹#›</a:t>
            </a:fld>
            <a:endParaRPr lang="en-US"/>
          </a:p>
        </p:txBody>
      </p:sp>
    </p:spTree>
    <p:extLst>
      <p:ext uri="{BB962C8B-B14F-4D97-AF65-F5344CB8AC3E}">
        <p14:creationId xmlns:p14="http://schemas.microsoft.com/office/powerpoint/2010/main" val="394594691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797261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9A27F79-1108-42D9-8E99-CCF0260F0500}" type="datetimeFigureOut">
              <a:rPr lang="en-US"/>
              <a:pPr>
                <a:defRPr/>
              </a:pPr>
              <a:t>5/29/2013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5933D0E-17A6-48CF-A611-91785B437B04}" type="slidenum">
              <a:rPr lang="en-US"/>
              <a:pPr>
                <a:defRPr/>
              </a:pPr>
              <a:t>‹#›</a:t>
            </a:fld>
            <a:endParaRPr lang="en-US" dirty="0"/>
          </a:p>
        </p:txBody>
      </p:sp>
    </p:spTree>
    <p:extLst>
      <p:ext uri="{BB962C8B-B14F-4D97-AF65-F5344CB8AC3E}">
        <p14:creationId xmlns:p14="http://schemas.microsoft.com/office/powerpoint/2010/main" val="35574647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ACAC814-BABA-4174-BC9F-9CAA5BAC3B66}" type="datetimeFigureOut">
              <a:rPr lang="en-US"/>
              <a:pPr>
                <a:defRPr/>
              </a:pPr>
              <a:t>5/29/2013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6C40E0-C8F8-446C-9FBB-F7D2BAE2300B}" type="slidenum">
              <a:rPr lang="en-US"/>
              <a:pPr>
                <a:defRPr/>
              </a:pPr>
              <a:t>‹#›</a:t>
            </a:fld>
            <a:endParaRPr lang="en-US" dirty="0"/>
          </a:p>
        </p:txBody>
      </p:sp>
    </p:spTree>
    <p:extLst>
      <p:ext uri="{BB962C8B-B14F-4D97-AF65-F5344CB8AC3E}">
        <p14:creationId xmlns:p14="http://schemas.microsoft.com/office/powerpoint/2010/main" val="291150692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7DE6A19-F92C-48BD-88EB-FF5B4F6F1269}" type="datetimeFigureOut">
              <a:rPr lang="en-US"/>
              <a:pPr>
                <a:defRPr/>
              </a:pPr>
              <a:t>5/29/2013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F7885D9-86FE-42C5-B461-DD4C7DBA38F1}" type="slidenum">
              <a:rPr lang="en-US"/>
              <a:pPr>
                <a:defRPr/>
              </a:pPr>
              <a:t>‹#›</a:t>
            </a:fld>
            <a:endParaRPr lang="en-US" dirty="0"/>
          </a:p>
        </p:txBody>
      </p:sp>
    </p:spTree>
    <p:extLst>
      <p:ext uri="{BB962C8B-B14F-4D97-AF65-F5344CB8AC3E}">
        <p14:creationId xmlns:p14="http://schemas.microsoft.com/office/powerpoint/2010/main" val="114818919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974DCD4-EE21-4937-BF82-7DC80673DA62}" type="datetimeFigureOut">
              <a:rPr lang="en-US"/>
              <a:pPr>
                <a:defRPr/>
              </a:pPr>
              <a:t>5/29/2013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FF6F04-2481-4A8A-94B3-60C06424E847}" type="slidenum">
              <a:rPr lang="en-US"/>
              <a:pPr>
                <a:defRPr/>
              </a:pPr>
              <a:t>‹#›</a:t>
            </a:fld>
            <a:endParaRPr lang="en-US" dirty="0"/>
          </a:p>
        </p:txBody>
      </p:sp>
    </p:spTree>
    <p:extLst>
      <p:ext uri="{BB962C8B-B14F-4D97-AF65-F5344CB8AC3E}">
        <p14:creationId xmlns:p14="http://schemas.microsoft.com/office/powerpoint/2010/main" val="13286785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5DF773A-7ADB-46D1-BC8F-434E4335FE05}" type="datetimeFigureOut">
              <a:rPr lang="en-US"/>
              <a:pPr>
                <a:defRPr/>
              </a:pPr>
              <a:t>5/29/2013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86BEFCF-C92B-4999-BB4B-94D32F77FB6A}" type="slidenum">
              <a:rPr lang="en-US"/>
              <a:pPr>
                <a:defRPr/>
              </a:pPr>
              <a:t>‹#›</a:t>
            </a:fld>
            <a:endParaRPr lang="en-US" dirty="0"/>
          </a:p>
        </p:txBody>
      </p:sp>
    </p:spTree>
    <p:extLst>
      <p:ext uri="{BB962C8B-B14F-4D97-AF65-F5344CB8AC3E}">
        <p14:creationId xmlns:p14="http://schemas.microsoft.com/office/powerpoint/2010/main" val="67847907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D138123-9FAF-4572-A61A-F56E34AFE9F1}" type="datetimeFigureOut">
              <a:rPr lang="en-US"/>
              <a:pPr>
                <a:defRPr/>
              </a:pPr>
              <a:t>5/29/2013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68EDBF8-A939-4E88-8BA0-969A1EA910E3}" type="slidenum">
              <a:rPr lang="en-US"/>
              <a:pPr>
                <a:defRPr/>
              </a:pPr>
              <a:t>‹#›</a:t>
            </a:fld>
            <a:endParaRPr lang="en-US" dirty="0"/>
          </a:p>
        </p:txBody>
      </p:sp>
    </p:spTree>
    <p:extLst>
      <p:ext uri="{BB962C8B-B14F-4D97-AF65-F5344CB8AC3E}">
        <p14:creationId xmlns:p14="http://schemas.microsoft.com/office/powerpoint/2010/main" val="161385515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5E13EF2-C2D7-474E-80EB-551F4CD9EE47}" type="datetimeFigureOut">
              <a:rPr lang="en-US"/>
              <a:pPr>
                <a:defRPr/>
              </a:pPr>
              <a:t>5/29/2013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68535B0-457F-4031-BB8A-9F3C870035B5}" type="slidenum">
              <a:rPr lang="en-US"/>
              <a:pPr>
                <a:defRPr/>
              </a:pPr>
              <a:t>‹#›</a:t>
            </a:fld>
            <a:endParaRPr lang="en-US" dirty="0"/>
          </a:p>
        </p:txBody>
      </p:sp>
    </p:spTree>
    <p:extLst>
      <p:ext uri="{BB962C8B-B14F-4D97-AF65-F5344CB8AC3E}">
        <p14:creationId xmlns:p14="http://schemas.microsoft.com/office/powerpoint/2010/main" val="266828173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D38061B-5627-4309-B4FF-AD69D6B6B01F}" type="datetimeFigureOut">
              <a:rPr lang="en-US"/>
              <a:pPr>
                <a:defRPr/>
              </a:pPr>
              <a:t>5/29/2013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C4E81CB-93D2-4F97-A5B4-E2718F66012B}" type="slidenum">
              <a:rPr lang="en-US"/>
              <a:pPr>
                <a:defRPr/>
              </a:pPr>
              <a:t>‹#›</a:t>
            </a:fld>
            <a:endParaRPr lang="en-US" dirty="0"/>
          </a:p>
        </p:txBody>
      </p:sp>
    </p:spTree>
    <p:extLst>
      <p:ext uri="{BB962C8B-B14F-4D97-AF65-F5344CB8AC3E}">
        <p14:creationId xmlns:p14="http://schemas.microsoft.com/office/powerpoint/2010/main" val="208214555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CC5A0743-6670-4211-8DF0-E29C852352AC}" type="datetimeFigureOut">
              <a:rPr lang="en-US"/>
              <a:pPr>
                <a:defRPr/>
              </a:pPr>
              <a:t>5/29/2013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5339111-A947-4BD9-8972-BB931F947A1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Lst>
  <p:transition>
    <p:fad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ohio.gov/"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5.gif"/><Relationship Id="rId5" Type="http://schemas.openxmlformats.org/officeDocument/2006/relationships/hyperlink" Target="http://www.ode.state.oh.us/gd/gd.aspx" TargetMode="External"/><Relationship Id="rId4" Type="http://schemas.openxmlformats.org/officeDocument/2006/relationships/image" Target="../media/image4.gif"/></Relationships>
</file>

<file path=ppt/slides/_rels/slide27.xml.rels><?xml version="1.0" encoding="UTF-8" standalone="yes"?>
<Relationships xmlns="http://schemas.openxmlformats.org/package/2006/relationships"><Relationship Id="rId3" Type="http://schemas.openxmlformats.org/officeDocument/2006/relationships/hyperlink" Target="http://www.education.ohio.gov/" TargetMode="External"/><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ohio.gov/"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5.gif"/><Relationship Id="rId5" Type="http://schemas.openxmlformats.org/officeDocument/2006/relationships/hyperlink" Target="http://www.ode.state.oh.us/gd/gd.aspx" TargetMode="External"/><Relationship Id="rId4" Type="http://schemas.openxmlformats.org/officeDocument/2006/relationships/image" Target="../media/image4.gif"/></Relationships>
</file>

<file path=ppt/slides/_rels/slide31.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hyperlink" Target="http://www.corestandards.org/" TargetMode="External"/><Relationship Id="rId7" Type="http://schemas.openxmlformats.org/officeDocument/2006/relationships/hyperlink" Target="http://ohio.gov/"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www.achievethecore.org/" TargetMode="External"/><Relationship Id="rId5" Type="http://schemas.openxmlformats.org/officeDocument/2006/relationships/hyperlink" Target="http://www.education.ohio.gov/" TargetMode="External"/><Relationship Id="rId10" Type="http://schemas.openxmlformats.org/officeDocument/2006/relationships/image" Target="../media/image5.gif"/><Relationship Id="rId4" Type="http://schemas.openxmlformats.org/officeDocument/2006/relationships/hyperlink" Target="http://www.commoncore.org/" TargetMode="External"/><Relationship Id="rId9" Type="http://schemas.openxmlformats.org/officeDocument/2006/relationships/hyperlink" Target="http://www.ode.state.oh.us/gd/gd.aspx"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www.ode.state.oh.us/gd/gd.aspx" TargetMode="External"/><Relationship Id="rId3" Type="http://schemas.openxmlformats.org/officeDocument/2006/relationships/hyperlink" Target="http://www.hunt-institute.org/" TargetMode="External"/><Relationship Id="rId7" Type="http://schemas.openxmlformats.org/officeDocument/2006/relationships/image" Target="../media/image4.gi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ohio.gov/" TargetMode="External"/><Relationship Id="rId5" Type="http://schemas.openxmlformats.org/officeDocument/2006/relationships/hyperlink" Target="http://www.ksde.org/Default.aspx?tabid=4754" TargetMode="External"/><Relationship Id="rId4" Type="http://schemas.openxmlformats.org/officeDocument/2006/relationships/hyperlink" Target="http://www.hunt-institute.org/knowledge-library/articles/" TargetMode="External"/><Relationship Id="rId9" Type="http://schemas.openxmlformats.org/officeDocument/2006/relationships/image" Target="../media/image5.gi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cast.org/" TargetMode="External"/><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hyperlink" Target="http://www.commoncore.org/" TargetMode="External"/><Relationship Id="rId2" Type="http://schemas.openxmlformats.org/officeDocument/2006/relationships/hyperlink" Target="http://www.corestandards.org/" TargetMode="External"/><Relationship Id="rId1" Type="http://schemas.openxmlformats.org/officeDocument/2006/relationships/slideLayout" Target="../slideLayouts/slideLayout2.xml"/><Relationship Id="rId4" Type="http://schemas.openxmlformats.org/officeDocument/2006/relationships/hyperlink" Target="http://www.education.ohio.gov/"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ohio.gov/"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hyperlink" Target="http://www.ode.state.oh.us/gd/gd.aspx" TargetMode="External"/><Relationship Id="rId4" Type="http://schemas.openxmlformats.org/officeDocument/2006/relationships/image" Target="../media/image4.gif"/></Relationships>
</file>

<file path=ppt/slides/_rels/slide42.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media/image8.gif"/><Relationship Id="rId7" Type="http://schemas.openxmlformats.org/officeDocument/2006/relationships/hyperlink" Target="http://www.ode.state.oh.us/gd/gd.aspx" TargetMode="External"/><Relationship Id="rId2" Type="http://schemas.openxmlformats.org/officeDocument/2006/relationships/notesSlide" Target="../notesSlides/notesSlide37.xml"/><Relationship Id="rId1" Type="http://schemas.openxmlformats.org/officeDocument/2006/relationships/slideLayout" Target="../slideLayouts/slideLayout5.xml"/><Relationship Id="rId6" Type="http://schemas.openxmlformats.org/officeDocument/2006/relationships/image" Target="../media/image4.gif"/><Relationship Id="rId5" Type="http://schemas.openxmlformats.org/officeDocument/2006/relationships/hyperlink" Target="http://ohio.gov/" TargetMode="External"/><Relationship Id="rId4" Type="http://schemas.openxmlformats.org/officeDocument/2006/relationships/image" Target="../media/image9.gif"/></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www.parcconline.org/parcc-content-frameworks" TargetMode="External"/><Relationship Id="rId7" Type="http://schemas.openxmlformats.org/officeDocument/2006/relationships/image" Target="../media/image5.gif"/><Relationship Id="rId2" Type="http://schemas.openxmlformats.org/officeDocument/2006/relationships/hyperlink" Target="http://www.parcconline.org/" TargetMode="External"/><Relationship Id="rId1" Type="http://schemas.openxmlformats.org/officeDocument/2006/relationships/slideLayout" Target="../slideLayouts/slideLayout2.xml"/><Relationship Id="rId6" Type="http://schemas.openxmlformats.org/officeDocument/2006/relationships/hyperlink" Target="http://www.ode.state.oh.us/gd/gd.aspx" TargetMode="External"/><Relationship Id="rId5" Type="http://schemas.openxmlformats.org/officeDocument/2006/relationships/image" Target="../media/image4.gif"/><Relationship Id="rId4" Type="http://schemas.openxmlformats.org/officeDocument/2006/relationships/hyperlink" Target="http://ohio.gov/"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9.xml"/><Relationship Id="rId1" Type="http://schemas.openxmlformats.org/officeDocument/2006/relationships/slideLayout" Target="../slideLayouts/slideLayout1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8.xml.rels><?xml version="1.0" encoding="UTF-8" standalone="yes"?>
<Relationships xmlns="http://schemas.openxmlformats.org/package/2006/relationships"><Relationship Id="rId3" Type="http://schemas.openxmlformats.org/officeDocument/2006/relationships/hyperlink" Target="mailto:Shantelle.hill@education.ohio.gov" TargetMode="External"/><Relationship Id="rId2" Type="http://schemas.openxmlformats.org/officeDocument/2006/relationships/hyperlink" Target="mailto:Elizabeth.bridges@education.ohio.gov" TargetMode="Externa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2609850"/>
          </a:xfrm>
          <a:effectLst>
            <a:outerShdw blurRad="50800" dist="38100" dir="8100000" algn="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ormAutofit/>
          </a:bodyPr>
          <a:lstStyle/>
          <a:p>
            <a:pPr eaLnBrk="1" fontAlgn="auto" hangingPunct="1">
              <a:spcAft>
                <a:spcPts val="0"/>
              </a:spcAft>
              <a:defRPr/>
            </a:pPr>
            <a:r>
              <a:rPr lang="en-US" dirty="0" smtClean="0"/>
              <a:t>Ohio’s New Learning Standards: K-12 English Language Arts </a:t>
            </a:r>
            <a:endParaRPr lang="en-US" dirty="0"/>
          </a:p>
        </p:txBody>
      </p:sp>
      <p:sp>
        <p:nvSpPr>
          <p:cNvPr id="6147" name="Subtitle 2"/>
          <p:cNvSpPr>
            <a:spLocks noGrp="1"/>
          </p:cNvSpPr>
          <p:nvPr>
            <p:ph type="subTitle" idx="1"/>
          </p:nvPr>
        </p:nvSpPr>
        <p:spPr>
          <a:xfrm>
            <a:off x="685800" y="4267200"/>
            <a:ext cx="7772400" cy="1066800"/>
          </a:xfrm>
        </p:spPr>
        <p:txBody>
          <a:bodyPr/>
          <a:lstStyle/>
          <a:p>
            <a:pPr eaLnBrk="1" hangingPunct="1">
              <a:spcBef>
                <a:spcPct val="0"/>
              </a:spcBef>
            </a:pPr>
            <a:r>
              <a:rPr lang="en-US" sz="2800" b="1" dirty="0" smtClean="0">
                <a:solidFill>
                  <a:schemeClr val="tx1"/>
                </a:solidFill>
              </a:rPr>
              <a:t>Center for Curriculum and Assessment</a:t>
            </a:r>
          </a:p>
        </p:txBody>
      </p:sp>
      <p:pic>
        <p:nvPicPr>
          <p:cNvPr id="6148" name="Picture 3" descr="ODE_195bktx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5562600"/>
            <a:ext cx="27432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685800" y="425301"/>
          <a:ext cx="7772400"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685800" y="425301"/>
          <a:ext cx="77724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675167" y="425301"/>
          <a:ext cx="7772400" cy="586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714731152"/>
              </p:ext>
            </p:extLst>
          </p:nvPr>
        </p:nvGraphicFramePr>
        <p:xfrm>
          <a:off x="685800" y="425301"/>
          <a:ext cx="7772400"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3"/>
          <p:cNvGrpSpPr>
            <a:grpSpLocks/>
          </p:cNvGrpSpPr>
          <p:nvPr/>
        </p:nvGrpSpPr>
        <p:grpSpPr bwMode="auto">
          <a:xfrm>
            <a:off x="381000" y="411163"/>
            <a:ext cx="8382000" cy="6218237"/>
            <a:chOff x="304800" y="435934"/>
            <a:chExt cx="8382000" cy="6269666"/>
          </a:xfrm>
        </p:grpSpPr>
        <p:graphicFrame>
          <p:nvGraphicFramePr>
            <p:cNvPr id="6" name="Diagram 5"/>
            <p:cNvGraphicFramePr/>
            <p:nvPr/>
          </p:nvGraphicFramePr>
          <p:xfrm>
            <a:off x="3657600" y="457200"/>
            <a:ext cx="50292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nvGraphicFramePr>
          <p:xfrm>
            <a:off x="304800" y="435934"/>
            <a:ext cx="3276600" cy="6248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l="9375" t="12500" r="8125" b="8333"/>
          <a:stretch>
            <a:fillRect/>
          </a:stretch>
        </p:blipFill>
        <p:spPr bwMode="auto">
          <a:xfrm>
            <a:off x="914400" y="1676400"/>
            <a:ext cx="698817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bwMode="auto">
          <a:xfrm>
            <a:off x="990600" y="2253342"/>
            <a:ext cx="6858000" cy="152400"/>
          </a:xfrm>
          <a:prstGeom prst="rect">
            <a:avLst/>
          </a:prstGeom>
          <a:solidFill>
            <a:schemeClr val="accent2">
              <a:lumMod val="50000"/>
              <a:alpha val="37000"/>
            </a:schemeClr>
          </a:solidFill>
          <a:ln>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9" name="Rectangle 8"/>
          <p:cNvSpPr/>
          <p:nvPr/>
        </p:nvSpPr>
        <p:spPr bwMode="auto">
          <a:xfrm>
            <a:off x="997860" y="2420256"/>
            <a:ext cx="6858000" cy="152400"/>
          </a:xfrm>
          <a:prstGeom prst="rect">
            <a:avLst/>
          </a:prstGeom>
          <a:solidFill>
            <a:srgbClr val="FF0000">
              <a:alpha val="37000"/>
            </a:srgbClr>
          </a:solidFill>
          <a:ln>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0" name="Rectangle 9"/>
          <p:cNvSpPr/>
          <p:nvPr/>
        </p:nvSpPr>
        <p:spPr bwMode="auto">
          <a:xfrm>
            <a:off x="990606" y="3545094"/>
            <a:ext cx="6858000" cy="152400"/>
          </a:xfrm>
          <a:prstGeom prst="rect">
            <a:avLst/>
          </a:prstGeom>
          <a:solidFill>
            <a:srgbClr val="FF0000">
              <a:alpha val="37000"/>
            </a:srgbClr>
          </a:solidFill>
          <a:ln>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1" name="Rectangle 10"/>
          <p:cNvSpPr/>
          <p:nvPr/>
        </p:nvSpPr>
        <p:spPr bwMode="auto">
          <a:xfrm>
            <a:off x="983352" y="4742502"/>
            <a:ext cx="6858000" cy="152400"/>
          </a:xfrm>
          <a:prstGeom prst="rect">
            <a:avLst/>
          </a:prstGeom>
          <a:solidFill>
            <a:srgbClr val="FF0000">
              <a:alpha val="37000"/>
            </a:srgbClr>
          </a:solidFill>
          <a:ln>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2" name="Rectangle 11"/>
          <p:cNvSpPr/>
          <p:nvPr/>
        </p:nvSpPr>
        <p:spPr bwMode="auto">
          <a:xfrm>
            <a:off x="976095" y="6099588"/>
            <a:ext cx="6858000" cy="152400"/>
          </a:xfrm>
          <a:prstGeom prst="rect">
            <a:avLst/>
          </a:prstGeom>
          <a:solidFill>
            <a:srgbClr val="FF0000">
              <a:alpha val="37000"/>
            </a:srgbClr>
          </a:solidFill>
          <a:ln>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3" name="Rectangle 12"/>
          <p:cNvSpPr/>
          <p:nvPr/>
        </p:nvSpPr>
        <p:spPr bwMode="auto">
          <a:xfrm>
            <a:off x="990606" y="2572655"/>
            <a:ext cx="6858000" cy="961573"/>
          </a:xfrm>
          <a:prstGeom prst="rect">
            <a:avLst/>
          </a:prstGeom>
          <a:solidFill>
            <a:schemeClr val="bg1">
              <a:alpha val="37000"/>
            </a:schemeClr>
          </a:solidFill>
          <a:ln>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4" name="Rectangle 13"/>
          <p:cNvSpPr/>
          <p:nvPr/>
        </p:nvSpPr>
        <p:spPr bwMode="auto">
          <a:xfrm>
            <a:off x="997862" y="3712027"/>
            <a:ext cx="6858000" cy="1012373"/>
          </a:xfrm>
          <a:prstGeom prst="rect">
            <a:avLst/>
          </a:prstGeom>
          <a:solidFill>
            <a:schemeClr val="bg1">
              <a:alpha val="37000"/>
            </a:schemeClr>
          </a:solidFill>
          <a:ln>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5" name="Rectangle 14"/>
          <p:cNvSpPr/>
          <p:nvPr/>
        </p:nvSpPr>
        <p:spPr bwMode="auto">
          <a:xfrm>
            <a:off x="990605" y="4894940"/>
            <a:ext cx="6858000" cy="1193803"/>
          </a:xfrm>
          <a:prstGeom prst="rect">
            <a:avLst/>
          </a:prstGeom>
          <a:solidFill>
            <a:schemeClr val="bg1">
              <a:alpha val="37000"/>
            </a:schemeClr>
          </a:solidFill>
          <a:ln>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6" name="Rectangle 15"/>
          <p:cNvSpPr/>
          <p:nvPr/>
        </p:nvSpPr>
        <p:spPr bwMode="auto">
          <a:xfrm>
            <a:off x="983348" y="6252024"/>
            <a:ext cx="6858000" cy="446319"/>
          </a:xfrm>
          <a:prstGeom prst="rect">
            <a:avLst/>
          </a:prstGeom>
          <a:solidFill>
            <a:schemeClr val="bg1">
              <a:alpha val="37000"/>
            </a:schemeClr>
          </a:solidFill>
          <a:ln>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6" name="Rounded Rectangular Callout 5"/>
          <p:cNvSpPr/>
          <p:nvPr/>
        </p:nvSpPr>
        <p:spPr bwMode="auto">
          <a:xfrm>
            <a:off x="5943600" y="1752600"/>
            <a:ext cx="2286000" cy="914400"/>
          </a:xfrm>
          <a:prstGeom prst="wedgeRoundRectCallout">
            <a:avLst>
              <a:gd name="adj1" fmla="val -164504"/>
              <a:gd name="adj2" fmla="val -43122"/>
              <a:gd name="adj3" fmla="val 16667"/>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91436" tIns="45718" rIns="91436" bIns="45718" anchor="ctr"/>
          <a:lstStyle/>
          <a:p>
            <a:pPr algn="ctr" defTabSz="914099">
              <a:defRPr/>
            </a:pPr>
            <a:r>
              <a:rPr lang="en-US" sz="3200" dirty="0">
                <a:solidFill>
                  <a:srgbClr val="FFFFFF"/>
                </a:solidFill>
                <a:effectLst>
                  <a:outerShdw blurRad="38100" dist="38100" dir="2700000" algn="tl">
                    <a:srgbClr val="000000">
                      <a:alpha val="43137"/>
                    </a:srgbClr>
                  </a:outerShdw>
                </a:effectLst>
              </a:rPr>
              <a:t>Strands </a:t>
            </a:r>
          </a:p>
        </p:txBody>
      </p:sp>
      <p:sp>
        <p:nvSpPr>
          <p:cNvPr id="7" name="Rounded Rectangular Callout 6"/>
          <p:cNvSpPr/>
          <p:nvPr/>
        </p:nvSpPr>
        <p:spPr bwMode="auto">
          <a:xfrm>
            <a:off x="5943600" y="3390900"/>
            <a:ext cx="2286000" cy="914400"/>
          </a:xfrm>
          <a:prstGeom prst="wedgeRoundRectCallout">
            <a:avLst>
              <a:gd name="adj1" fmla="val -220452"/>
              <a:gd name="adj2" fmla="val -22844"/>
              <a:gd name="adj3" fmla="val 16667"/>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91436" tIns="45718" rIns="91436" bIns="45718" anchor="ctr"/>
          <a:lstStyle/>
          <a:p>
            <a:pPr algn="ctr" defTabSz="914099">
              <a:defRPr/>
            </a:pPr>
            <a:r>
              <a:rPr lang="en-US" sz="3200" dirty="0">
                <a:solidFill>
                  <a:srgbClr val="FFFFFF"/>
                </a:solidFill>
                <a:effectLst>
                  <a:outerShdw blurRad="38100" dist="38100" dir="2700000" algn="tl">
                    <a:srgbClr val="000000">
                      <a:alpha val="43137"/>
                    </a:srgbClr>
                  </a:outerShdw>
                </a:effectLst>
              </a:rPr>
              <a:t>Topics</a:t>
            </a:r>
          </a:p>
        </p:txBody>
      </p:sp>
      <p:sp>
        <p:nvSpPr>
          <p:cNvPr id="17" name="Rounded Rectangular Callout 16"/>
          <p:cNvSpPr/>
          <p:nvPr/>
        </p:nvSpPr>
        <p:spPr bwMode="auto">
          <a:xfrm>
            <a:off x="5943600" y="5029200"/>
            <a:ext cx="2286000" cy="914400"/>
          </a:xfrm>
          <a:prstGeom prst="wedgeRoundRectCallout">
            <a:avLst>
              <a:gd name="adj1" fmla="val -180403"/>
              <a:gd name="adj2" fmla="val -16557"/>
              <a:gd name="adj3" fmla="val 16667"/>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91436" tIns="45718" rIns="91436" bIns="45718" anchor="ctr"/>
          <a:lstStyle/>
          <a:p>
            <a:pPr algn="ctr" defTabSz="914099">
              <a:lnSpc>
                <a:spcPts val="3300"/>
              </a:lnSpc>
              <a:defRPr/>
            </a:pPr>
            <a:r>
              <a:rPr lang="en-US" sz="3200" dirty="0">
                <a:solidFill>
                  <a:srgbClr val="FFFFFF"/>
                </a:solidFill>
                <a:effectLst>
                  <a:outerShdw blurRad="38100" dist="38100" dir="2700000" algn="tl">
                    <a:srgbClr val="000000">
                      <a:alpha val="43137"/>
                    </a:srgbClr>
                  </a:outerShdw>
                </a:effectLst>
              </a:rPr>
              <a:t>Standard Statement</a:t>
            </a:r>
          </a:p>
        </p:txBody>
      </p:sp>
      <p:sp>
        <p:nvSpPr>
          <p:cNvPr id="19" name="Title 2"/>
          <p:cNvSpPr>
            <a:spLocks noGrp="1"/>
          </p:cNvSpPr>
          <p:nvPr>
            <p:ph type="title"/>
          </p:nvPr>
        </p:nvSpPr>
        <p:spPr>
          <a:xfrm>
            <a:off x="685800" y="425450"/>
            <a:ext cx="7772400" cy="990600"/>
          </a:xfrm>
        </p:spPr>
        <p:style>
          <a:lnRef idx="3">
            <a:schemeClr val="lt1"/>
          </a:lnRef>
          <a:fillRef idx="1">
            <a:schemeClr val="accent1"/>
          </a:fillRef>
          <a:effectRef idx="1">
            <a:schemeClr val="accent1"/>
          </a:effectRef>
          <a:fontRef idx="minor">
            <a:schemeClr val="lt1"/>
          </a:fontRef>
        </p:style>
        <p:txBody>
          <a:bodyPr rtlCol="0">
            <a:normAutofit fontScale="90000"/>
          </a:bodyPr>
          <a:lstStyle/>
          <a:p>
            <a:pPr eaLnBrk="1" fontAlgn="auto" hangingPunct="1">
              <a:spcAft>
                <a:spcPts val="0"/>
              </a:spcAft>
              <a:defRPr/>
            </a:pPr>
            <a:r>
              <a:rPr lang="en-US" dirty="0" smtClean="0">
                <a:solidFill>
                  <a:schemeClr val="tx1"/>
                </a:solidFill>
              </a:rPr>
              <a:t/>
            </a:r>
            <a:br>
              <a:rPr lang="en-US" dirty="0" smtClean="0">
                <a:solidFill>
                  <a:schemeClr val="tx1"/>
                </a:solidFill>
              </a:rPr>
            </a:br>
            <a:r>
              <a:rPr lang="en-US" dirty="0" smtClean="0">
                <a:solidFill>
                  <a:schemeClr val="bg1"/>
                </a:solidFill>
              </a:rPr>
              <a:t>ELA Standards Format</a:t>
            </a:r>
            <a:r>
              <a:rPr lang="en-US" dirty="0" smtClean="0"/>
              <a:t/>
            </a:r>
            <a:br>
              <a:rPr lang="en-US" dirty="0" smtClean="0"/>
            </a:b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childTnLst>
                                </p:cTn>
                              </p:par>
                              <p:par>
                                <p:cTn id="36" presetID="10" presetClass="entr" presetSubtype="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par>
                                <p:cTn id="39" presetID="10"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childTnLst>
                                </p:cTn>
                              </p:par>
                              <p:par>
                                <p:cTn id="42" presetID="10" presetClass="entr" presetSubtype="0"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childTnLst>
                                </p:cTn>
                              </p:par>
                              <p:par>
                                <p:cTn id="45" presetID="10"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childTnLst>
                                </p:cTn>
                              </p:par>
                              <p:par>
                                <p:cTn id="48" presetID="10" presetClass="entr" presetSubtype="0"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1000"/>
                                        <p:tgtEl>
                                          <p:spTgt spid="14"/>
                                        </p:tgtEl>
                                      </p:cBhvr>
                                    </p:animEffect>
                                  </p:childTnLst>
                                </p:cTn>
                              </p:par>
                              <p:par>
                                <p:cTn id="51" presetID="10"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1000"/>
                                        <p:tgtEl>
                                          <p:spTgt spid="15"/>
                                        </p:tgtEl>
                                      </p:cBhvr>
                                    </p:animEffect>
                                  </p:childTnLst>
                                </p:cTn>
                              </p:par>
                              <p:par>
                                <p:cTn id="54" presetID="10" presetClass="entr" presetSubtype="0" fill="hold"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00"/>
                                        <p:tgtEl>
                                          <p:spTgt spid="16"/>
                                        </p:tgtEl>
                                      </p:cBhvr>
                                    </p:animEffect>
                                  </p:childTnLst>
                                </p:cTn>
                              </p:par>
                              <p:par>
                                <p:cTn id="57" presetID="10" presetClass="entr" presetSubtype="0"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828800"/>
            <a:ext cx="7315200" cy="4525963"/>
          </a:xfrm>
        </p:spPr>
        <p:txBody>
          <a:bodyPr rtlCol="0">
            <a:normAutofit/>
          </a:bodyPr>
          <a:lstStyle/>
          <a:p>
            <a:pPr marL="339725" indent="-339725" eaLnBrk="1" fontAlgn="auto" hangingPunct="1">
              <a:spcAft>
                <a:spcPts val="0"/>
              </a:spcAft>
              <a:buClr>
                <a:schemeClr val="accent4"/>
              </a:buClr>
              <a:defRPr/>
            </a:pPr>
            <a:r>
              <a:rPr lang="en-US" dirty="0" smtClean="0"/>
              <a:t>RL = Reading for Literature</a:t>
            </a:r>
          </a:p>
          <a:p>
            <a:pPr marL="339725" indent="-339725" eaLnBrk="1" fontAlgn="auto" hangingPunct="1">
              <a:spcAft>
                <a:spcPts val="0"/>
              </a:spcAft>
              <a:buClr>
                <a:schemeClr val="accent4"/>
              </a:buClr>
              <a:defRPr/>
            </a:pPr>
            <a:r>
              <a:rPr lang="en-US" dirty="0" smtClean="0"/>
              <a:t>RI = Reading for Information </a:t>
            </a:r>
          </a:p>
          <a:p>
            <a:pPr marL="339725" indent="-339725" eaLnBrk="1" fontAlgn="auto" hangingPunct="1">
              <a:spcAft>
                <a:spcPts val="0"/>
              </a:spcAft>
              <a:buClr>
                <a:schemeClr val="accent4"/>
              </a:buClr>
              <a:defRPr/>
            </a:pPr>
            <a:r>
              <a:rPr lang="en-US" dirty="0" smtClean="0"/>
              <a:t>RF = Reading Foundations</a:t>
            </a:r>
          </a:p>
          <a:p>
            <a:pPr marL="339725" indent="-339725" eaLnBrk="1" fontAlgn="auto" hangingPunct="1">
              <a:spcAft>
                <a:spcPts val="0"/>
              </a:spcAft>
              <a:buClr>
                <a:schemeClr val="accent4"/>
              </a:buClr>
              <a:defRPr/>
            </a:pPr>
            <a:r>
              <a:rPr lang="en-US" dirty="0" smtClean="0"/>
              <a:t>W = Writing	</a:t>
            </a:r>
          </a:p>
          <a:p>
            <a:pPr marL="339725" indent="-339725" eaLnBrk="1" fontAlgn="auto" hangingPunct="1">
              <a:spcAft>
                <a:spcPts val="0"/>
              </a:spcAft>
              <a:buClr>
                <a:schemeClr val="accent4"/>
              </a:buClr>
              <a:defRPr/>
            </a:pPr>
            <a:r>
              <a:rPr lang="en-US" dirty="0" smtClean="0"/>
              <a:t>SL = Speaking and Listening</a:t>
            </a:r>
          </a:p>
          <a:p>
            <a:pPr marL="339725" indent="-339725" eaLnBrk="1" fontAlgn="auto" hangingPunct="1">
              <a:spcAft>
                <a:spcPts val="0"/>
              </a:spcAft>
              <a:buClr>
                <a:schemeClr val="accent4"/>
              </a:buClr>
              <a:defRPr/>
            </a:pPr>
            <a:r>
              <a:rPr lang="en-US" dirty="0" smtClean="0"/>
              <a:t>L = Language</a:t>
            </a:r>
            <a:endParaRPr lang="en-US" dirty="0"/>
          </a:p>
        </p:txBody>
      </p:sp>
      <p:sp>
        <p:nvSpPr>
          <p:cNvPr id="4" name="Title 1"/>
          <p:cNvSpPr txBox="1">
            <a:spLocks/>
          </p:cNvSpPr>
          <p:nvPr/>
        </p:nvSpPr>
        <p:spPr>
          <a:xfrm>
            <a:off x="685800" y="425450"/>
            <a:ext cx="7772400" cy="987425"/>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lnSpc>
                <a:spcPts val="3500"/>
              </a:lnSpc>
              <a:spcAft>
                <a:spcPts val="0"/>
              </a:spcAft>
              <a:defRPr/>
            </a:pPr>
            <a:r>
              <a:rPr lang="en-US" sz="3600" dirty="0" smtClean="0">
                <a:solidFill>
                  <a:schemeClr val="bg1"/>
                </a:solidFill>
              </a:rPr>
              <a:t>ELA Standards Coding</a:t>
            </a:r>
            <a:endParaRPr lang="en-US" sz="3600"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457200" y="3124200"/>
            <a:ext cx="8229600" cy="1295400"/>
          </a:xfrm>
        </p:spPr>
        <p:txBody>
          <a:bodyPr/>
          <a:lstStyle/>
          <a:p>
            <a:pPr algn="ctr" eaLnBrk="1" hangingPunct="1">
              <a:buFont typeface="Arial" pitchFamily="34" charset="0"/>
              <a:buNone/>
            </a:pPr>
            <a:r>
              <a:rPr lang="en-US" sz="6000" b="1" smtClean="0"/>
              <a:t>RL.1.2</a:t>
            </a:r>
          </a:p>
        </p:txBody>
      </p:sp>
      <p:sp>
        <p:nvSpPr>
          <p:cNvPr id="9" name="Title 1"/>
          <p:cNvSpPr txBox="1">
            <a:spLocks/>
          </p:cNvSpPr>
          <p:nvPr/>
        </p:nvSpPr>
        <p:spPr>
          <a:xfrm>
            <a:off x="685800" y="425450"/>
            <a:ext cx="7772400" cy="987425"/>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lnSpc>
                <a:spcPts val="3500"/>
              </a:lnSpc>
              <a:spcAft>
                <a:spcPts val="0"/>
              </a:spcAft>
              <a:defRPr/>
            </a:pPr>
            <a:r>
              <a:rPr lang="en-US" sz="3600" dirty="0">
                <a:solidFill>
                  <a:schemeClr val="bg1"/>
                </a:solidFill>
              </a:rPr>
              <a:t>Sample Code</a:t>
            </a:r>
            <a:endParaRPr lang="en-US" sz="3600" dirty="0"/>
          </a:p>
        </p:txBody>
      </p:sp>
      <p:grpSp>
        <p:nvGrpSpPr>
          <p:cNvPr id="2" name="Group 25"/>
          <p:cNvGrpSpPr>
            <a:grpSpLocks/>
          </p:cNvGrpSpPr>
          <p:nvPr/>
        </p:nvGrpSpPr>
        <p:grpSpPr bwMode="auto">
          <a:xfrm>
            <a:off x="914400" y="1828800"/>
            <a:ext cx="2590800" cy="1584325"/>
            <a:chOff x="914400" y="1828800"/>
            <a:chExt cx="2590800" cy="1584961"/>
          </a:xfrm>
        </p:grpSpPr>
        <p:cxnSp>
          <p:nvCxnSpPr>
            <p:cNvPr id="17" name="Straight Arrow Connector 16"/>
            <p:cNvCxnSpPr/>
            <p:nvPr/>
          </p:nvCxnSpPr>
          <p:spPr>
            <a:xfrm rot="16200000" flipH="1">
              <a:off x="2541468" y="2450030"/>
              <a:ext cx="593963" cy="1333500"/>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914400" y="1828800"/>
              <a:ext cx="2514600" cy="1005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bg1"/>
                  </a:solidFill>
                </a:rPr>
                <a:t>Reading Literature</a:t>
              </a:r>
            </a:p>
          </p:txBody>
        </p:sp>
      </p:grpSp>
      <p:grpSp>
        <p:nvGrpSpPr>
          <p:cNvPr id="3" name="Group 26"/>
          <p:cNvGrpSpPr>
            <a:grpSpLocks/>
          </p:cNvGrpSpPr>
          <p:nvPr/>
        </p:nvGrpSpPr>
        <p:grpSpPr bwMode="auto">
          <a:xfrm>
            <a:off x="5638800" y="1828800"/>
            <a:ext cx="2590800" cy="1584325"/>
            <a:chOff x="5638800" y="1828800"/>
            <a:chExt cx="2590800" cy="1584961"/>
          </a:xfrm>
        </p:grpSpPr>
        <p:cxnSp>
          <p:nvCxnSpPr>
            <p:cNvPr id="18" name="Straight Arrow Connector 17"/>
            <p:cNvCxnSpPr/>
            <p:nvPr/>
          </p:nvCxnSpPr>
          <p:spPr>
            <a:xfrm rot="5400000">
              <a:off x="6008568" y="2450030"/>
              <a:ext cx="593963" cy="1333500"/>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715000" y="1828800"/>
              <a:ext cx="2514600" cy="1005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bg1"/>
                  </a:solidFill>
                </a:rPr>
                <a:t>Standard 2</a:t>
              </a:r>
            </a:p>
          </p:txBody>
        </p:sp>
      </p:grpSp>
      <p:grpSp>
        <p:nvGrpSpPr>
          <p:cNvPr id="4" name="Group 27"/>
          <p:cNvGrpSpPr>
            <a:grpSpLocks/>
          </p:cNvGrpSpPr>
          <p:nvPr/>
        </p:nvGrpSpPr>
        <p:grpSpPr bwMode="auto">
          <a:xfrm>
            <a:off x="3314700" y="4038600"/>
            <a:ext cx="2514600" cy="1752600"/>
            <a:chOff x="3314700" y="4038600"/>
            <a:chExt cx="2514600" cy="1752600"/>
          </a:xfrm>
        </p:grpSpPr>
        <p:cxnSp>
          <p:nvCxnSpPr>
            <p:cNvPr id="19" name="Straight Arrow Connector 18"/>
            <p:cNvCxnSpPr>
              <a:stCxn id="15" idx="0"/>
            </p:cNvCxnSpPr>
            <p:nvPr/>
          </p:nvCxnSpPr>
          <p:spPr>
            <a:xfrm rot="5400000" flipH="1" flipV="1">
              <a:off x="4275137" y="4335463"/>
              <a:ext cx="746125" cy="152400"/>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314700" y="4784725"/>
              <a:ext cx="2514600" cy="1006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bg1"/>
                  </a:solidFill>
                </a:rPr>
                <a:t>Grade 1</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828800"/>
            <a:ext cx="7315200" cy="3962400"/>
          </a:xfrm>
        </p:spPr>
        <p:txBody>
          <a:bodyPr rtlCol="0">
            <a:normAutofit/>
          </a:bodyPr>
          <a:lstStyle/>
          <a:p>
            <a:pPr marL="0" indent="0" algn="ctr" eaLnBrk="1" fontAlgn="auto" hangingPunct="1">
              <a:spcBef>
                <a:spcPts val="0"/>
              </a:spcBef>
              <a:spcAft>
                <a:spcPts val="0"/>
              </a:spcAft>
              <a:buFont typeface="Arial" pitchFamily="34" charset="0"/>
              <a:buNone/>
              <a:defRPr/>
            </a:pPr>
            <a:r>
              <a:rPr lang="en-US" b="1" dirty="0" smtClean="0"/>
              <a:t>W.4.3</a:t>
            </a:r>
          </a:p>
          <a:p>
            <a:pPr marL="0" indent="0" algn="ctr" eaLnBrk="1" fontAlgn="auto" hangingPunct="1">
              <a:spcBef>
                <a:spcPts val="0"/>
              </a:spcBef>
              <a:spcAft>
                <a:spcPts val="1200"/>
              </a:spcAft>
              <a:buFont typeface="Arial" pitchFamily="34" charset="0"/>
              <a:buNone/>
              <a:defRPr/>
            </a:pPr>
            <a:r>
              <a:rPr lang="en-US" dirty="0" smtClean="0"/>
              <a:t>Writing, Grade 4, Standard 3</a:t>
            </a:r>
          </a:p>
          <a:p>
            <a:pPr marL="0" indent="0" algn="ctr" eaLnBrk="1" fontAlgn="auto" hangingPunct="1">
              <a:spcBef>
                <a:spcPts val="0"/>
              </a:spcBef>
              <a:spcAft>
                <a:spcPts val="0"/>
              </a:spcAft>
              <a:buFont typeface="Arial" pitchFamily="34" charset="0"/>
              <a:buNone/>
              <a:defRPr/>
            </a:pPr>
            <a:r>
              <a:rPr lang="en-US" b="1" dirty="0" smtClean="0"/>
              <a:t>RF.2.4</a:t>
            </a:r>
          </a:p>
          <a:p>
            <a:pPr marL="0" indent="0" algn="ctr" eaLnBrk="1" fontAlgn="auto" hangingPunct="1">
              <a:spcBef>
                <a:spcPts val="0"/>
              </a:spcBef>
              <a:spcAft>
                <a:spcPts val="1200"/>
              </a:spcAft>
              <a:buFont typeface="Arial" pitchFamily="34" charset="0"/>
              <a:buNone/>
              <a:defRPr/>
            </a:pPr>
            <a:r>
              <a:rPr lang="en-US" dirty="0" smtClean="0"/>
              <a:t>Reading Foundations, Grade 2, Standard 4</a:t>
            </a:r>
          </a:p>
          <a:p>
            <a:pPr marL="0" indent="0" algn="ctr" eaLnBrk="1" fontAlgn="auto" hangingPunct="1">
              <a:spcBef>
                <a:spcPts val="0"/>
              </a:spcBef>
              <a:spcAft>
                <a:spcPts val="0"/>
              </a:spcAft>
              <a:buFont typeface="Arial" pitchFamily="34" charset="0"/>
              <a:buNone/>
              <a:defRPr/>
            </a:pPr>
            <a:r>
              <a:rPr lang="en-US" b="1" dirty="0" smtClean="0"/>
              <a:t>L.10.3a</a:t>
            </a:r>
          </a:p>
          <a:p>
            <a:pPr marL="0" indent="0" algn="ctr" eaLnBrk="1" fontAlgn="auto" hangingPunct="1">
              <a:spcBef>
                <a:spcPts val="0"/>
              </a:spcBef>
              <a:spcAft>
                <a:spcPts val="1200"/>
              </a:spcAft>
              <a:buFont typeface="Arial" pitchFamily="34" charset="0"/>
              <a:buNone/>
              <a:defRPr/>
            </a:pPr>
            <a:r>
              <a:rPr lang="en-US" dirty="0" smtClean="0"/>
              <a:t>Language, Grade 10, Standard 3a</a:t>
            </a:r>
          </a:p>
          <a:p>
            <a:pPr eaLnBrk="1" fontAlgn="auto" hangingPunct="1">
              <a:spcAft>
                <a:spcPts val="0"/>
              </a:spcAft>
              <a:buFont typeface="Arial" pitchFamily="34" charset="0"/>
              <a:buNone/>
              <a:defRPr/>
            </a:pPr>
            <a:endParaRPr lang="en-US" dirty="0"/>
          </a:p>
        </p:txBody>
      </p:sp>
      <p:sp>
        <p:nvSpPr>
          <p:cNvPr id="4" name="Title 1"/>
          <p:cNvSpPr txBox="1">
            <a:spLocks/>
          </p:cNvSpPr>
          <p:nvPr/>
        </p:nvSpPr>
        <p:spPr>
          <a:xfrm>
            <a:off x="685800" y="425450"/>
            <a:ext cx="7772400" cy="987425"/>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lnSpc>
                <a:spcPts val="3500"/>
              </a:lnSpc>
              <a:spcAft>
                <a:spcPts val="0"/>
              </a:spcAft>
              <a:defRPr/>
            </a:pPr>
            <a:r>
              <a:rPr lang="en-US" sz="3600" dirty="0" smtClean="0">
                <a:solidFill>
                  <a:schemeClr val="bg1"/>
                </a:solidFill>
              </a:rPr>
              <a:t>ELA Standards </a:t>
            </a:r>
            <a:r>
              <a:rPr lang="en-US" sz="3600" dirty="0">
                <a:solidFill>
                  <a:schemeClr val="bg1"/>
                </a:solidFill>
              </a:rPr>
              <a:t>Coding Quiz</a:t>
            </a:r>
            <a:endParaRPr lang="en-US" sz="36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25450"/>
            <a:ext cx="7772400" cy="987425"/>
          </a:xfrm>
        </p:spPr>
        <p:style>
          <a:lnRef idx="3">
            <a:schemeClr val="lt1"/>
          </a:lnRef>
          <a:fillRef idx="1">
            <a:schemeClr val="accent1"/>
          </a:fillRef>
          <a:effectRef idx="1">
            <a:schemeClr val="accent1"/>
          </a:effectRef>
          <a:fontRef idx="minor">
            <a:schemeClr val="lt1"/>
          </a:fontRef>
        </p:style>
        <p:txBody>
          <a:bodyPr rtlCol="0">
            <a:noAutofit/>
          </a:bodyPr>
          <a:lstStyle/>
          <a:p>
            <a:pPr eaLnBrk="1" fontAlgn="auto" hangingPunct="1">
              <a:lnSpc>
                <a:spcPts val="3300"/>
              </a:lnSpc>
              <a:spcAft>
                <a:spcPts val="0"/>
              </a:spcAft>
              <a:defRPr/>
            </a:pPr>
            <a:r>
              <a:rPr lang="en-US" sz="3200" dirty="0" smtClean="0"/>
              <a:t>Additional Components </a:t>
            </a:r>
            <a:br>
              <a:rPr lang="en-US" sz="3200" dirty="0" smtClean="0"/>
            </a:br>
            <a:r>
              <a:rPr lang="en-US" sz="3200" dirty="0" smtClean="0"/>
              <a:t>of the Learning Standards for ELA</a:t>
            </a:r>
            <a:endParaRPr lang="en-US" sz="3200" dirty="0"/>
          </a:p>
        </p:txBody>
      </p:sp>
      <p:sp>
        <p:nvSpPr>
          <p:cNvPr id="3" name="Content Placeholder 2"/>
          <p:cNvSpPr>
            <a:spLocks noGrp="1"/>
          </p:cNvSpPr>
          <p:nvPr>
            <p:ph idx="1"/>
          </p:nvPr>
        </p:nvSpPr>
        <p:spPr>
          <a:xfrm>
            <a:off x="914400" y="1828800"/>
            <a:ext cx="7391400" cy="4297363"/>
          </a:xfrm>
        </p:spPr>
        <p:txBody>
          <a:bodyPr rtlCol="0">
            <a:noAutofit/>
          </a:bodyPr>
          <a:lstStyle/>
          <a:p>
            <a:pPr eaLnBrk="1" fontAlgn="auto" hangingPunct="1">
              <a:lnSpc>
                <a:spcPts val="2700"/>
              </a:lnSpc>
              <a:spcBef>
                <a:spcPts val="0"/>
              </a:spcBef>
              <a:spcAft>
                <a:spcPts val="600"/>
              </a:spcAft>
              <a:buClr>
                <a:schemeClr val="accent4"/>
              </a:buClr>
              <a:defRPr/>
            </a:pPr>
            <a:r>
              <a:rPr lang="en-US" sz="2600" dirty="0" smtClean="0"/>
              <a:t>Anchor standards (K-12)</a:t>
            </a:r>
          </a:p>
          <a:p>
            <a:pPr eaLnBrk="1" fontAlgn="auto" hangingPunct="1">
              <a:lnSpc>
                <a:spcPts val="2700"/>
              </a:lnSpc>
              <a:spcBef>
                <a:spcPts val="0"/>
              </a:spcBef>
              <a:spcAft>
                <a:spcPts val="600"/>
              </a:spcAft>
              <a:buClr>
                <a:schemeClr val="accent4"/>
              </a:buClr>
              <a:defRPr/>
            </a:pPr>
            <a:r>
              <a:rPr lang="en-US" sz="2600" dirty="0" smtClean="0"/>
              <a:t>Literacy standards for History/Social Studies, Science and other Technical Subjects (Grades 6-12)</a:t>
            </a:r>
          </a:p>
          <a:p>
            <a:pPr eaLnBrk="1" fontAlgn="auto" hangingPunct="1">
              <a:lnSpc>
                <a:spcPts val="2700"/>
              </a:lnSpc>
              <a:spcBef>
                <a:spcPts val="0"/>
              </a:spcBef>
              <a:spcAft>
                <a:spcPts val="600"/>
              </a:spcAft>
              <a:buClr>
                <a:schemeClr val="accent4"/>
              </a:buClr>
              <a:defRPr/>
            </a:pPr>
            <a:r>
              <a:rPr lang="en-US" sz="2600" dirty="0" smtClean="0"/>
              <a:t>Appendix A</a:t>
            </a:r>
          </a:p>
          <a:p>
            <a:pPr lvl="1" eaLnBrk="1" fontAlgn="auto" hangingPunct="1">
              <a:lnSpc>
                <a:spcPts val="2700"/>
              </a:lnSpc>
              <a:spcBef>
                <a:spcPts val="0"/>
              </a:spcBef>
              <a:spcAft>
                <a:spcPts val="600"/>
              </a:spcAft>
              <a:buClr>
                <a:schemeClr val="accent4"/>
              </a:buClr>
              <a:defRPr/>
            </a:pPr>
            <a:r>
              <a:rPr lang="en-US" sz="2400" dirty="0" smtClean="0"/>
              <a:t>Text complexity </a:t>
            </a:r>
          </a:p>
          <a:p>
            <a:pPr eaLnBrk="1" fontAlgn="auto" hangingPunct="1">
              <a:lnSpc>
                <a:spcPts val="2700"/>
              </a:lnSpc>
              <a:spcBef>
                <a:spcPts val="0"/>
              </a:spcBef>
              <a:spcAft>
                <a:spcPts val="600"/>
              </a:spcAft>
              <a:buClr>
                <a:schemeClr val="accent4"/>
              </a:buClr>
              <a:defRPr/>
            </a:pPr>
            <a:r>
              <a:rPr lang="en-US" sz="2600" dirty="0" smtClean="0"/>
              <a:t>Appendix B</a:t>
            </a:r>
          </a:p>
          <a:p>
            <a:pPr lvl="1" eaLnBrk="1" fontAlgn="auto" hangingPunct="1">
              <a:lnSpc>
                <a:spcPts val="2700"/>
              </a:lnSpc>
              <a:spcBef>
                <a:spcPts val="0"/>
              </a:spcBef>
              <a:spcAft>
                <a:spcPts val="600"/>
              </a:spcAft>
              <a:buClr>
                <a:schemeClr val="accent4"/>
              </a:buClr>
              <a:defRPr/>
            </a:pPr>
            <a:r>
              <a:rPr lang="en-US" sz="2400" dirty="0" smtClean="0"/>
              <a:t>Illustrative texts </a:t>
            </a:r>
          </a:p>
          <a:p>
            <a:pPr eaLnBrk="1" fontAlgn="auto" hangingPunct="1">
              <a:lnSpc>
                <a:spcPts val="2700"/>
              </a:lnSpc>
              <a:spcBef>
                <a:spcPts val="0"/>
              </a:spcBef>
              <a:spcAft>
                <a:spcPts val="600"/>
              </a:spcAft>
              <a:buClr>
                <a:schemeClr val="accent4"/>
              </a:buClr>
              <a:defRPr/>
            </a:pPr>
            <a:r>
              <a:rPr lang="en-US" sz="2600" dirty="0" smtClean="0"/>
              <a:t>Appendix C</a:t>
            </a:r>
          </a:p>
          <a:p>
            <a:pPr lvl="1" eaLnBrk="1" fontAlgn="auto" hangingPunct="1">
              <a:lnSpc>
                <a:spcPts val="2700"/>
              </a:lnSpc>
              <a:spcBef>
                <a:spcPts val="0"/>
              </a:spcBef>
              <a:spcAft>
                <a:spcPts val="600"/>
              </a:spcAft>
              <a:buClr>
                <a:schemeClr val="accent4"/>
              </a:buClr>
              <a:defRPr/>
            </a:pPr>
            <a:r>
              <a:rPr lang="en-US" sz="2400" dirty="0" smtClean="0"/>
              <a:t>Student writing exemplars </a:t>
            </a:r>
          </a:p>
          <a:p>
            <a:pPr eaLnBrk="1" fontAlgn="auto" hangingPunct="1">
              <a:lnSpc>
                <a:spcPts val="2700"/>
              </a:lnSpc>
              <a:spcBef>
                <a:spcPts val="0"/>
              </a:spcBef>
              <a:spcAft>
                <a:spcPts val="600"/>
              </a:spcAft>
              <a:buClr>
                <a:schemeClr val="accent4"/>
              </a:buClr>
              <a:defRPr/>
            </a:pPr>
            <a:r>
              <a:rPr lang="en-US" sz="2800" dirty="0" smtClean="0"/>
              <a:t> </a:t>
            </a:r>
            <a:r>
              <a:rPr lang="en-US" sz="2600" dirty="0" smtClean="0"/>
              <a:t>Language Progressive Skills (Grades 3-12)</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828800"/>
            <a:ext cx="7772400" cy="4419600"/>
          </a:xfrm>
        </p:spPr>
        <p:txBody>
          <a:bodyPr rtlCol="0">
            <a:normAutofit/>
          </a:bodyPr>
          <a:lstStyle/>
          <a:p>
            <a:pPr eaLnBrk="1" fontAlgn="auto" hangingPunct="1">
              <a:spcBef>
                <a:spcPts val="0"/>
              </a:spcBef>
              <a:spcAft>
                <a:spcPts val="1200"/>
              </a:spcAft>
              <a:defRPr/>
            </a:pPr>
            <a:r>
              <a:rPr lang="en-US" dirty="0" smtClean="0"/>
              <a:t>Overview of Ohio’s New Learning Standards</a:t>
            </a:r>
          </a:p>
          <a:p>
            <a:pPr eaLnBrk="1" fontAlgn="auto" hangingPunct="1">
              <a:spcBef>
                <a:spcPts val="0"/>
              </a:spcBef>
              <a:spcAft>
                <a:spcPts val="1200"/>
              </a:spcAft>
              <a:defRPr/>
            </a:pPr>
            <a:r>
              <a:rPr lang="en-US" dirty="0" smtClean="0"/>
              <a:t>Description of English Language Arts Model Curriculum</a:t>
            </a:r>
          </a:p>
          <a:p>
            <a:pPr eaLnBrk="1" fontAlgn="auto" hangingPunct="1">
              <a:spcBef>
                <a:spcPts val="0"/>
              </a:spcBef>
              <a:spcAft>
                <a:spcPts val="1200"/>
              </a:spcAft>
              <a:defRPr/>
            </a:pPr>
            <a:r>
              <a:rPr lang="en-US" dirty="0" smtClean="0"/>
              <a:t>Update on future of Ohio’s assessment system</a:t>
            </a:r>
          </a:p>
          <a:p>
            <a:pPr eaLnBrk="1" fontAlgn="auto" hangingPunct="1">
              <a:spcAft>
                <a:spcPts val="0"/>
              </a:spcAft>
              <a:buFont typeface="Arial" pitchFamily="34" charset="0"/>
              <a:buNone/>
              <a:defRPr/>
            </a:pPr>
            <a:endParaRPr lang="en-US" dirty="0" smtClean="0"/>
          </a:p>
          <a:p>
            <a:pPr eaLnBrk="1" fontAlgn="auto" hangingPunct="1">
              <a:spcAft>
                <a:spcPts val="0"/>
              </a:spcAft>
              <a:defRPr/>
            </a:pPr>
            <a:endParaRPr lang="en-US" dirty="0" smtClean="0"/>
          </a:p>
        </p:txBody>
      </p:sp>
      <p:sp>
        <p:nvSpPr>
          <p:cNvPr id="3" name="Title 2"/>
          <p:cNvSpPr>
            <a:spLocks noGrp="1"/>
          </p:cNvSpPr>
          <p:nvPr>
            <p:ph type="title"/>
          </p:nvPr>
        </p:nvSpPr>
        <p:spPr>
          <a:xfrm>
            <a:off x="685800" y="425450"/>
            <a:ext cx="7772400" cy="990600"/>
          </a:xfrm>
        </p:spPr>
        <p:style>
          <a:lnRef idx="3">
            <a:schemeClr val="lt1"/>
          </a:lnRef>
          <a:fillRef idx="1">
            <a:schemeClr val="accent1"/>
          </a:fillRef>
          <a:effectRef idx="1">
            <a:schemeClr val="accent1"/>
          </a:effectRef>
          <a:fontRef idx="minor">
            <a:schemeClr val="lt1"/>
          </a:fontRef>
        </p:style>
        <p:txBody>
          <a:bodyPr rtlCol="0">
            <a:normAutofit fontScale="90000"/>
          </a:bodyPr>
          <a:lstStyle/>
          <a:p>
            <a:pPr eaLnBrk="1" fontAlgn="auto" hangingPunct="1">
              <a:spcAft>
                <a:spcPts val="0"/>
              </a:spcAft>
              <a:defRPr/>
            </a:pPr>
            <a:r>
              <a:rPr lang="en-US" dirty="0" smtClean="0">
                <a:solidFill>
                  <a:schemeClr val="tx1"/>
                </a:solidFill>
              </a:rPr>
              <a:t/>
            </a:r>
            <a:br>
              <a:rPr lang="en-US" dirty="0" smtClean="0">
                <a:solidFill>
                  <a:schemeClr val="tx1"/>
                </a:solidFill>
              </a:rPr>
            </a:br>
            <a:r>
              <a:rPr lang="en-US" dirty="0" smtClean="0">
                <a:solidFill>
                  <a:schemeClr val="bg1"/>
                </a:solidFill>
              </a:rPr>
              <a:t>Session Objectives</a:t>
            </a:r>
            <a:r>
              <a:rPr lang="en-US" dirty="0" smtClean="0"/>
              <a:t/>
            </a:r>
            <a:br>
              <a:rPr lang="en-US" dirty="0" smtClean="0"/>
            </a:br>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rtlCol="0">
            <a:normAutofit/>
          </a:bodyPr>
          <a:lstStyle/>
          <a:p>
            <a:pPr marL="339725" indent="-339725" eaLnBrk="1" fontAlgn="auto" hangingPunct="1">
              <a:spcAft>
                <a:spcPts val="1200"/>
              </a:spcAft>
              <a:buClr>
                <a:schemeClr val="accent4"/>
              </a:buClr>
              <a:defRPr/>
            </a:pPr>
            <a:r>
              <a:rPr lang="en-US" b="1" dirty="0" smtClean="0"/>
              <a:t>Building knowledge</a:t>
            </a:r>
            <a:r>
              <a:rPr lang="en-US" dirty="0" smtClean="0"/>
              <a:t> through </a:t>
            </a:r>
            <a:r>
              <a:rPr lang="en-US" b="1" dirty="0" smtClean="0"/>
              <a:t>content-rich nonfiction</a:t>
            </a:r>
          </a:p>
          <a:p>
            <a:pPr marL="339725" indent="-339725" eaLnBrk="1" fontAlgn="auto" hangingPunct="1">
              <a:spcAft>
                <a:spcPts val="1200"/>
              </a:spcAft>
              <a:buClr>
                <a:schemeClr val="accent4"/>
              </a:buClr>
              <a:defRPr/>
            </a:pPr>
            <a:r>
              <a:rPr lang="en-US" dirty="0" smtClean="0"/>
              <a:t>Reading, writing and speaking grounded in </a:t>
            </a:r>
            <a:r>
              <a:rPr lang="en-US" b="1" dirty="0" smtClean="0"/>
              <a:t>evidence from text</a:t>
            </a:r>
            <a:r>
              <a:rPr lang="en-US" dirty="0" smtClean="0"/>
              <a:t>, both literary and informational</a:t>
            </a:r>
          </a:p>
          <a:p>
            <a:pPr marL="339725" indent="-339725" eaLnBrk="1" fontAlgn="auto" hangingPunct="1">
              <a:spcAft>
                <a:spcPts val="1200"/>
              </a:spcAft>
              <a:buClr>
                <a:schemeClr val="accent4"/>
              </a:buClr>
              <a:defRPr/>
            </a:pPr>
            <a:r>
              <a:rPr lang="en-US" dirty="0" smtClean="0"/>
              <a:t>Regular practice with </a:t>
            </a:r>
            <a:r>
              <a:rPr lang="en-US" b="1" dirty="0" smtClean="0"/>
              <a:t>complex text </a:t>
            </a:r>
            <a:r>
              <a:rPr lang="en-US" dirty="0" smtClean="0"/>
              <a:t>and its </a:t>
            </a:r>
            <a:r>
              <a:rPr lang="en-US" b="1" dirty="0" smtClean="0"/>
              <a:t>academic language </a:t>
            </a:r>
          </a:p>
          <a:p>
            <a:pPr marL="339725" indent="-339725" eaLnBrk="1" fontAlgn="auto" hangingPunct="1">
              <a:spcAft>
                <a:spcPts val="1200"/>
              </a:spcAft>
              <a:buClr>
                <a:schemeClr val="accent4"/>
              </a:buClr>
              <a:defRPr/>
            </a:pPr>
            <a:endParaRPr lang="en-US" dirty="0" smtClean="0"/>
          </a:p>
        </p:txBody>
      </p:sp>
      <p:sp>
        <p:nvSpPr>
          <p:cNvPr id="5" name="Title 1"/>
          <p:cNvSpPr txBox="1">
            <a:spLocks/>
          </p:cNvSpPr>
          <p:nvPr/>
        </p:nvSpPr>
        <p:spPr>
          <a:xfrm>
            <a:off x="685800" y="425450"/>
            <a:ext cx="7772400" cy="987425"/>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lnSpc>
                <a:spcPts val="3500"/>
              </a:lnSpc>
              <a:spcAft>
                <a:spcPts val="0"/>
              </a:spcAft>
              <a:defRPr/>
            </a:pPr>
            <a:r>
              <a:rPr lang="en-US" sz="4000" dirty="0" smtClean="0"/>
              <a:t>Three Key </a:t>
            </a:r>
            <a:r>
              <a:rPr lang="en-US" sz="4000" dirty="0"/>
              <a:t>Shifts</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828800"/>
            <a:ext cx="7772400" cy="4541838"/>
          </a:xfrm>
        </p:spPr>
        <p:txBody>
          <a:bodyPr rtlCol="0">
            <a:normAutofit/>
          </a:bodyPr>
          <a:lstStyle/>
          <a:p>
            <a:pPr marL="574675" indent="-574675" eaLnBrk="1" fontAlgn="auto" hangingPunct="1">
              <a:lnSpc>
                <a:spcPts val="3300"/>
              </a:lnSpc>
              <a:spcBef>
                <a:spcPts val="0"/>
              </a:spcBef>
              <a:spcAft>
                <a:spcPts val="900"/>
              </a:spcAft>
              <a:buFont typeface="+mj-lt"/>
              <a:buAutoNum type="arabicPeriod"/>
              <a:defRPr/>
            </a:pPr>
            <a:r>
              <a:rPr lang="en-US" dirty="0" smtClean="0"/>
              <a:t>Make close reading of texts central to lesson</a:t>
            </a:r>
          </a:p>
          <a:p>
            <a:pPr marL="574675" indent="-574675" eaLnBrk="1" fontAlgn="auto" hangingPunct="1">
              <a:lnSpc>
                <a:spcPts val="3300"/>
              </a:lnSpc>
              <a:spcBef>
                <a:spcPts val="0"/>
              </a:spcBef>
              <a:spcAft>
                <a:spcPts val="900"/>
              </a:spcAft>
              <a:buFont typeface="+mj-lt"/>
              <a:buAutoNum type="arabicPeriod"/>
              <a:defRPr/>
            </a:pPr>
            <a:r>
              <a:rPr lang="en-US" dirty="0" smtClean="0"/>
              <a:t>Structure majority of instruction so all students read grade-level complex texts</a:t>
            </a:r>
          </a:p>
          <a:p>
            <a:pPr marL="574675" indent="-574675" eaLnBrk="1" fontAlgn="auto" hangingPunct="1">
              <a:lnSpc>
                <a:spcPts val="3300"/>
              </a:lnSpc>
              <a:spcBef>
                <a:spcPts val="0"/>
              </a:spcBef>
              <a:spcAft>
                <a:spcPts val="900"/>
              </a:spcAft>
              <a:buFont typeface="+mj-lt"/>
              <a:buAutoNum type="arabicPeriod"/>
              <a:defRPr/>
            </a:pPr>
            <a:r>
              <a:rPr lang="en-US" dirty="0" smtClean="0"/>
              <a:t>Emphasize informational texts from early grades on</a:t>
            </a:r>
          </a:p>
          <a:p>
            <a:pPr marL="574675" indent="-574675" eaLnBrk="1" fontAlgn="auto" hangingPunct="1">
              <a:lnSpc>
                <a:spcPts val="3300"/>
              </a:lnSpc>
              <a:spcBef>
                <a:spcPts val="0"/>
              </a:spcBef>
              <a:spcAft>
                <a:spcPts val="900"/>
              </a:spcAft>
              <a:buFont typeface="+mj-lt"/>
              <a:buAutoNum type="arabicPeriod"/>
              <a:defRPr/>
            </a:pPr>
            <a:r>
              <a:rPr lang="en-US" dirty="0" smtClean="0"/>
              <a:t>Provide scaffolding that does not preempt or replace text</a:t>
            </a:r>
          </a:p>
          <a:p>
            <a:pPr marL="574675" indent="-574675" eaLnBrk="1" fontAlgn="auto" hangingPunct="1">
              <a:lnSpc>
                <a:spcPts val="3300"/>
              </a:lnSpc>
              <a:spcBef>
                <a:spcPts val="0"/>
              </a:spcBef>
              <a:spcAft>
                <a:spcPts val="900"/>
              </a:spcAft>
              <a:buFont typeface="+mj-lt"/>
              <a:buAutoNum type="arabicPeriod"/>
              <a:defRPr/>
            </a:pPr>
            <a:r>
              <a:rPr lang="en-US" dirty="0" smtClean="0"/>
              <a:t>Ask text-dependent questions</a:t>
            </a:r>
            <a:endParaRPr lang="en-US" dirty="0"/>
          </a:p>
        </p:txBody>
      </p:sp>
      <p:sp>
        <p:nvSpPr>
          <p:cNvPr id="6" name="Title 1"/>
          <p:cNvSpPr txBox="1">
            <a:spLocks/>
          </p:cNvSpPr>
          <p:nvPr/>
        </p:nvSpPr>
        <p:spPr>
          <a:xfrm>
            <a:off x="685800" y="425450"/>
            <a:ext cx="7772400" cy="987425"/>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lnSpc>
                <a:spcPts val="3500"/>
              </a:lnSpc>
              <a:spcAft>
                <a:spcPts val="0"/>
              </a:spcAft>
              <a:defRPr/>
            </a:pPr>
            <a:r>
              <a:rPr lang="en-US" sz="4000" dirty="0"/>
              <a:t>Ten Guiding Principles</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828800"/>
            <a:ext cx="7772400" cy="4541838"/>
          </a:xfrm>
        </p:spPr>
        <p:txBody>
          <a:bodyPr rtlCol="0">
            <a:normAutofit/>
          </a:bodyPr>
          <a:lstStyle/>
          <a:p>
            <a:pPr marL="574675" indent="-574675" eaLnBrk="1" fontAlgn="auto" hangingPunct="1">
              <a:lnSpc>
                <a:spcPts val="3300"/>
              </a:lnSpc>
              <a:spcBef>
                <a:spcPts val="0"/>
              </a:spcBef>
              <a:spcAft>
                <a:spcPts val="1200"/>
              </a:spcAft>
              <a:buFont typeface="+mj-lt"/>
              <a:buAutoNum type="arabicPeriod" startAt="6"/>
              <a:defRPr/>
            </a:pPr>
            <a:r>
              <a:rPr lang="en-US" dirty="0" smtClean="0"/>
              <a:t>Provide extensive research and writing opportunities (claims and evidence)</a:t>
            </a:r>
          </a:p>
          <a:p>
            <a:pPr marL="574675" indent="-574675" eaLnBrk="1" fontAlgn="auto" hangingPunct="1">
              <a:lnSpc>
                <a:spcPts val="3300"/>
              </a:lnSpc>
              <a:spcBef>
                <a:spcPts val="0"/>
              </a:spcBef>
              <a:spcAft>
                <a:spcPts val="1200"/>
              </a:spcAft>
              <a:buFont typeface="+mj-lt"/>
              <a:buAutoNum type="arabicPeriod" startAt="6"/>
              <a:defRPr/>
            </a:pPr>
            <a:r>
              <a:rPr lang="en-US" dirty="0" smtClean="0"/>
              <a:t>Offer regular opportunities for students to share ideas, evidence and research</a:t>
            </a:r>
          </a:p>
          <a:p>
            <a:pPr marL="574675" indent="-574675" eaLnBrk="1" fontAlgn="auto" hangingPunct="1">
              <a:lnSpc>
                <a:spcPts val="3300"/>
              </a:lnSpc>
              <a:spcBef>
                <a:spcPts val="0"/>
              </a:spcBef>
              <a:spcAft>
                <a:spcPts val="1200"/>
              </a:spcAft>
              <a:buFont typeface="+mj-lt"/>
              <a:buAutoNum type="arabicPeriod" startAt="6"/>
              <a:defRPr/>
            </a:pPr>
            <a:r>
              <a:rPr lang="en-US" dirty="0" smtClean="0"/>
              <a:t>Offer systematic instruction in vocabulary</a:t>
            </a:r>
          </a:p>
          <a:p>
            <a:pPr marL="574675" indent="-574675" eaLnBrk="1" fontAlgn="auto" hangingPunct="1">
              <a:lnSpc>
                <a:spcPts val="3300"/>
              </a:lnSpc>
              <a:spcBef>
                <a:spcPts val="0"/>
              </a:spcBef>
              <a:spcAft>
                <a:spcPts val="1200"/>
              </a:spcAft>
              <a:buFont typeface="+mj-lt"/>
              <a:buAutoNum type="arabicPeriod" startAt="6"/>
              <a:defRPr/>
            </a:pPr>
            <a:r>
              <a:rPr lang="en-US" dirty="0" smtClean="0"/>
              <a:t>Provide explicit instruction in grammar and conventions</a:t>
            </a:r>
          </a:p>
          <a:p>
            <a:pPr marL="574675" indent="-574675" eaLnBrk="1" fontAlgn="auto" hangingPunct="1">
              <a:lnSpc>
                <a:spcPts val="3300"/>
              </a:lnSpc>
              <a:spcBef>
                <a:spcPts val="0"/>
              </a:spcBef>
              <a:spcAft>
                <a:spcPts val="1200"/>
              </a:spcAft>
              <a:buFont typeface="+mj-lt"/>
              <a:buAutoNum type="arabicPeriod" startAt="6"/>
              <a:defRPr/>
            </a:pPr>
            <a:r>
              <a:rPr lang="en-US" dirty="0" smtClean="0"/>
              <a:t>Cultivate students’ independence</a:t>
            </a:r>
            <a:endParaRPr lang="en-US" dirty="0"/>
          </a:p>
        </p:txBody>
      </p:sp>
      <p:sp>
        <p:nvSpPr>
          <p:cNvPr id="5" name="Title 1"/>
          <p:cNvSpPr txBox="1">
            <a:spLocks/>
          </p:cNvSpPr>
          <p:nvPr/>
        </p:nvSpPr>
        <p:spPr>
          <a:xfrm>
            <a:off x="685800" y="425450"/>
            <a:ext cx="7772400" cy="987425"/>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lnSpc>
                <a:spcPts val="3500"/>
              </a:lnSpc>
              <a:spcAft>
                <a:spcPts val="0"/>
              </a:spcAft>
              <a:defRPr/>
            </a:pPr>
            <a:r>
              <a:rPr lang="en-US" sz="4000" dirty="0"/>
              <a:t>Ten Guiding Principles</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25450"/>
            <a:ext cx="7772400" cy="987425"/>
          </a:xfrm>
        </p:spPr>
        <p:style>
          <a:lnRef idx="3">
            <a:schemeClr val="lt1"/>
          </a:lnRef>
          <a:fillRef idx="1">
            <a:schemeClr val="accent1"/>
          </a:fillRef>
          <a:effectRef idx="1">
            <a:schemeClr val="accent1"/>
          </a:effectRef>
          <a:fontRef idx="minor">
            <a:schemeClr val="lt1"/>
          </a:fontRef>
        </p:style>
        <p:txBody>
          <a:bodyPr rtlCol="0">
            <a:normAutofit fontScale="90000"/>
          </a:bodyPr>
          <a:lstStyle/>
          <a:p>
            <a:pPr eaLnBrk="1" fontAlgn="auto" hangingPunct="1">
              <a:spcAft>
                <a:spcPts val="0"/>
              </a:spcAft>
              <a:defRPr/>
            </a:pPr>
            <a:r>
              <a:rPr lang="en-US" sz="3600" dirty="0" smtClean="0"/>
              <a:t>Transitioning to Ohio’s New Learning Standards</a:t>
            </a:r>
            <a:endParaRPr lang="en-US" sz="3600" dirty="0"/>
          </a:p>
        </p:txBody>
      </p:sp>
      <p:sp>
        <p:nvSpPr>
          <p:cNvPr id="3" name="Content Placeholder 2"/>
          <p:cNvSpPr>
            <a:spLocks noGrp="1"/>
          </p:cNvSpPr>
          <p:nvPr>
            <p:ph idx="1"/>
          </p:nvPr>
        </p:nvSpPr>
        <p:spPr>
          <a:xfrm>
            <a:off x="685800" y="1828800"/>
            <a:ext cx="7772400" cy="4525963"/>
          </a:xfrm>
          <a:noFill/>
          <a:ln>
            <a:miter lim="800000"/>
            <a:headEnd/>
            <a:tailEnd/>
          </a:ln>
          <a:effectLst>
            <a:innerShdw blurRad="63500" dist="50800" dir="18900000">
              <a:prstClr val="black">
                <a:alpha val="50000"/>
              </a:prstClr>
            </a:innerShdw>
          </a:effectLst>
        </p:spPr>
        <p:txBody>
          <a:bodyPr rtlCol="0">
            <a:normAutofit/>
          </a:bodyPr>
          <a:lstStyle/>
          <a:p>
            <a:pPr eaLnBrk="1" fontAlgn="auto" hangingPunct="1">
              <a:lnSpc>
                <a:spcPts val="3300"/>
              </a:lnSpc>
              <a:spcBef>
                <a:spcPts val="0"/>
              </a:spcBef>
              <a:spcAft>
                <a:spcPts val="1200"/>
              </a:spcAft>
              <a:buClr>
                <a:schemeClr val="accent4"/>
              </a:buClr>
              <a:defRPr/>
            </a:pPr>
            <a:r>
              <a:rPr lang="en-US" dirty="0" smtClean="0"/>
              <a:t>Familiarize yourself with structure and content of new standards</a:t>
            </a:r>
          </a:p>
          <a:p>
            <a:pPr eaLnBrk="1" fontAlgn="auto" hangingPunct="1">
              <a:lnSpc>
                <a:spcPts val="3300"/>
              </a:lnSpc>
              <a:spcBef>
                <a:spcPts val="0"/>
              </a:spcBef>
              <a:spcAft>
                <a:spcPts val="1200"/>
              </a:spcAft>
              <a:buClr>
                <a:schemeClr val="accent4"/>
              </a:buClr>
              <a:defRPr/>
            </a:pPr>
            <a:r>
              <a:rPr lang="en-US" dirty="0" smtClean="0"/>
              <a:t>Understand commonalities and differences between current and revised standards</a:t>
            </a:r>
          </a:p>
          <a:p>
            <a:pPr eaLnBrk="1" fontAlgn="auto" hangingPunct="1">
              <a:lnSpc>
                <a:spcPts val="3300"/>
              </a:lnSpc>
              <a:spcBef>
                <a:spcPts val="0"/>
              </a:spcBef>
              <a:spcAft>
                <a:spcPts val="1200"/>
              </a:spcAft>
              <a:buClr>
                <a:schemeClr val="accent4"/>
              </a:buClr>
              <a:defRPr/>
            </a:pPr>
            <a:r>
              <a:rPr lang="en-US" dirty="0" smtClean="0"/>
              <a:t>Discuss implications for instruction and assessment</a:t>
            </a:r>
          </a:p>
          <a:p>
            <a:pPr eaLnBrk="1" fontAlgn="auto" hangingPunct="1">
              <a:lnSpc>
                <a:spcPts val="3300"/>
              </a:lnSpc>
              <a:spcBef>
                <a:spcPts val="0"/>
              </a:spcBef>
              <a:spcAft>
                <a:spcPts val="1200"/>
              </a:spcAft>
              <a:buClr>
                <a:schemeClr val="accent4"/>
              </a:buClr>
              <a:defRPr/>
            </a:pPr>
            <a:r>
              <a:rPr lang="en-US" dirty="0" smtClean="0"/>
              <a:t>Utilize the resources and the tools created by ODE for alignment</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425450"/>
            <a:ext cx="7772400" cy="987425"/>
          </a:xfrm>
        </p:spPr>
        <p:style>
          <a:lnRef idx="3">
            <a:schemeClr val="lt1"/>
          </a:lnRef>
          <a:fillRef idx="1">
            <a:schemeClr val="accent1"/>
          </a:fillRef>
          <a:effectRef idx="1">
            <a:schemeClr val="accent1"/>
          </a:effectRef>
          <a:fontRef idx="minor">
            <a:schemeClr val="lt1"/>
          </a:fontRef>
        </p:style>
        <p:txBody>
          <a:bodyPr rtlCol="0">
            <a:normAutofit/>
          </a:bodyPr>
          <a:lstStyle/>
          <a:p>
            <a:pPr eaLnBrk="1" fontAlgn="auto" hangingPunct="1">
              <a:spcAft>
                <a:spcPts val="0"/>
              </a:spcAft>
              <a:defRPr/>
            </a:pPr>
            <a:r>
              <a:rPr lang="en-US" sz="3600" dirty="0" smtClean="0"/>
              <a:t>Intentional </a:t>
            </a:r>
            <a:r>
              <a:rPr lang="en-US" sz="3600" dirty="0"/>
              <a:t>Design Limitations</a:t>
            </a:r>
          </a:p>
        </p:txBody>
      </p:sp>
      <p:sp>
        <p:nvSpPr>
          <p:cNvPr id="22531" name="Content Placeholder 2"/>
          <p:cNvSpPr>
            <a:spLocks noGrp="1"/>
          </p:cNvSpPr>
          <p:nvPr>
            <p:ph sz="quarter" idx="4294967295"/>
          </p:nvPr>
        </p:nvSpPr>
        <p:spPr>
          <a:xfrm>
            <a:off x="685800" y="1828800"/>
            <a:ext cx="7772400" cy="4422775"/>
          </a:xfrm>
        </p:spPr>
        <p:txBody>
          <a:bodyPr rtlCol="0">
            <a:normAutofit/>
          </a:bodyPr>
          <a:lstStyle/>
          <a:p>
            <a:pPr marL="457200" indent="-457200" eaLnBrk="1" fontAlgn="auto" hangingPunct="1">
              <a:lnSpc>
                <a:spcPts val="3300"/>
              </a:lnSpc>
              <a:spcBef>
                <a:spcPts val="0"/>
              </a:spcBef>
              <a:spcAft>
                <a:spcPts val="600"/>
              </a:spcAft>
              <a:buFont typeface="Wingdings 2" pitchFamily="18" charset="2"/>
              <a:buNone/>
              <a:defRPr/>
            </a:pPr>
            <a:r>
              <a:rPr lang="en-US" sz="2800" b="1" dirty="0" smtClean="0"/>
              <a:t>What Standards do NOT define:</a:t>
            </a:r>
          </a:p>
          <a:p>
            <a:pPr marL="690563" indent="-339725" eaLnBrk="1" fontAlgn="auto" hangingPunct="1">
              <a:lnSpc>
                <a:spcPts val="3300"/>
              </a:lnSpc>
              <a:spcBef>
                <a:spcPts val="0"/>
              </a:spcBef>
              <a:spcAft>
                <a:spcPts val="600"/>
              </a:spcAft>
              <a:buClr>
                <a:schemeClr val="accent4"/>
              </a:buClr>
              <a:defRPr/>
            </a:pPr>
            <a:r>
              <a:rPr lang="en-US" sz="2800" dirty="0" smtClean="0"/>
              <a:t>How teachers should teach</a:t>
            </a:r>
          </a:p>
          <a:p>
            <a:pPr marL="690563" indent="-339725" eaLnBrk="1" fontAlgn="auto" hangingPunct="1">
              <a:lnSpc>
                <a:spcPts val="3300"/>
              </a:lnSpc>
              <a:spcBef>
                <a:spcPts val="0"/>
              </a:spcBef>
              <a:spcAft>
                <a:spcPts val="600"/>
              </a:spcAft>
              <a:buClr>
                <a:schemeClr val="accent4"/>
              </a:buClr>
              <a:defRPr/>
            </a:pPr>
            <a:r>
              <a:rPr lang="en-US" sz="2800" dirty="0" smtClean="0"/>
              <a:t>All that can or should be taught</a:t>
            </a:r>
          </a:p>
          <a:p>
            <a:pPr marL="690563" indent="-339725" eaLnBrk="1" fontAlgn="auto" hangingPunct="1">
              <a:lnSpc>
                <a:spcPts val="3300"/>
              </a:lnSpc>
              <a:spcBef>
                <a:spcPts val="0"/>
              </a:spcBef>
              <a:spcAft>
                <a:spcPts val="600"/>
              </a:spcAft>
              <a:buClr>
                <a:schemeClr val="accent4"/>
              </a:buClr>
              <a:defRPr/>
            </a:pPr>
            <a:r>
              <a:rPr lang="en-US" sz="2800" dirty="0" smtClean="0"/>
              <a:t>Nature of advanced work beyond core</a:t>
            </a:r>
          </a:p>
          <a:p>
            <a:pPr marL="690563" indent="-339725" eaLnBrk="1" fontAlgn="auto" hangingPunct="1">
              <a:lnSpc>
                <a:spcPts val="3300"/>
              </a:lnSpc>
              <a:spcBef>
                <a:spcPts val="0"/>
              </a:spcBef>
              <a:spcAft>
                <a:spcPts val="600"/>
              </a:spcAft>
              <a:buClr>
                <a:schemeClr val="accent4"/>
              </a:buClr>
              <a:defRPr/>
            </a:pPr>
            <a:r>
              <a:rPr lang="en-US" sz="2800" dirty="0" smtClean="0"/>
              <a:t>Interventions needed for students well below grade level</a:t>
            </a:r>
          </a:p>
          <a:p>
            <a:pPr marL="690563" indent="-339725" eaLnBrk="1" fontAlgn="auto" hangingPunct="1">
              <a:lnSpc>
                <a:spcPts val="3300"/>
              </a:lnSpc>
              <a:spcBef>
                <a:spcPts val="0"/>
              </a:spcBef>
              <a:spcAft>
                <a:spcPts val="600"/>
              </a:spcAft>
              <a:buClr>
                <a:schemeClr val="accent4"/>
              </a:buClr>
              <a:defRPr/>
            </a:pPr>
            <a:r>
              <a:rPr lang="en-US" sz="2800" dirty="0" smtClean="0"/>
              <a:t>Full range of support for English language learners and students with special needs</a:t>
            </a:r>
          </a:p>
          <a:p>
            <a:pPr indent="0" algn="r" eaLnBrk="1" fontAlgn="auto" hangingPunct="1">
              <a:spcAft>
                <a:spcPts val="0"/>
              </a:spcAft>
              <a:buClr>
                <a:srgbClr val="F8BD52"/>
              </a:buClr>
              <a:buFont typeface="Arial" pitchFamily="34" charset="0"/>
              <a:buNone/>
              <a:defRPr/>
            </a:pPr>
            <a:r>
              <a:rPr lang="en-US" sz="2000" i="1" dirty="0" smtClean="0">
                <a:solidFill>
                  <a:schemeClr val="accent1"/>
                </a:solidFill>
              </a:rPr>
              <a:t>–</a:t>
            </a:r>
            <a:r>
              <a:rPr lang="en-US" sz="2000" i="1" dirty="0" smtClean="0"/>
              <a:t>  </a:t>
            </a:r>
            <a:r>
              <a:rPr lang="en-US" sz="2000" i="1" dirty="0" smtClean="0">
                <a:solidFill>
                  <a:schemeClr val="accent1"/>
                </a:solidFill>
              </a:rPr>
              <a:t>Common Core Presentation 2010</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828800"/>
            <a:ext cx="7772400" cy="4400550"/>
          </a:xfrm>
          <a:prstGeom prst="rect">
            <a:avLst/>
          </a:prstGeom>
          <a:solidFill>
            <a:schemeClr val="bg1"/>
          </a:solidFill>
        </p:spPr>
        <p:style>
          <a:lnRef idx="3">
            <a:schemeClr val="lt1"/>
          </a:lnRef>
          <a:fillRef idx="1">
            <a:schemeClr val="accent1"/>
          </a:fillRef>
          <a:effectRef idx="1">
            <a:schemeClr val="accent1"/>
          </a:effectRef>
          <a:fontRef idx="minor">
            <a:schemeClr val="lt1"/>
          </a:fontRef>
        </p:style>
        <p:txBody>
          <a:bodyPr>
            <a:spAutoFit/>
          </a:bodyPr>
          <a:lstStyle/>
          <a:p>
            <a:pPr marL="457200" indent="-457200" fontAlgn="auto">
              <a:lnSpc>
                <a:spcPts val="2500"/>
              </a:lnSpc>
              <a:spcBef>
                <a:spcPts val="0"/>
              </a:spcBef>
              <a:spcAft>
                <a:spcPts val="600"/>
              </a:spcAft>
              <a:defRPr/>
            </a:pPr>
            <a:r>
              <a:rPr lang="en-US" sz="2400" b="1" dirty="0">
                <a:solidFill>
                  <a:schemeClr val="tx1"/>
                </a:solidFill>
              </a:rPr>
              <a:t>Q:	Will the common core state standards keep local teachers from deciding what or how to teach? </a:t>
            </a:r>
          </a:p>
          <a:p>
            <a:pPr marL="457200" indent="-457200" fontAlgn="auto">
              <a:lnSpc>
                <a:spcPts val="2500"/>
              </a:lnSpc>
              <a:spcBef>
                <a:spcPts val="0"/>
              </a:spcBef>
              <a:spcAft>
                <a:spcPts val="600"/>
              </a:spcAft>
              <a:defRPr/>
            </a:pPr>
            <a:r>
              <a:rPr lang="en-US" sz="2400" dirty="0">
                <a:solidFill>
                  <a:schemeClr val="tx1"/>
                </a:solidFill>
              </a:rPr>
              <a:t> </a:t>
            </a:r>
            <a:r>
              <a:rPr lang="en-US" sz="2400" b="1" dirty="0">
                <a:solidFill>
                  <a:schemeClr val="tx1"/>
                </a:solidFill>
              </a:rPr>
              <a:t>A:	No.</a:t>
            </a:r>
          </a:p>
          <a:p>
            <a:pPr marL="796925" indent="-339725" fontAlgn="auto">
              <a:lnSpc>
                <a:spcPts val="2000"/>
              </a:lnSpc>
              <a:spcBef>
                <a:spcPts val="0"/>
              </a:spcBef>
              <a:spcAft>
                <a:spcPts val="600"/>
              </a:spcAft>
              <a:buClr>
                <a:schemeClr val="accent4"/>
              </a:buClr>
              <a:buFont typeface="Arial" pitchFamily="34" charset="0"/>
              <a:buChar char="•"/>
              <a:defRPr/>
            </a:pPr>
            <a:r>
              <a:rPr lang="en-US" sz="2000" dirty="0">
                <a:solidFill>
                  <a:schemeClr val="tx1"/>
                </a:solidFill>
              </a:rPr>
              <a:t>Common core standards are clear set of shared goals and expectations for what knowledge and skills will help students succeed </a:t>
            </a:r>
          </a:p>
          <a:p>
            <a:pPr marL="796925" indent="-339725" fontAlgn="auto">
              <a:lnSpc>
                <a:spcPts val="2000"/>
              </a:lnSpc>
              <a:spcBef>
                <a:spcPts val="0"/>
              </a:spcBef>
              <a:spcAft>
                <a:spcPts val="600"/>
              </a:spcAft>
              <a:buClr>
                <a:schemeClr val="accent4"/>
              </a:buClr>
              <a:buFont typeface="Arial" pitchFamily="34" charset="0"/>
              <a:buChar char="•"/>
              <a:defRPr/>
            </a:pPr>
            <a:r>
              <a:rPr lang="en-US" sz="2000" dirty="0">
                <a:solidFill>
                  <a:schemeClr val="tx1"/>
                </a:solidFill>
              </a:rPr>
              <a:t>Local teachers, principals, superintendents and others will decide how standards are met </a:t>
            </a:r>
          </a:p>
          <a:p>
            <a:pPr marL="796925" indent="-339725" fontAlgn="auto">
              <a:lnSpc>
                <a:spcPts val="2000"/>
              </a:lnSpc>
              <a:spcBef>
                <a:spcPts val="0"/>
              </a:spcBef>
              <a:spcAft>
                <a:spcPts val="600"/>
              </a:spcAft>
              <a:buClr>
                <a:schemeClr val="accent4"/>
              </a:buClr>
              <a:buFont typeface="Arial" pitchFamily="34" charset="0"/>
              <a:buChar char="•"/>
              <a:defRPr/>
            </a:pPr>
            <a:r>
              <a:rPr lang="en-US" sz="2000" dirty="0">
                <a:solidFill>
                  <a:schemeClr val="tx1"/>
                </a:solidFill>
              </a:rPr>
              <a:t>Teachers continue to devise lesson plans and tailor instruction to individual needs of students in classrooms </a:t>
            </a:r>
          </a:p>
          <a:p>
            <a:pPr marL="796925" indent="-339725" fontAlgn="auto">
              <a:lnSpc>
                <a:spcPts val="2000"/>
              </a:lnSpc>
              <a:spcBef>
                <a:spcPts val="0"/>
              </a:spcBef>
              <a:spcAft>
                <a:spcPts val="600"/>
              </a:spcAft>
              <a:buClr>
                <a:schemeClr val="accent4"/>
              </a:buClr>
              <a:buFont typeface="Arial" pitchFamily="34" charset="0"/>
              <a:buChar char="•"/>
              <a:defRPr/>
            </a:pPr>
            <a:r>
              <a:rPr lang="en-US" sz="2000" dirty="0">
                <a:solidFill>
                  <a:schemeClr val="tx1"/>
                </a:solidFill>
              </a:rPr>
              <a:t>Local teachers, principals, superintendents and school boards continue to make decisions about curriculum and how school systems are operated </a:t>
            </a:r>
          </a:p>
          <a:p>
            <a:pPr marL="342900" algn="r" fontAlgn="auto">
              <a:lnSpc>
                <a:spcPts val="2500"/>
              </a:lnSpc>
              <a:spcBef>
                <a:spcPts val="0"/>
              </a:spcBef>
              <a:spcAft>
                <a:spcPts val="600"/>
              </a:spcAft>
              <a:buClr>
                <a:srgbClr val="F8BD52"/>
              </a:buClr>
              <a:defRPr/>
            </a:pPr>
            <a:r>
              <a:rPr lang="en-US" sz="2000" dirty="0">
                <a:solidFill>
                  <a:schemeClr val="tx1"/>
                </a:solidFill>
              </a:rPr>
              <a:t> </a:t>
            </a:r>
            <a:r>
              <a:rPr lang="en-US" sz="2000" i="1" dirty="0">
                <a:solidFill>
                  <a:schemeClr val="accent1"/>
                </a:solidFill>
              </a:rPr>
              <a:t>–</a:t>
            </a:r>
            <a:r>
              <a:rPr lang="en-US" sz="2000" i="1" dirty="0">
                <a:solidFill>
                  <a:schemeClr val="tx1"/>
                </a:solidFill>
              </a:rPr>
              <a:t> </a:t>
            </a:r>
            <a:r>
              <a:rPr lang="en-US" sz="2000" i="1" dirty="0">
                <a:solidFill>
                  <a:schemeClr val="accent1"/>
                </a:solidFill>
              </a:rPr>
              <a:t>Common Core Presentation 2010</a:t>
            </a:r>
          </a:p>
        </p:txBody>
      </p:sp>
      <p:sp>
        <p:nvSpPr>
          <p:cNvPr id="3" name="Title 1"/>
          <p:cNvSpPr txBox="1">
            <a:spLocks/>
          </p:cNvSpPr>
          <p:nvPr/>
        </p:nvSpPr>
        <p:spPr>
          <a:xfrm>
            <a:off x="685800" y="425450"/>
            <a:ext cx="7772400" cy="987425"/>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lnSpc>
                <a:spcPts val="3500"/>
              </a:lnSpc>
              <a:spcAft>
                <a:spcPts val="0"/>
              </a:spcAft>
              <a:defRPr/>
            </a:pPr>
            <a:r>
              <a:rPr lang="en-US" sz="4000" dirty="0"/>
              <a:t>Frequently Asked Question</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33400" y="2438400"/>
            <a:ext cx="7772400" cy="1600200"/>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t">
            <a:normAutofit fontScale="90000" lnSpcReduction="20000"/>
          </a:bodyPr>
          <a:lstStyle>
            <a:lvl1pPr algn="l" defTabSz="914400" rtl="0" eaLnBrk="1" latinLnBrk="0" hangingPunct="1">
              <a:spcBef>
                <a:spcPct val="0"/>
              </a:spcBef>
              <a:buNone/>
              <a:defRPr sz="4000" b="1" kern="1200" cap="all">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endParaRPr lang="en-US" dirty="0">
              <a:solidFill>
                <a:schemeClr val="tx1"/>
              </a:solidFill>
            </a:endParaRPr>
          </a:p>
          <a:p>
            <a:pPr algn="ctr"/>
            <a:r>
              <a:rPr lang="en-US" sz="4900" dirty="0" smtClean="0">
                <a:solidFill>
                  <a:schemeClr val="bg1"/>
                </a:solidFill>
              </a:rPr>
              <a:t>Tools and Resources</a:t>
            </a:r>
            <a:r>
              <a:rPr lang="en-US" dirty="0" smtClean="0"/>
              <a:t/>
            </a:r>
            <a:br>
              <a:rPr lang="en-US" dirty="0" smtClean="0"/>
            </a:br>
            <a:endParaRPr lang="en-US" dirty="0"/>
          </a:p>
        </p:txBody>
      </p:sp>
      <p:grpSp>
        <p:nvGrpSpPr>
          <p:cNvPr id="6" name="Group 5"/>
          <p:cNvGrpSpPr/>
          <p:nvPr/>
        </p:nvGrpSpPr>
        <p:grpSpPr>
          <a:xfrm>
            <a:off x="6153150" y="6248400"/>
            <a:ext cx="1847850" cy="247650"/>
            <a:chOff x="228600" y="457200"/>
            <a:chExt cx="1847850" cy="247650"/>
          </a:xfrm>
        </p:grpSpPr>
        <p:pic>
          <p:nvPicPr>
            <p:cNvPr id="7" name="Picture 2" descr="http://www.ode.state.oh.us/gd/templates/images/ODE/ohio_logo.gif">
              <a:hlinkClick r:id="rId3"/>
            </p:cNvPr>
            <p:cNvPicPr>
              <a:picLocks noChangeAspect="1" noChangeArrowheads="1"/>
            </p:cNvPicPr>
            <p:nvPr/>
          </p:nvPicPr>
          <p:blipFill>
            <a:blip r:embed="rId4" cstate="print"/>
            <a:srcRect/>
            <a:stretch>
              <a:fillRect/>
            </a:stretch>
          </p:blipFill>
          <p:spPr bwMode="auto">
            <a:xfrm>
              <a:off x="228600" y="457200"/>
              <a:ext cx="1019175" cy="247650"/>
            </a:xfrm>
            <a:prstGeom prst="rect">
              <a:avLst/>
            </a:prstGeom>
            <a:noFill/>
          </p:spPr>
        </p:pic>
        <p:pic>
          <p:nvPicPr>
            <p:cNvPr id="8" name="Picture 4" descr="http://www.ode.state.oh.us/gd/templates/images/ODE/ode_logo.gif">
              <a:hlinkClick r:id="rId5"/>
            </p:cNvPr>
            <p:cNvPicPr>
              <a:picLocks noChangeAspect="1" noChangeArrowheads="1"/>
            </p:cNvPicPr>
            <p:nvPr/>
          </p:nvPicPr>
          <p:blipFill>
            <a:blip r:embed="rId6" cstate="print"/>
            <a:srcRect/>
            <a:stretch>
              <a:fillRect/>
            </a:stretch>
          </p:blipFill>
          <p:spPr bwMode="auto">
            <a:xfrm>
              <a:off x="1371600" y="457200"/>
              <a:ext cx="704850" cy="228600"/>
            </a:xfrm>
            <a:prstGeom prst="rect">
              <a:avLst/>
            </a:prstGeom>
            <a:noFill/>
          </p:spPr>
        </p:pic>
      </p:grpSp>
    </p:spTree>
    <p:extLst>
      <p:ext uri="{BB962C8B-B14F-4D97-AF65-F5344CB8AC3E}">
        <p14:creationId xmlns:p14="http://schemas.microsoft.com/office/powerpoint/2010/main" val="245330438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25450"/>
            <a:ext cx="7772400" cy="987425"/>
          </a:xfrm>
        </p:spPr>
        <p:style>
          <a:lnRef idx="3">
            <a:schemeClr val="lt1"/>
          </a:lnRef>
          <a:fillRef idx="1">
            <a:schemeClr val="accent1"/>
          </a:fillRef>
          <a:effectRef idx="1">
            <a:schemeClr val="accent1"/>
          </a:effectRef>
          <a:fontRef idx="minor">
            <a:schemeClr val="lt1"/>
          </a:fontRef>
        </p:style>
        <p:txBody>
          <a:bodyPr rtlCol="0">
            <a:normAutofit/>
          </a:bodyPr>
          <a:lstStyle/>
          <a:p>
            <a:pPr eaLnBrk="1" fontAlgn="auto" hangingPunct="1">
              <a:spcAft>
                <a:spcPts val="0"/>
              </a:spcAft>
              <a:defRPr/>
            </a:pPr>
            <a:r>
              <a:rPr lang="en-US" dirty="0" smtClean="0"/>
              <a:t>ELA Crosswalk</a:t>
            </a:r>
            <a:endParaRPr lang="en-US" dirty="0"/>
          </a:p>
        </p:txBody>
      </p:sp>
      <p:sp>
        <p:nvSpPr>
          <p:cNvPr id="3" name="TextBox 2"/>
          <p:cNvSpPr txBox="1"/>
          <p:nvPr/>
        </p:nvSpPr>
        <p:spPr>
          <a:xfrm>
            <a:off x="685800" y="1828800"/>
            <a:ext cx="7772400" cy="3336811"/>
          </a:xfrm>
          <a:prstGeom prst="rect">
            <a:avLst/>
          </a:prstGeom>
          <a:noFill/>
        </p:spPr>
        <p:txBody>
          <a:bodyPr>
            <a:spAutoFit/>
          </a:bodyPr>
          <a:lstStyle/>
          <a:p>
            <a:pPr marL="339725" indent="-339725" fontAlgn="auto">
              <a:lnSpc>
                <a:spcPts val="3100"/>
              </a:lnSpc>
              <a:spcBef>
                <a:spcPts val="0"/>
              </a:spcBef>
              <a:spcAft>
                <a:spcPts val="1200"/>
              </a:spcAft>
              <a:buClr>
                <a:schemeClr val="accent4"/>
              </a:buClr>
              <a:buFont typeface="Arial" pitchFamily="34" charset="0"/>
              <a:buChar char="•"/>
              <a:defRPr/>
            </a:pPr>
            <a:r>
              <a:rPr lang="en-US" sz="2800" dirty="0">
                <a:latin typeface="+mn-lt"/>
                <a:cs typeface="+mn-cs"/>
              </a:rPr>
              <a:t>Aligns </a:t>
            </a:r>
            <a:r>
              <a:rPr lang="en-US" sz="2800" dirty="0" smtClean="0">
                <a:latin typeface="+mn-lt"/>
                <a:cs typeface="+mn-cs"/>
              </a:rPr>
              <a:t>Ohio Academic Content </a:t>
            </a:r>
            <a:r>
              <a:rPr lang="en-US" sz="2800" dirty="0">
                <a:latin typeface="+mn-lt"/>
                <a:cs typeface="+mn-cs"/>
              </a:rPr>
              <a:t>ELA Standards to </a:t>
            </a:r>
            <a:r>
              <a:rPr lang="en-US" sz="2800" dirty="0" smtClean="0">
                <a:latin typeface="+mn-lt"/>
                <a:cs typeface="+mn-cs"/>
              </a:rPr>
              <a:t>Ohio’s New Learning Standards for ELA </a:t>
            </a:r>
            <a:r>
              <a:rPr lang="en-US" sz="2800" dirty="0">
                <a:latin typeface="+mn-lt"/>
                <a:cs typeface="+mn-cs"/>
              </a:rPr>
              <a:t>(in broad way</a:t>
            </a:r>
            <a:r>
              <a:rPr lang="en-US" sz="2800" dirty="0" smtClean="0">
                <a:latin typeface="+mn-lt"/>
                <a:cs typeface="+mn-cs"/>
              </a:rPr>
              <a:t>)</a:t>
            </a:r>
            <a:endParaRPr lang="en-US" sz="2800" dirty="0">
              <a:latin typeface="+mn-lt"/>
              <a:cs typeface="+mn-cs"/>
            </a:endParaRPr>
          </a:p>
          <a:p>
            <a:pPr marL="339725" indent="-339725" fontAlgn="auto">
              <a:lnSpc>
                <a:spcPts val="3100"/>
              </a:lnSpc>
              <a:spcBef>
                <a:spcPts val="0"/>
              </a:spcBef>
              <a:spcAft>
                <a:spcPts val="0"/>
              </a:spcAft>
              <a:buClr>
                <a:schemeClr val="accent4"/>
              </a:buClr>
              <a:buFont typeface="Arial" pitchFamily="34" charset="0"/>
              <a:buChar char="•"/>
              <a:defRPr/>
            </a:pPr>
            <a:r>
              <a:rPr lang="en-US" sz="2800" dirty="0">
                <a:latin typeface="+mn-lt"/>
                <a:cs typeface="+mn-cs"/>
              </a:rPr>
              <a:t>Available at </a:t>
            </a:r>
            <a:r>
              <a:rPr lang="en-US" sz="2800" dirty="0">
                <a:solidFill>
                  <a:schemeClr val="accent4"/>
                </a:solidFill>
                <a:latin typeface="+mn-lt"/>
                <a:cs typeface="+mn-cs"/>
                <a:hlinkClick r:id="rId3"/>
              </a:rPr>
              <a:t>education.ohio.gov</a:t>
            </a:r>
            <a:r>
              <a:rPr lang="en-US" sz="2800" dirty="0">
                <a:latin typeface="+mn-lt"/>
                <a:cs typeface="+mn-cs"/>
              </a:rPr>
              <a:t> </a:t>
            </a:r>
            <a:endParaRPr lang="en-US" sz="2800" dirty="0" smtClean="0">
              <a:latin typeface="+mn-lt"/>
              <a:cs typeface="+mn-cs"/>
            </a:endParaRPr>
          </a:p>
          <a:p>
            <a:pPr marL="339725" indent="-339725" fontAlgn="auto">
              <a:lnSpc>
                <a:spcPts val="3100"/>
              </a:lnSpc>
              <a:spcBef>
                <a:spcPts val="0"/>
              </a:spcBef>
              <a:spcAft>
                <a:spcPts val="1200"/>
              </a:spcAft>
              <a:buClr>
                <a:schemeClr val="accent4"/>
              </a:buClr>
              <a:buFont typeface="Arial" pitchFamily="34" charset="0"/>
              <a:buChar char="•"/>
              <a:defRPr/>
            </a:pPr>
            <a:endParaRPr lang="en-US" sz="2800" dirty="0">
              <a:latin typeface="+mn-lt"/>
              <a:cs typeface="+mn-cs"/>
            </a:endParaRPr>
          </a:p>
          <a:p>
            <a:pPr marL="339725" indent="-339725" fontAlgn="auto">
              <a:lnSpc>
                <a:spcPts val="3100"/>
              </a:lnSpc>
              <a:spcBef>
                <a:spcPts val="0"/>
              </a:spcBef>
              <a:spcAft>
                <a:spcPts val="1200"/>
              </a:spcAft>
              <a:buClr>
                <a:schemeClr val="accent4"/>
              </a:buClr>
              <a:buFont typeface="Arial" pitchFamily="34" charset="0"/>
              <a:buChar char="•"/>
              <a:defRPr/>
            </a:pPr>
            <a:r>
              <a:rPr lang="en-US" sz="2800" dirty="0" smtClean="0">
                <a:latin typeface="+mn-lt"/>
                <a:cs typeface="+mn-cs"/>
              </a:rPr>
              <a:t>Updated February 2011 – </a:t>
            </a:r>
            <a:r>
              <a:rPr lang="en-US" sz="2800" b="1" dirty="0" smtClean="0">
                <a:latin typeface="+mn-lt"/>
                <a:cs typeface="+mn-cs"/>
              </a:rPr>
              <a:t>please use new version</a:t>
            </a:r>
            <a:endParaRPr lang="en-US" sz="2800" b="1" dirty="0">
              <a:latin typeface="+mn-lt"/>
              <a:cs typeface="+mn-cs"/>
            </a:endParaRPr>
          </a:p>
          <a:p>
            <a:pPr fontAlgn="auto">
              <a:lnSpc>
                <a:spcPts val="3100"/>
              </a:lnSpc>
              <a:spcBef>
                <a:spcPts val="0"/>
              </a:spcBef>
              <a:spcAft>
                <a:spcPts val="1200"/>
              </a:spcAft>
              <a:buClr>
                <a:schemeClr val="accent4"/>
              </a:buClr>
              <a:defRPr/>
            </a:pPr>
            <a:endParaRPr lang="en-US" sz="2800" dirty="0">
              <a:latin typeface="+mn-lt"/>
              <a:cs typeface="+mn-cs"/>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3400" y="609600"/>
          <a:ext cx="7659673" cy="5105402"/>
        </p:xfrm>
        <a:graphic>
          <a:graphicData uri="http://schemas.openxmlformats.org/drawingml/2006/table">
            <a:tbl>
              <a:tblPr/>
              <a:tblGrid>
                <a:gridCol w="471340"/>
                <a:gridCol w="3552705"/>
                <a:gridCol w="3635628"/>
              </a:tblGrid>
              <a:tr h="198423">
                <a:tc>
                  <a:txBody>
                    <a:bodyPr/>
                    <a:lstStyle/>
                    <a:p>
                      <a:pPr marL="0" marR="0" algn="ctr">
                        <a:lnSpc>
                          <a:spcPct val="115000"/>
                        </a:lnSpc>
                        <a:spcBef>
                          <a:spcPts val="0"/>
                        </a:spcBef>
                        <a:spcAft>
                          <a:spcPts val="0"/>
                        </a:spcAft>
                      </a:pPr>
                      <a:r>
                        <a:rPr lang="en-US" sz="1100" b="1" dirty="0">
                          <a:latin typeface="Calibri"/>
                          <a:ea typeface="Calibri"/>
                          <a:cs typeface="Times New Roman"/>
                        </a:rPr>
                        <a:t>Grade</a:t>
                      </a:r>
                      <a:endParaRPr lang="en-US" sz="1100" dirty="0">
                        <a:latin typeface="Calibri"/>
                        <a:ea typeface="Calibri"/>
                        <a:cs typeface="Times New Roman"/>
                      </a:endParaRPr>
                    </a:p>
                  </a:txBody>
                  <a:tcPr marL="35898" marR="358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00000"/>
                        </a:lnSpc>
                        <a:spcBef>
                          <a:spcPts val="0"/>
                        </a:spcBef>
                        <a:spcAft>
                          <a:spcPts val="0"/>
                        </a:spcAft>
                      </a:pPr>
                      <a:r>
                        <a:rPr lang="en-US" sz="1100" b="1">
                          <a:latin typeface="Calibri"/>
                          <a:ea typeface="Calibri"/>
                          <a:cs typeface="Times New Roman"/>
                        </a:rPr>
                        <a:t>Common Core State Standards</a:t>
                      </a:r>
                      <a:endParaRPr lang="en-US" sz="1100">
                        <a:latin typeface="Calibri"/>
                        <a:ea typeface="Calibri"/>
                        <a:cs typeface="Times New Roman"/>
                      </a:endParaRPr>
                    </a:p>
                  </a:txBody>
                  <a:tcPr marL="35898" marR="358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00000"/>
                        </a:lnSpc>
                        <a:spcBef>
                          <a:spcPts val="0"/>
                        </a:spcBef>
                        <a:spcAft>
                          <a:spcPts val="0"/>
                        </a:spcAft>
                      </a:pPr>
                      <a:r>
                        <a:rPr lang="en-US" sz="1100" b="1">
                          <a:latin typeface="Calibri"/>
                          <a:ea typeface="Calibri"/>
                          <a:cs typeface="Times New Roman"/>
                        </a:rPr>
                        <a:t>Ohio – 2001 Academic Content Standards Benchmarks</a:t>
                      </a:r>
                      <a:endParaRPr lang="en-US" sz="1100">
                        <a:latin typeface="Calibri"/>
                        <a:ea typeface="Calibri"/>
                        <a:cs typeface="Times New Roman"/>
                      </a:endParaRPr>
                    </a:p>
                  </a:txBody>
                  <a:tcPr marL="35898" marR="358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183289">
                <a:tc rowSpan="9">
                  <a:txBody>
                    <a:bodyPr/>
                    <a:lstStyle/>
                    <a:p>
                      <a:pPr marL="71755" marR="71755" algn="ctr">
                        <a:lnSpc>
                          <a:spcPct val="115000"/>
                        </a:lnSpc>
                        <a:spcBef>
                          <a:spcPts val="0"/>
                        </a:spcBef>
                        <a:spcAft>
                          <a:spcPts val="1000"/>
                        </a:spcAft>
                      </a:pPr>
                      <a:r>
                        <a:rPr lang="en-US" sz="1100" b="1" dirty="0">
                          <a:latin typeface="Calibri"/>
                          <a:ea typeface="Calibri"/>
                          <a:cs typeface="Times New Roman"/>
                        </a:rPr>
                        <a:t>Grade Five</a:t>
                      </a:r>
                      <a:endParaRPr lang="en-US" sz="1100" dirty="0">
                        <a:latin typeface="Calibri"/>
                        <a:ea typeface="Calibri"/>
                        <a:cs typeface="Times New Roman"/>
                      </a:endParaRPr>
                    </a:p>
                  </a:txBody>
                  <a:tcPr marL="35898" marR="35898"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100" b="1">
                          <a:latin typeface="Calibri"/>
                          <a:ea typeface="Calibri"/>
                          <a:cs typeface="Times New Roman"/>
                        </a:rPr>
                        <a:t>Reading for Literature</a:t>
                      </a:r>
                      <a:endParaRPr lang="en-US" sz="1100">
                        <a:latin typeface="Calibri"/>
                        <a:ea typeface="Calibri"/>
                        <a:cs typeface="Times New Roman"/>
                      </a:endParaRPr>
                    </a:p>
                  </a:txBody>
                  <a:tcPr marL="35898" marR="358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0000"/>
                        </a:lnSpc>
                        <a:spcBef>
                          <a:spcPts val="0"/>
                        </a:spcBef>
                        <a:spcAft>
                          <a:spcPts val="0"/>
                        </a:spcAft>
                      </a:pPr>
                      <a:endParaRPr lang="en-US" sz="1100">
                        <a:latin typeface="Calibri"/>
                        <a:ea typeface="Calibri"/>
                        <a:cs typeface="Times New Roman"/>
                      </a:endParaRPr>
                    </a:p>
                  </a:txBody>
                  <a:tcPr marL="35898" marR="358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3289">
                <a:tc vMerge="1">
                  <a:txBody>
                    <a:bodyPr/>
                    <a:lstStyle/>
                    <a:p>
                      <a:endParaRPr lang="en-US"/>
                    </a:p>
                  </a:txBody>
                  <a:tcPr/>
                </a:tc>
                <a:tc>
                  <a:txBody>
                    <a:bodyPr/>
                    <a:lstStyle/>
                    <a:p>
                      <a:pPr marL="0" marR="0">
                        <a:lnSpc>
                          <a:spcPct val="100000"/>
                        </a:lnSpc>
                        <a:spcBef>
                          <a:spcPts val="0"/>
                        </a:spcBef>
                        <a:spcAft>
                          <a:spcPts val="0"/>
                        </a:spcAft>
                      </a:pPr>
                      <a:r>
                        <a:rPr lang="en-US" sz="1100" b="1">
                          <a:latin typeface="Calibri"/>
                          <a:ea typeface="Calibri"/>
                          <a:cs typeface="Times New Roman"/>
                        </a:rPr>
                        <a:t>Key Ideas and Details</a:t>
                      </a:r>
                      <a:endParaRPr lang="en-US" sz="1100">
                        <a:latin typeface="Calibri"/>
                        <a:ea typeface="Calibri"/>
                        <a:cs typeface="Times New Roman"/>
                      </a:endParaRPr>
                    </a:p>
                  </a:txBody>
                  <a:tcPr marL="35898" marR="358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00000"/>
                        </a:lnSpc>
                        <a:spcBef>
                          <a:spcPts val="0"/>
                        </a:spcBef>
                        <a:spcAft>
                          <a:spcPts val="0"/>
                        </a:spcAft>
                      </a:pPr>
                      <a:endParaRPr lang="en-US" sz="1100">
                        <a:latin typeface="Calibri"/>
                        <a:ea typeface="Calibri"/>
                        <a:cs typeface="Times New Roman"/>
                      </a:endParaRPr>
                    </a:p>
                  </a:txBody>
                  <a:tcPr marL="35898" marR="358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549865">
                <a:tc vMerge="1">
                  <a:txBody>
                    <a:bodyPr/>
                    <a:lstStyle/>
                    <a:p>
                      <a:endParaRPr lang="en-US"/>
                    </a:p>
                  </a:txBody>
                  <a:tcPr/>
                </a:tc>
                <a:tc>
                  <a:txBody>
                    <a:bodyPr/>
                    <a:lstStyle/>
                    <a:p>
                      <a:pPr marL="342900" marR="0" lvl="0" indent="-342900">
                        <a:lnSpc>
                          <a:spcPct val="100000"/>
                        </a:lnSpc>
                        <a:spcBef>
                          <a:spcPts val="0"/>
                        </a:spcBef>
                        <a:spcAft>
                          <a:spcPts val="0"/>
                        </a:spcAft>
                        <a:buFont typeface="+mj-lt"/>
                        <a:buAutoNum type="arabicPeriod"/>
                      </a:pPr>
                      <a:r>
                        <a:rPr lang="en-US" sz="1100" u="heavy" baseline="0" dirty="0">
                          <a:uFill>
                            <a:solidFill>
                              <a:schemeClr val="accent1">
                                <a:lumMod val="75000"/>
                              </a:schemeClr>
                            </a:solidFill>
                          </a:uFill>
                          <a:latin typeface="Calibri"/>
                          <a:ea typeface="Calibri"/>
                          <a:cs typeface="Times New Roman"/>
                        </a:rPr>
                        <a:t>Quote accurately </a:t>
                      </a:r>
                      <a:r>
                        <a:rPr lang="en-US" sz="1100" dirty="0">
                          <a:latin typeface="Calibri"/>
                          <a:ea typeface="Calibri"/>
                          <a:cs typeface="Times New Roman"/>
                        </a:rPr>
                        <a:t>from a text when explaining what the text says </a:t>
                      </a:r>
                      <a:r>
                        <a:rPr lang="en-US" sz="1100" u="heavy" baseline="0" dirty="0">
                          <a:uFill>
                            <a:solidFill>
                              <a:schemeClr val="accent1">
                                <a:lumMod val="75000"/>
                              </a:schemeClr>
                            </a:solidFill>
                          </a:uFill>
                          <a:latin typeface="Calibri"/>
                          <a:ea typeface="Calibri"/>
                          <a:cs typeface="Times New Roman"/>
                        </a:rPr>
                        <a:t>explicitly and when drawing inferences</a:t>
                      </a:r>
                      <a:r>
                        <a:rPr lang="en-US" sz="1100" dirty="0">
                          <a:latin typeface="Calibri"/>
                          <a:ea typeface="Calibri"/>
                          <a:cs typeface="Times New Roman"/>
                        </a:rPr>
                        <a:t> from the text.</a:t>
                      </a:r>
                    </a:p>
                  </a:txBody>
                  <a:tcPr marL="35898" marR="358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100" b="1">
                          <a:latin typeface="Calibri"/>
                          <a:ea typeface="Calibri"/>
                          <a:cs typeface="Times New Roman"/>
                        </a:rPr>
                        <a:t>5RPC</a:t>
                      </a:r>
                      <a:r>
                        <a:rPr lang="en-US" sz="1100">
                          <a:latin typeface="Calibri"/>
                          <a:ea typeface="Calibri"/>
                          <a:cs typeface="Times New Roman"/>
                        </a:rPr>
                        <a:t>-Make meaning through asking and responding to a variety of questions related to text.</a:t>
                      </a:r>
                    </a:p>
                  </a:txBody>
                  <a:tcPr marL="35898" marR="358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99729">
                <a:tc vMerge="1">
                  <a:txBody>
                    <a:bodyPr/>
                    <a:lstStyle/>
                    <a:p>
                      <a:endParaRPr lang="en-US"/>
                    </a:p>
                  </a:txBody>
                  <a:tcPr/>
                </a:tc>
                <a:tc>
                  <a:txBody>
                    <a:bodyPr/>
                    <a:lstStyle/>
                    <a:p>
                      <a:pPr marL="342900" marR="0" lvl="0" indent="-342900">
                        <a:lnSpc>
                          <a:spcPct val="100000"/>
                        </a:lnSpc>
                        <a:spcBef>
                          <a:spcPts val="0"/>
                        </a:spcBef>
                        <a:spcAft>
                          <a:spcPts val="0"/>
                        </a:spcAft>
                        <a:buFont typeface="+mj-lt"/>
                        <a:buAutoNum type="arabicPeriod" startAt="2"/>
                      </a:pPr>
                      <a:r>
                        <a:rPr lang="en-US" sz="1100" dirty="0">
                          <a:latin typeface="Calibri"/>
                          <a:ea typeface="Calibri"/>
                          <a:cs typeface="Times New Roman"/>
                        </a:rPr>
                        <a:t>Determine a theme of a story, drama, or poem from details in the text, including how characters in a story or drama respond to challenges or how the speaker in a poem reflects upon a topic; summarize the text.</a:t>
                      </a:r>
                    </a:p>
                  </a:txBody>
                  <a:tcPr marL="35898" marR="358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100" b="1">
                          <a:latin typeface="Calibri"/>
                          <a:ea typeface="Calibri"/>
                          <a:cs typeface="Times New Roman"/>
                        </a:rPr>
                        <a:t>5RPB</a:t>
                      </a:r>
                      <a:r>
                        <a:rPr lang="en-US" sz="1100">
                          <a:latin typeface="Calibri"/>
                          <a:ea typeface="Calibri"/>
                          <a:cs typeface="Times New Roman"/>
                        </a:rPr>
                        <a:t>-Apply effective reading comprehension strategies, including summarizing and making predictions, and comparisons using information in text, between text and across subject areas.</a:t>
                      </a:r>
                    </a:p>
                    <a:p>
                      <a:pPr marL="0" marR="0">
                        <a:lnSpc>
                          <a:spcPct val="100000"/>
                        </a:lnSpc>
                        <a:spcBef>
                          <a:spcPts val="0"/>
                        </a:spcBef>
                        <a:spcAft>
                          <a:spcPts val="0"/>
                        </a:spcAft>
                      </a:pPr>
                      <a:r>
                        <a:rPr lang="en-US" sz="1100" b="1">
                          <a:latin typeface="Calibri"/>
                          <a:ea typeface="Calibri"/>
                          <a:cs typeface="Times New Roman"/>
                        </a:rPr>
                        <a:t>5LTE</a:t>
                      </a:r>
                      <a:r>
                        <a:rPr lang="en-US" sz="1100">
                          <a:latin typeface="Calibri"/>
                          <a:ea typeface="Calibri"/>
                          <a:cs typeface="Times New Roman"/>
                        </a:rPr>
                        <a:t>-Demonstrate comprehension by inferring themes, patterns and symbols.</a:t>
                      </a:r>
                    </a:p>
                  </a:txBody>
                  <a:tcPr marL="35898" marR="358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3153">
                <a:tc vMerge="1">
                  <a:txBody>
                    <a:bodyPr/>
                    <a:lstStyle/>
                    <a:p>
                      <a:endParaRPr lang="en-US"/>
                    </a:p>
                  </a:txBody>
                  <a:tcPr/>
                </a:tc>
                <a:tc>
                  <a:txBody>
                    <a:bodyPr/>
                    <a:lstStyle/>
                    <a:p>
                      <a:pPr marL="342900" marR="0" lvl="0" indent="-342900">
                        <a:lnSpc>
                          <a:spcPct val="100000"/>
                        </a:lnSpc>
                        <a:spcBef>
                          <a:spcPts val="0"/>
                        </a:spcBef>
                        <a:spcAft>
                          <a:spcPts val="0"/>
                        </a:spcAft>
                        <a:buFont typeface="+mj-lt"/>
                        <a:buAutoNum type="arabicPeriod" startAt="3"/>
                      </a:pPr>
                      <a:r>
                        <a:rPr lang="en-US" sz="1100" dirty="0">
                          <a:latin typeface="Calibri"/>
                          <a:ea typeface="Calibri"/>
                          <a:cs typeface="Times New Roman"/>
                        </a:rPr>
                        <a:t>Compare and contrast two or more characters, settings, or events in a story or drama, drawing on specific details in the text (e.g., how characters interact).</a:t>
                      </a:r>
                    </a:p>
                  </a:txBody>
                  <a:tcPr marL="35898" marR="358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100" b="1" dirty="0">
                          <a:latin typeface="Calibri"/>
                          <a:ea typeface="Calibri"/>
                          <a:cs typeface="Times New Roman"/>
                        </a:rPr>
                        <a:t>5RPB</a:t>
                      </a:r>
                      <a:r>
                        <a:rPr lang="en-US" sz="1100" dirty="0">
                          <a:latin typeface="Calibri"/>
                          <a:ea typeface="Calibri"/>
                          <a:cs typeface="Times New Roman"/>
                        </a:rPr>
                        <a:t>-Apply effective reading comprehension strategies, including summarizing and making predictions, and comparisons using information in text, between text and across subject areas.	</a:t>
                      </a:r>
                    </a:p>
                  </a:txBody>
                  <a:tcPr marL="35898" marR="358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3289">
                <a:tc vMerge="1">
                  <a:txBody>
                    <a:bodyPr/>
                    <a:lstStyle/>
                    <a:p>
                      <a:endParaRPr lang="en-US"/>
                    </a:p>
                  </a:txBody>
                  <a:tcPr/>
                </a:tc>
                <a:tc>
                  <a:txBody>
                    <a:bodyPr/>
                    <a:lstStyle/>
                    <a:p>
                      <a:pPr marL="0" marR="0">
                        <a:lnSpc>
                          <a:spcPct val="100000"/>
                        </a:lnSpc>
                        <a:spcBef>
                          <a:spcPts val="0"/>
                        </a:spcBef>
                        <a:spcAft>
                          <a:spcPts val="0"/>
                        </a:spcAft>
                      </a:pPr>
                      <a:r>
                        <a:rPr lang="en-US" sz="1100" b="1" dirty="0">
                          <a:latin typeface="Calibri"/>
                          <a:ea typeface="Calibri"/>
                          <a:cs typeface="Times New Roman"/>
                        </a:rPr>
                        <a:t>Craft and Structure</a:t>
                      </a:r>
                      <a:endParaRPr lang="en-US" sz="1100" dirty="0">
                        <a:latin typeface="Calibri"/>
                        <a:ea typeface="Calibri"/>
                        <a:cs typeface="Times New Roman"/>
                      </a:endParaRPr>
                    </a:p>
                  </a:txBody>
                  <a:tcPr marL="35898" marR="358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ct val="100000"/>
                        </a:lnSpc>
                        <a:spcBef>
                          <a:spcPts val="0"/>
                        </a:spcBef>
                        <a:spcAft>
                          <a:spcPts val="0"/>
                        </a:spcAft>
                      </a:pPr>
                      <a:endParaRPr lang="en-US" sz="1100">
                        <a:latin typeface="Calibri"/>
                        <a:ea typeface="Calibri"/>
                        <a:cs typeface="Times New Roman"/>
                      </a:endParaRPr>
                    </a:p>
                  </a:txBody>
                  <a:tcPr marL="35898" marR="358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733153">
                <a:tc vMerge="1">
                  <a:txBody>
                    <a:bodyPr/>
                    <a:lstStyle/>
                    <a:p>
                      <a:endParaRPr lang="en-US"/>
                    </a:p>
                  </a:txBody>
                  <a:tcPr/>
                </a:tc>
                <a:tc>
                  <a:txBody>
                    <a:bodyPr/>
                    <a:lstStyle/>
                    <a:p>
                      <a:pPr marL="342900" marR="0" lvl="0" indent="-342900">
                        <a:lnSpc>
                          <a:spcPct val="100000"/>
                        </a:lnSpc>
                        <a:spcBef>
                          <a:spcPts val="0"/>
                        </a:spcBef>
                        <a:spcAft>
                          <a:spcPts val="0"/>
                        </a:spcAft>
                        <a:buFont typeface="+mj-lt"/>
                        <a:buAutoNum type="arabicPeriod" startAt="4"/>
                      </a:pPr>
                      <a:r>
                        <a:rPr lang="en-US" sz="1100" dirty="0">
                          <a:latin typeface="Calibri"/>
                          <a:ea typeface="Calibri"/>
                          <a:cs typeface="Times New Roman"/>
                        </a:rPr>
                        <a:t>Determine the meaning of words and phrases as they are used in a text, including figurative language such as metaphors and similes. </a:t>
                      </a:r>
                    </a:p>
                  </a:txBody>
                  <a:tcPr marL="35898" marR="358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100" b="1">
                          <a:latin typeface="Calibri"/>
                          <a:ea typeface="Calibri"/>
                          <a:cs typeface="Times New Roman"/>
                        </a:rPr>
                        <a:t>5AVA</a:t>
                      </a:r>
                      <a:r>
                        <a:rPr lang="en-US" sz="1100">
                          <a:latin typeface="Calibri"/>
                          <a:ea typeface="Calibri"/>
                          <a:cs typeface="Times New Roman"/>
                        </a:rPr>
                        <a:t>-Use context clues and text structures to determine the meaning of new vocabulary.	</a:t>
                      </a:r>
                    </a:p>
                    <a:p>
                      <a:pPr marL="0" marR="0">
                        <a:lnSpc>
                          <a:spcPct val="100000"/>
                        </a:lnSpc>
                        <a:spcBef>
                          <a:spcPts val="0"/>
                        </a:spcBef>
                        <a:spcAft>
                          <a:spcPts val="0"/>
                        </a:spcAft>
                      </a:pPr>
                      <a:r>
                        <a:rPr lang="en-US" sz="1100" b="1">
                          <a:latin typeface="Calibri"/>
                          <a:ea typeface="Calibri"/>
                          <a:cs typeface="Times New Roman"/>
                        </a:rPr>
                        <a:t>5AVB</a:t>
                      </a:r>
                      <a:r>
                        <a:rPr lang="en-US" sz="1100">
                          <a:latin typeface="Calibri"/>
                          <a:ea typeface="Calibri"/>
                          <a:cs typeface="Times New Roman"/>
                        </a:rPr>
                        <a:t>-Infer word meaning through identification and analysis of analogies and other word relationships.</a:t>
                      </a:r>
                    </a:p>
                  </a:txBody>
                  <a:tcPr marL="35898" marR="358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9865">
                <a:tc vMerge="1">
                  <a:txBody>
                    <a:bodyPr/>
                    <a:lstStyle/>
                    <a:p>
                      <a:endParaRPr lang="en-US"/>
                    </a:p>
                  </a:txBody>
                  <a:tcPr/>
                </a:tc>
                <a:tc>
                  <a:txBody>
                    <a:bodyPr/>
                    <a:lstStyle/>
                    <a:p>
                      <a:pPr marL="342900" marR="0" lvl="0" indent="-342900">
                        <a:lnSpc>
                          <a:spcPct val="100000"/>
                        </a:lnSpc>
                        <a:spcBef>
                          <a:spcPts val="0"/>
                        </a:spcBef>
                        <a:spcAft>
                          <a:spcPts val="0"/>
                        </a:spcAft>
                        <a:buFont typeface="+mj-lt"/>
                        <a:buAutoNum type="arabicPeriod" startAt="5"/>
                      </a:pPr>
                      <a:r>
                        <a:rPr lang="en-US" sz="1100" dirty="0">
                          <a:latin typeface="Calibri"/>
                          <a:ea typeface="Calibri"/>
                          <a:cs typeface="Times New Roman"/>
                        </a:rPr>
                        <a:t>Explain how a series of chapters, scenes, or stanzas fits together to provide the overall structure of a particular story, drama, or poem.</a:t>
                      </a:r>
                    </a:p>
                  </a:txBody>
                  <a:tcPr marL="35898" marR="358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100" b="1" dirty="0">
                          <a:latin typeface="Calibri"/>
                          <a:ea typeface="Calibri"/>
                          <a:cs typeface="Times New Roman"/>
                        </a:rPr>
                        <a:t>5RPA</a:t>
                      </a:r>
                      <a:r>
                        <a:rPr lang="en-US" sz="1100" dirty="0">
                          <a:latin typeface="Calibri"/>
                          <a:ea typeface="Calibri"/>
                          <a:cs typeface="Times New Roman"/>
                        </a:rPr>
                        <a:t>-Determine a purpose for reading and use a range of reading comprehension strategies to better understand text.</a:t>
                      </a:r>
                    </a:p>
                  </a:txBody>
                  <a:tcPr marL="35898" marR="358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1347">
                <a:tc vMerge="1">
                  <a:txBody>
                    <a:bodyPr/>
                    <a:lstStyle/>
                    <a:p>
                      <a:endParaRPr lang="en-US"/>
                    </a:p>
                  </a:txBody>
                  <a:tcPr/>
                </a:tc>
                <a:tc>
                  <a:txBody>
                    <a:bodyPr/>
                    <a:lstStyle/>
                    <a:p>
                      <a:pPr marL="342900" marR="0" lvl="0" indent="-342900">
                        <a:lnSpc>
                          <a:spcPct val="100000"/>
                        </a:lnSpc>
                        <a:spcBef>
                          <a:spcPts val="0"/>
                        </a:spcBef>
                        <a:spcAft>
                          <a:spcPts val="0"/>
                        </a:spcAft>
                        <a:buFont typeface="+mj-lt"/>
                        <a:buAutoNum type="arabicPeriod" startAt="6"/>
                      </a:pPr>
                      <a:r>
                        <a:rPr lang="en-US" sz="1100" dirty="0">
                          <a:latin typeface="Calibri"/>
                          <a:ea typeface="Calibri"/>
                          <a:cs typeface="Times New Roman"/>
                        </a:rPr>
                        <a:t>Describe how a narrator’s or speaker’s point of view influences how events are described</a:t>
                      </a:r>
                      <a:r>
                        <a:rPr lang="en-US" sz="1100" dirty="0" smtClean="0">
                          <a:latin typeface="Calibri"/>
                          <a:ea typeface="Calibri"/>
                          <a:cs typeface="Times New Roman"/>
                        </a:rPr>
                        <a:t>.</a:t>
                      </a:r>
                      <a:endParaRPr lang="en-US" sz="1100" dirty="0">
                        <a:latin typeface="Calibri"/>
                        <a:ea typeface="Calibri"/>
                        <a:cs typeface="Times New Roman"/>
                      </a:endParaRPr>
                    </a:p>
                  </a:txBody>
                  <a:tcPr marL="35898" marR="358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latin typeface="Calibri"/>
                          <a:ea typeface="Calibri"/>
                          <a:cs typeface="Times New Roman"/>
                        </a:rPr>
                        <a:t>5LTD</a:t>
                      </a:r>
                      <a:r>
                        <a:rPr lang="en-US" sz="1100" dirty="0" smtClean="0">
                          <a:latin typeface="Calibri"/>
                          <a:ea typeface="Calibri"/>
                          <a:cs typeface="Times New Roman"/>
                        </a:rPr>
                        <a:t>-Differentiate between the points of view in narrative text.</a:t>
                      </a:r>
                    </a:p>
                    <a:p>
                      <a:pPr marL="0" marR="0">
                        <a:lnSpc>
                          <a:spcPct val="100000"/>
                        </a:lnSpc>
                        <a:spcBef>
                          <a:spcPts val="0"/>
                        </a:spcBef>
                        <a:spcAft>
                          <a:spcPts val="0"/>
                        </a:spcAft>
                      </a:pPr>
                      <a:endParaRPr lang="en-US" sz="1100" dirty="0">
                        <a:latin typeface="Calibri"/>
                        <a:ea typeface="Calibri"/>
                        <a:cs typeface="Times New Roman"/>
                      </a:endParaRPr>
                    </a:p>
                  </a:txBody>
                  <a:tcPr marL="35898" marR="358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TextBox 2"/>
          <p:cNvSpPr txBox="1"/>
          <p:nvPr/>
        </p:nvSpPr>
        <p:spPr>
          <a:xfrm>
            <a:off x="685800" y="228600"/>
            <a:ext cx="2202911" cy="369332"/>
          </a:xfrm>
          <a:prstGeom prst="rect">
            <a:avLst/>
          </a:prstGeom>
          <a:noFill/>
        </p:spPr>
        <p:txBody>
          <a:bodyPr wrap="none" rtlCol="0">
            <a:spAutoFit/>
          </a:bodyPr>
          <a:lstStyle/>
          <a:p>
            <a:r>
              <a:rPr lang="en-US" b="1" dirty="0" smtClean="0">
                <a:solidFill>
                  <a:schemeClr val="accent1">
                    <a:lumMod val="75000"/>
                  </a:schemeClr>
                </a:solidFill>
              </a:rPr>
              <a:t>SAMPLE CROSSWALK</a:t>
            </a:r>
            <a:endParaRPr lang="en-US" b="1" dirty="0">
              <a:solidFill>
                <a:schemeClr val="accent1">
                  <a:lumMod val="75000"/>
                </a:schemeClr>
              </a:solidFill>
            </a:endParaRPr>
          </a:p>
        </p:txBody>
      </p:sp>
      <p:sp>
        <p:nvSpPr>
          <p:cNvPr id="4" name="TextBox 3"/>
          <p:cNvSpPr txBox="1"/>
          <p:nvPr/>
        </p:nvSpPr>
        <p:spPr>
          <a:xfrm>
            <a:off x="1066800" y="5867400"/>
            <a:ext cx="6248400" cy="523220"/>
          </a:xfrm>
          <a:prstGeom prst="rect">
            <a:avLst/>
          </a:prstGeom>
          <a:solidFill>
            <a:schemeClr val="accent1">
              <a:lumMod val="40000"/>
              <a:lumOff val="60000"/>
            </a:schemeClr>
          </a:solidFill>
          <a:ln>
            <a:solidFill>
              <a:schemeClr val="accent1">
                <a:lumMod val="75000"/>
              </a:schemeClr>
            </a:solidFill>
          </a:ln>
        </p:spPr>
        <p:txBody>
          <a:bodyPr wrap="square" rtlCol="0">
            <a:spAutoFit/>
          </a:bodyPr>
          <a:lstStyle/>
          <a:p>
            <a:r>
              <a:rPr lang="en-US" sz="1400" dirty="0" smtClean="0"/>
              <a:t>Not intended to be an exact match, rather to be used as a tool for orienting educators as they work on implementation.</a:t>
            </a:r>
            <a:endParaRPr lang="en-US" sz="1400" dirty="0"/>
          </a:p>
        </p:txBody>
      </p:sp>
      <p:pic>
        <p:nvPicPr>
          <p:cNvPr id="24577" name="Picture 1" descr="C:\Users\Elizabeth.Bridges\AppData\Local\Microsoft\Windows\Temporary Internet Files\Content.IE5\DJI76PEO\MC900364158[1].wmf"/>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6019800"/>
            <a:ext cx="598125" cy="689458"/>
          </a:xfrm>
          <a:prstGeom prst="rect">
            <a:avLst/>
          </a:prstGeom>
          <a:noFill/>
        </p:spPr>
      </p:pic>
    </p:spTree>
    <p:extLst>
      <p:ext uri="{BB962C8B-B14F-4D97-AF65-F5344CB8AC3E}">
        <p14:creationId xmlns:p14="http://schemas.microsoft.com/office/powerpoint/2010/main" val="48937991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828800"/>
            <a:ext cx="7315200" cy="4465638"/>
          </a:xfrm>
        </p:spPr>
        <p:txBody>
          <a:bodyPr rtlCol="0">
            <a:normAutofit fontScale="92500" lnSpcReduction="10000"/>
          </a:bodyPr>
          <a:lstStyle/>
          <a:p>
            <a:pPr eaLnBrk="1" fontAlgn="auto" hangingPunct="1">
              <a:spcBef>
                <a:spcPts val="0"/>
              </a:spcBef>
              <a:spcAft>
                <a:spcPts val="1200"/>
              </a:spcAft>
              <a:defRPr/>
            </a:pPr>
            <a:r>
              <a:rPr lang="en-US" dirty="0"/>
              <a:t>A grade-level specific tool designed to help teachers understand the overall similarities and changes between the Ohio Academic Content Standards and </a:t>
            </a:r>
            <a:r>
              <a:rPr lang="en-US" dirty="0" smtClean="0"/>
              <a:t>Ohio’s New Learning Standards.</a:t>
            </a:r>
          </a:p>
          <a:p>
            <a:pPr eaLnBrk="1" fontAlgn="auto" hangingPunct="1">
              <a:spcBef>
                <a:spcPts val="0"/>
              </a:spcBef>
              <a:spcAft>
                <a:spcPts val="1200"/>
              </a:spcAft>
              <a:defRPr/>
            </a:pPr>
            <a:r>
              <a:rPr lang="en-US" dirty="0"/>
              <a:t>W</a:t>
            </a:r>
            <a:r>
              <a:rPr lang="en-US" dirty="0" smtClean="0"/>
              <a:t>ill show:</a:t>
            </a:r>
          </a:p>
          <a:p>
            <a:pPr lvl="1" eaLnBrk="1" fontAlgn="auto" hangingPunct="1">
              <a:spcBef>
                <a:spcPts val="0"/>
              </a:spcBef>
              <a:spcAft>
                <a:spcPts val="600"/>
              </a:spcAft>
              <a:buClr>
                <a:schemeClr val="accent4"/>
              </a:buClr>
              <a:defRPr/>
            </a:pPr>
            <a:r>
              <a:rPr lang="en-US" dirty="0" smtClean="0"/>
              <a:t>What is the same</a:t>
            </a:r>
          </a:p>
          <a:p>
            <a:pPr lvl="1" eaLnBrk="1" fontAlgn="auto" hangingPunct="1">
              <a:spcBef>
                <a:spcPts val="0"/>
              </a:spcBef>
              <a:spcAft>
                <a:spcPts val="600"/>
              </a:spcAft>
              <a:buClr>
                <a:schemeClr val="accent4"/>
              </a:buClr>
              <a:defRPr/>
            </a:pPr>
            <a:r>
              <a:rPr lang="en-US" dirty="0" smtClean="0"/>
              <a:t>What is new</a:t>
            </a:r>
          </a:p>
          <a:p>
            <a:pPr lvl="1" eaLnBrk="1" fontAlgn="auto" hangingPunct="1">
              <a:spcBef>
                <a:spcPts val="0"/>
              </a:spcBef>
              <a:spcAft>
                <a:spcPts val="1200"/>
              </a:spcAft>
              <a:buClr>
                <a:schemeClr val="accent4"/>
              </a:buClr>
              <a:defRPr/>
            </a:pPr>
            <a:r>
              <a:rPr lang="en-US" dirty="0" smtClean="0"/>
              <a:t>What is no longer present</a:t>
            </a:r>
          </a:p>
        </p:txBody>
      </p:sp>
      <p:sp>
        <p:nvSpPr>
          <p:cNvPr id="4" name="Title 1"/>
          <p:cNvSpPr txBox="1">
            <a:spLocks/>
          </p:cNvSpPr>
          <p:nvPr/>
        </p:nvSpPr>
        <p:spPr>
          <a:xfrm>
            <a:off x="685800" y="417513"/>
            <a:ext cx="7772400" cy="987425"/>
          </a:xfrm>
          <a:prstGeom prst="rect">
            <a:avLst/>
          </a:prstGeom>
        </p:spPr>
        <p:style>
          <a:lnRef idx="3">
            <a:schemeClr val="lt1"/>
          </a:lnRef>
          <a:fillRef idx="1">
            <a:schemeClr val="accent1"/>
          </a:fillRef>
          <a:effectRef idx="1">
            <a:schemeClr val="accent1"/>
          </a:effectRef>
          <a:fontRef idx="minor">
            <a:schemeClr val="lt1"/>
          </a:fontRef>
        </p:style>
        <p:txBody>
          <a:bodyPr anchor="ctr">
            <a:normAutofit/>
          </a:bodyPr>
          <a:lstStyle/>
          <a:p>
            <a:pPr algn="ctr" fontAlgn="auto">
              <a:spcAft>
                <a:spcPts val="0"/>
              </a:spcAft>
              <a:defRPr/>
            </a:pPr>
            <a:r>
              <a:rPr lang="en-US" sz="4400" dirty="0">
                <a:solidFill>
                  <a:schemeClr val="bg1"/>
                </a:solidFill>
              </a:rPr>
              <a:t>Comparative Analysis</a:t>
            </a:r>
            <a:endParaRPr lang="en-US" sz="4400" dirty="0">
              <a:solidFill>
                <a:srgbClr val="FFFF00"/>
              </a:solidFill>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t="5051" b="4041"/>
          <a:stretch>
            <a:fillRect/>
          </a:stretch>
        </p:blipFill>
        <p:spPr bwMode="auto">
          <a:xfrm>
            <a:off x="411163" y="152400"/>
            <a:ext cx="8321675" cy="634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05326633"/>
              </p:ext>
            </p:extLst>
          </p:nvPr>
        </p:nvGraphicFramePr>
        <p:xfrm>
          <a:off x="304800" y="1600200"/>
          <a:ext cx="8001000" cy="4290141"/>
        </p:xfrm>
        <a:graphic>
          <a:graphicData uri="http://schemas.openxmlformats.org/drawingml/2006/table">
            <a:tbl>
              <a:tblPr firstRow="1" bandRow="1">
                <a:tableStyleId>{5C22544A-7EE6-4342-B048-85BDC9FD1C3A}</a:tableStyleId>
              </a:tblPr>
              <a:tblGrid>
                <a:gridCol w="2590800"/>
                <a:gridCol w="2743200"/>
                <a:gridCol w="2667000"/>
              </a:tblGrid>
              <a:tr h="701524">
                <a:tc>
                  <a:txBody>
                    <a:bodyPr/>
                    <a:lstStyle/>
                    <a:p>
                      <a:pPr algn="ctr"/>
                      <a:r>
                        <a:rPr lang="en-US" sz="1400" dirty="0" smtClean="0"/>
                        <a:t>Content</a:t>
                      </a:r>
                      <a:r>
                        <a:rPr lang="en-US" sz="1400" baseline="0" dirty="0" smtClean="0"/>
                        <a:t> that has been shifted or changed in grade band 9-10</a:t>
                      </a:r>
                      <a:endParaRPr lang="en-US" sz="1400" dirty="0"/>
                    </a:p>
                  </a:txBody>
                  <a:tcPr/>
                </a:tc>
                <a:tc>
                  <a:txBody>
                    <a:bodyPr/>
                    <a:lstStyle/>
                    <a:p>
                      <a:pPr algn="ctr"/>
                      <a:r>
                        <a:rPr lang="en-US" sz="1400" dirty="0" smtClean="0"/>
                        <a:t>Content</a:t>
                      </a:r>
                      <a:r>
                        <a:rPr lang="en-US" sz="1400" baseline="0" dirty="0" smtClean="0"/>
                        <a:t> that appears in both documents</a:t>
                      </a:r>
                      <a:endParaRPr lang="en-US" sz="1400" dirty="0"/>
                    </a:p>
                  </a:txBody>
                  <a:tcPr/>
                </a:tc>
                <a:tc>
                  <a:txBody>
                    <a:bodyPr/>
                    <a:lstStyle/>
                    <a:p>
                      <a:pPr algn="ctr"/>
                      <a:r>
                        <a:rPr lang="en-US" sz="1400" dirty="0" smtClean="0"/>
                        <a:t>Content</a:t>
                      </a:r>
                      <a:r>
                        <a:rPr lang="en-US" sz="1400" baseline="0" dirty="0" smtClean="0"/>
                        <a:t> new to content area/grade level</a:t>
                      </a:r>
                      <a:endParaRPr lang="en-US" sz="1400" dirty="0"/>
                    </a:p>
                  </a:txBody>
                  <a:tcPr/>
                </a:tc>
              </a:tr>
              <a:tr h="3588617">
                <a:tc>
                  <a:txBody>
                    <a:bodyPr/>
                    <a:lstStyle/>
                    <a:p>
                      <a:r>
                        <a:rPr lang="en-US" sz="1400" dirty="0" smtClean="0"/>
                        <a:t>The concepts and skills found in the Reading Process Standard of the Ohio Academic Content Standards are embedded</a:t>
                      </a:r>
                      <a:r>
                        <a:rPr lang="en-US" sz="1400" baseline="0" dirty="0" smtClean="0"/>
                        <a:t> in larger ideas within Reading, Writing, Speaking and Listening, and Language Strands of the Common Core State Standards</a:t>
                      </a:r>
                      <a:endParaRPr lang="en-US" sz="1400" dirty="0"/>
                    </a:p>
                  </a:txBody>
                  <a:tcPr/>
                </a:tc>
                <a:tc>
                  <a:txBody>
                    <a:bodyPr/>
                    <a:lstStyle/>
                    <a:p>
                      <a:r>
                        <a:rPr lang="en-US" sz="1400" b="1" dirty="0" smtClean="0"/>
                        <a:t>Reading for Literature</a:t>
                      </a:r>
                      <a:endParaRPr lang="en-US" sz="1400" b="0" dirty="0" smtClean="0"/>
                    </a:p>
                    <a:p>
                      <a:pPr marL="285750" indent="-285750">
                        <a:buFont typeface="Arial" pitchFamily="34" charset="0"/>
                        <a:buChar char="•"/>
                      </a:pPr>
                      <a:r>
                        <a:rPr lang="en-US" sz="1400" b="0" dirty="0" smtClean="0"/>
                        <a:t>Citing textual evidence</a:t>
                      </a:r>
                    </a:p>
                    <a:p>
                      <a:pPr marL="285750" indent="-285750">
                        <a:buFont typeface="Arial" pitchFamily="34" charset="0"/>
                        <a:buChar char="•"/>
                      </a:pPr>
                      <a:r>
                        <a:rPr lang="en-US" sz="1400" b="0" dirty="0" smtClean="0"/>
                        <a:t>Drawing inferences</a:t>
                      </a:r>
                    </a:p>
                    <a:p>
                      <a:pPr marL="285750" indent="-285750">
                        <a:buFont typeface="Arial" pitchFamily="34" charset="0"/>
                        <a:buChar char="•"/>
                      </a:pPr>
                      <a:r>
                        <a:rPr lang="en-US" sz="1400" b="0" dirty="0" smtClean="0"/>
                        <a:t>Identifying theme</a:t>
                      </a:r>
                    </a:p>
                    <a:p>
                      <a:pPr marL="285750" indent="-285750">
                        <a:buFont typeface="Arial" pitchFamily="34" charset="0"/>
                        <a:buChar char="•"/>
                      </a:pPr>
                      <a:r>
                        <a:rPr lang="en-US" sz="1400" b="0" dirty="0" smtClean="0"/>
                        <a:t>Analyzing character development</a:t>
                      </a:r>
                    </a:p>
                    <a:p>
                      <a:pPr marL="285750" indent="-285750">
                        <a:buFont typeface="Arial" pitchFamily="34" charset="0"/>
                        <a:buChar char="•"/>
                      </a:pPr>
                      <a:r>
                        <a:rPr lang="en-US" sz="1400" b="0" dirty="0" smtClean="0"/>
                        <a:t>Determining tone</a:t>
                      </a:r>
                    </a:p>
                    <a:p>
                      <a:pPr marL="285750" indent="-285750">
                        <a:buFont typeface="Arial" pitchFamily="34" charset="0"/>
                        <a:buChar char="•"/>
                      </a:pPr>
                      <a:r>
                        <a:rPr lang="en-US" sz="1400" b="0" dirty="0" smtClean="0"/>
                        <a:t>Analyzing point of view</a:t>
                      </a:r>
                    </a:p>
                    <a:p>
                      <a:pPr marL="285750" indent="-285750">
                        <a:buFont typeface="Arial" pitchFamily="34" charset="0"/>
                        <a:buChar char="•"/>
                      </a:pPr>
                      <a:r>
                        <a:rPr lang="en-US" sz="1400" b="0" dirty="0" smtClean="0"/>
                        <a:t>Determining meanings of words and phrases</a:t>
                      </a:r>
                    </a:p>
                    <a:p>
                      <a:pPr marL="285750" indent="-285750">
                        <a:buFont typeface="Arial" pitchFamily="34" charset="0"/>
                        <a:buChar char="•"/>
                      </a:pPr>
                      <a:r>
                        <a:rPr lang="en-US" sz="1400" b="0" dirty="0" smtClean="0"/>
                        <a:t>Analyzing diction</a:t>
                      </a:r>
                    </a:p>
                    <a:p>
                      <a:pPr marL="285750" indent="-285750">
                        <a:buFont typeface="Arial" pitchFamily="34" charset="0"/>
                        <a:buChar char="•"/>
                      </a:pPr>
                      <a:r>
                        <a:rPr lang="en-US" sz="1400" b="0" dirty="0" smtClean="0"/>
                        <a:t>Analyzing treatment, scope &amp; organization</a:t>
                      </a:r>
                      <a:r>
                        <a:rPr lang="en-US" sz="1400" b="0" baseline="0" dirty="0" smtClean="0"/>
                        <a:t> of text.</a:t>
                      </a:r>
                      <a:endParaRPr lang="en-US" sz="1400" b="1" dirty="0"/>
                    </a:p>
                  </a:txBody>
                  <a:tcPr/>
                </a:tc>
                <a:tc>
                  <a:txBody>
                    <a:bodyPr/>
                    <a:lstStyle/>
                    <a:p>
                      <a:r>
                        <a:rPr lang="en-US" sz="1400" b="1" dirty="0" smtClean="0"/>
                        <a:t>Reading for Literature</a:t>
                      </a:r>
                      <a:endParaRPr lang="en-US" sz="1400" b="0" dirty="0" smtClean="0"/>
                    </a:p>
                    <a:p>
                      <a:pPr marL="285750" indent="-285750">
                        <a:buFont typeface="Arial" pitchFamily="34" charset="0"/>
                        <a:buChar char="•"/>
                      </a:pPr>
                      <a:r>
                        <a:rPr lang="en-US" sz="1400" b="0" dirty="0" smtClean="0"/>
                        <a:t>Analyzing a subject or key scene in different artistic mediums (RL.9-10.7)</a:t>
                      </a:r>
                    </a:p>
                    <a:p>
                      <a:pPr marL="285750" indent="-285750">
                        <a:buFont typeface="Arial" pitchFamily="34" charset="0"/>
                        <a:buChar char="•"/>
                      </a:pPr>
                      <a:r>
                        <a:rPr lang="en-US" sz="1400" b="0" dirty="0" smtClean="0"/>
                        <a:t>Analyzing</a:t>
                      </a:r>
                      <a:r>
                        <a:rPr lang="en-US" sz="1400" b="0" baseline="0" dirty="0" smtClean="0"/>
                        <a:t> how an author draws on and transforms source material (RL.9)</a:t>
                      </a:r>
                    </a:p>
                    <a:p>
                      <a:pPr marL="285750" indent="-285750">
                        <a:buFont typeface="Arial" pitchFamily="34" charset="0"/>
                        <a:buChar char="•"/>
                      </a:pPr>
                      <a:r>
                        <a:rPr lang="en-US" sz="1400" b="0" baseline="0" dirty="0" smtClean="0"/>
                        <a:t>Text complexity: the inherent difficulty of reading &amp;comprehending a text combined with consideration of reader and text variables. (RL.9-10.10)</a:t>
                      </a:r>
                      <a:endParaRPr lang="en-US" sz="1400" b="0" dirty="0"/>
                    </a:p>
                  </a:txBody>
                  <a:tcPr/>
                </a:tc>
              </a:tr>
            </a:tbl>
          </a:graphicData>
        </a:graphic>
      </p:graphicFrame>
      <p:sp>
        <p:nvSpPr>
          <p:cNvPr id="5" name="Title 1"/>
          <p:cNvSpPr>
            <a:spLocks noGrp="1"/>
          </p:cNvSpPr>
          <p:nvPr>
            <p:ph type="title"/>
          </p:nvPr>
        </p:nvSpPr>
        <p:spPr>
          <a:xfrm>
            <a:off x="304800" y="381000"/>
            <a:ext cx="8077200" cy="914400"/>
          </a:xfrm>
        </p:spPr>
        <p:style>
          <a:lnRef idx="3">
            <a:schemeClr val="lt1"/>
          </a:lnRef>
          <a:fillRef idx="1">
            <a:schemeClr val="accent1"/>
          </a:fillRef>
          <a:effectRef idx="1">
            <a:schemeClr val="accent1"/>
          </a:effectRef>
          <a:fontRef idx="minor">
            <a:schemeClr val="lt1"/>
          </a:fontRef>
        </p:style>
        <p:txBody>
          <a:bodyPr>
            <a:normAutofit/>
          </a:bodyPr>
          <a:lstStyle/>
          <a:p>
            <a:r>
              <a:rPr lang="en-US" dirty="0" smtClean="0">
                <a:solidFill>
                  <a:schemeClr val="bg1"/>
                </a:solidFill>
              </a:rPr>
              <a:t>Comparative Analysis</a:t>
            </a:r>
            <a:endParaRPr lang="en-US" dirty="0">
              <a:solidFill>
                <a:schemeClr val="bg1"/>
              </a:solidFill>
            </a:endParaRPr>
          </a:p>
        </p:txBody>
      </p:sp>
      <p:grpSp>
        <p:nvGrpSpPr>
          <p:cNvPr id="6" name="Group 5"/>
          <p:cNvGrpSpPr/>
          <p:nvPr/>
        </p:nvGrpSpPr>
        <p:grpSpPr>
          <a:xfrm>
            <a:off x="6153150" y="6248400"/>
            <a:ext cx="1847850" cy="247650"/>
            <a:chOff x="228600" y="457200"/>
            <a:chExt cx="1847850" cy="247650"/>
          </a:xfrm>
        </p:grpSpPr>
        <p:pic>
          <p:nvPicPr>
            <p:cNvPr id="7" name="Picture 2" descr="http://www.ode.state.oh.us/gd/templates/images/ODE/ohio_logo.gif">
              <a:hlinkClick r:id="rId3"/>
            </p:cNvPr>
            <p:cNvPicPr>
              <a:picLocks noChangeAspect="1" noChangeArrowheads="1"/>
            </p:cNvPicPr>
            <p:nvPr/>
          </p:nvPicPr>
          <p:blipFill>
            <a:blip r:embed="rId4" cstate="print"/>
            <a:srcRect/>
            <a:stretch>
              <a:fillRect/>
            </a:stretch>
          </p:blipFill>
          <p:spPr bwMode="auto">
            <a:xfrm>
              <a:off x="228600" y="457200"/>
              <a:ext cx="1019175" cy="247650"/>
            </a:xfrm>
            <a:prstGeom prst="rect">
              <a:avLst/>
            </a:prstGeom>
            <a:noFill/>
          </p:spPr>
        </p:pic>
        <p:pic>
          <p:nvPicPr>
            <p:cNvPr id="8" name="Picture 4" descr="http://www.ode.state.oh.us/gd/templates/images/ODE/ode_logo.gif">
              <a:hlinkClick r:id="rId5"/>
            </p:cNvPr>
            <p:cNvPicPr>
              <a:picLocks noChangeAspect="1" noChangeArrowheads="1"/>
            </p:cNvPicPr>
            <p:nvPr/>
          </p:nvPicPr>
          <p:blipFill>
            <a:blip r:embed="rId6" cstate="print"/>
            <a:srcRect/>
            <a:stretch>
              <a:fillRect/>
            </a:stretch>
          </p:blipFill>
          <p:spPr bwMode="auto">
            <a:xfrm>
              <a:off x="1371600" y="457200"/>
              <a:ext cx="704850" cy="228600"/>
            </a:xfrm>
            <a:prstGeom prst="rect">
              <a:avLst/>
            </a:prstGeom>
            <a:noFill/>
          </p:spPr>
        </p:pic>
      </p:grpSp>
    </p:spTree>
    <p:extLst>
      <p:ext uri="{BB962C8B-B14F-4D97-AF65-F5344CB8AC3E}">
        <p14:creationId xmlns:p14="http://schemas.microsoft.com/office/powerpoint/2010/main" val="361026211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25301"/>
            <a:ext cx="7772400" cy="987552"/>
          </a:xfrm>
        </p:spPr>
        <p:style>
          <a:lnRef idx="3">
            <a:schemeClr val="lt1"/>
          </a:lnRef>
          <a:fillRef idx="1">
            <a:schemeClr val="accent1"/>
          </a:fillRef>
          <a:effectRef idx="1">
            <a:schemeClr val="accent1"/>
          </a:effectRef>
          <a:fontRef idx="minor">
            <a:schemeClr val="lt1"/>
          </a:fontRef>
        </p:style>
        <p:txBody>
          <a:bodyPr/>
          <a:lstStyle/>
          <a:p>
            <a:r>
              <a:rPr lang="en-US" dirty="0" smtClean="0"/>
              <a:t>Helpful Websites</a:t>
            </a:r>
            <a:endParaRPr lang="en-US" dirty="0"/>
          </a:p>
        </p:txBody>
      </p:sp>
      <p:sp>
        <p:nvSpPr>
          <p:cNvPr id="3" name="Content Placeholder 2"/>
          <p:cNvSpPr>
            <a:spLocks noGrp="1"/>
          </p:cNvSpPr>
          <p:nvPr>
            <p:ph idx="1"/>
          </p:nvPr>
        </p:nvSpPr>
        <p:spPr>
          <a:xfrm>
            <a:off x="685800" y="1828800"/>
            <a:ext cx="7772400" cy="4525963"/>
          </a:xfrm>
        </p:spPr>
        <p:txBody>
          <a:bodyPr>
            <a:normAutofit/>
          </a:bodyPr>
          <a:lstStyle/>
          <a:p>
            <a:pPr>
              <a:lnSpc>
                <a:spcPct val="120000"/>
              </a:lnSpc>
              <a:spcBef>
                <a:spcPts val="0"/>
              </a:spcBef>
            </a:pPr>
            <a:r>
              <a:rPr lang="en-US" dirty="0" smtClean="0">
                <a:hlinkClick r:id="rId3"/>
              </a:rPr>
              <a:t>www.corestandards.org</a:t>
            </a:r>
            <a:r>
              <a:rPr lang="en-US" dirty="0" smtClean="0"/>
              <a:t> </a:t>
            </a:r>
          </a:p>
          <a:p>
            <a:pPr>
              <a:lnSpc>
                <a:spcPct val="120000"/>
              </a:lnSpc>
              <a:spcBef>
                <a:spcPts val="0"/>
              </a:spcBef>
            </a:pPr>
            <a:r>
              <a:rPr lang="en-US" u="sng" dirty="0" smtClean="0">
                <a:hlinkClick r:id="rId4"/>
              </a:rPr>
              <a:t>www.commoncore.org</a:t>
            </a:r>
            <a:endParaRPr lang="en-US" u="sng" dirty="0" smtClean="0"/>
          </a:p>
          <a:p>
            <a:pPr indent="-3175">
              <a:lnSpc>
                <a:spcPct val="120000"/>
              </a:lnSpc>
              <a:spcBef>
                <a:spcPts val="0"/>
              </a:spcBef>
              <a:spcAft>
                <a:spcPts val="1200"/>
              </a:spcAft>
              <a:buNone/>
            </a:pPr>
            <a:r>
              <a:rPr lang="en-US" dirty="0" smtClean="0"/>
              <a:t>(Curriculum maps linked to Common Core Standards)</a:t>
            </a:r>
          </a:p>
          <a:p>
            <a:pPr>
              <a:lnSpc>
                <a:spcPct val="120000"/>
              </a:lnSpc>
              <a:spcBef>
                <a:spcPts val="0"/>
              </a:spcBef>
            </a:pPr>
            <a:r>
              <a:rPr lang="en-US" dirty="0" smtClean="0">
                <a:hlinkClick r:id="rId5"/>
              </a:rPr>
              <a:t>www.education.ohio.gov</a:t>
            </a:r>
            <a:endParaRPr lang="en-US" dirty="0" smtClean="0"/>
          </a:p>
          <a:p>
            <a:pPr>
              <a:lnSpc>
                <a:spcPct val="120000"/>
              </a:lnSpc>
              <a:spcBef>
                <a:spcPts val="0"/>
              </a:spcBef>
            </a:pPr>
            <a:r>
              <a:rPr lang="en-US" dirty="0" smtClean="0">
                <a:hlinkClick r:id="rId6"/>
              </a:rPr>
              <a:t>www.achievethecore.org</a:t>
            </a:r>
            <a:r>
              <a:rPr lang="en-US" dirty="0" smtClean="0"/>
              <a:t>  </a:t>
            </a:r>
          </a:p>
        </p:txBody>
      </p:sp>
      <p:grpSp>
        <p:nvGrpSpPr>
          <p:cNvPr id="4" name="Group 3"/>
          <p:cNvGrpSpPr/>
          <p:nvPr/>
        </p:nvGrpSpPr>
        <p:grpSpPr>
          <a:xfrm>
            <a:off x="6153150" y="6248400"/>
            <a:ext cx="1847850" cy="247650"/>
            <a:chOff x="228600" y="457200"/>
            <a:chExt cx="1847850" cy="247650"/>
          </a:xfrm>
        </p:grpSpPr>
        <p:pic>
          <p:nvPicPr>
            <p:cNvPr id="5" name="Picture 2" descr="http://www.ode.state.oh.us/gd/templates/images/ODE/ohio_logo.gif">
              <a:hlinkClick r:id="rId7"/>
            </p:cNvPr>
            <p:cNvPicPr>
              <a:picLocks noChangeAspect="1" noChangeArrowheads="1"/>
            </p:cNvPicPr>
            <p:nvPr/>
          </p:nvPicPr>
          <p:blipFill>
            <a:blip r:embed="rId8" cstate="print"/>
            <a:srcRect/>
            <a:stretch>
              <a:fillRect/>
            </a:stretch>
          </p:blipFill>
          <p:spPr bwMode="auto">
            <a:xfrm>
              <a:off x="228600" y="457200"/>
              <a:ext cx="1019175" cy="247650"/>
            </a:xfrm>
            <a:prstGeom prst="rect">
              <a:avLst/>
            </a:prstGeom>
            <a:noFill/>
          </p:spPr>
        </p:pic>
        <p:pic>
          <p:nvPicPr>
            <p:cNvPr id="6" name="Picture 4" descr="http://www.ode.state.oh.us/gd/templates/images/ODE/ode_logo.gif">
              <a:hlinkClick r:id="rId9"/>
            </p:cNvPr>
            <p:cNvPicPr>
              <a:picLocks noChangeAspect="1" noChangeArrowheads="1"/>
            </p:cNvPicPr>
            <p:nvPr/>
          </p:nvPicPr>
          <p:blipFill>
            <a:blip r:embed="rId10" cstate="print"/>
            <a:srcRect/>
            <a:stretch>
              <a:fillRect/>
            </a:stretch>
          </p:blipFill>
          <p:spPr bwMode="auto">
            <a:xfrm>
              <a:off x="1371600" y="457200"/>
              <a:ext cx="704850" cy="228600"/>
            </a:xfrm>
            <a:prstGeom prst="rect">
              <a:avLst/>
            </a:prstGeom>
            <a:noFill/>
          </p:spPr>
        </p:pic>
      </p:grpSp>
    </p:spTree>
    <p:extLst>
      <p:ext uri="{BB962C8B-B14F-4D97-AF65-F5344CB8AC3E}">
        <p14:creationId xmlns:p14="http://schemas.microsoft.com/office/powerpoint/2010/main" val="3140837335"/>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b="1" dirty="0">
                <a:hlinkClick r:id="rId3" tooltip="Home"/>
              </a:rPr>
              <a:t>James B. Hunt, Jr. Institute for Educational Leadership and Policy</a:t>
            </a:r>
            <a:r>
              <a:rPr lang="en-US" b="1" dirty="0"/>
              <a:t> </a:t>
            </a:r>
            <a:endParaRPr lang="en-US" b="1" dirty="0" smtClean="0"/>
          </a:p>
          <a:p>
            <a:pPr lvl="1"/>
            <a:r>
              <a:rPr lang="en-US" b="1" dirty="0"/>
              <a:t>http://www.hunt-institute.org/</a:t>
            </a:r>
          </a:p>
          <a:p>
            <a:pPr marL="0" indent="0">
              <a:buNone/>
            </a:pPr>
            <a:endParaRPr lang="en-US" b="1" dirty="0" smtClean="0"/>
          </a:p>
          <a:p>
            <a:r>
              <a:rPr lang="en-US" b="1" dirty="0" smtClean="0">
                <a:hlinkClick r:id="rId4"/>
              </a:rPr>
              <a:t>James B. Hunt, Jr. CCSS Articles </a:t>
            </a:r>
            <a:endParaRPr lang="en-US" b="1" dirty="0" smtClean="0"/>
          </a:p>
          <a:p>
            <a:pPr lvl="1"/>
            <a:r>
              <a:rPr lang="en-US" dirty="0">
                <a:hlinkClick r:id="rId4"/>
              </a:rPr>
              <a:t>http://www.hunt-institute.org/knowledge-library/articles/#</a:t>
            </a:r>
            <a:r>
              <a:rPr lang="en-US" dirty="0" smtClean="0">
                <a:hlinkClick r:id="rId4"/>
              </a:rPr>
              <a:t>articles-by-common-state-standards</a:t>
            </a:r>
            <a:r>
              <a:rPr lang="en-US" dirty="0" smtClean="0"/>
              <a:t> </a:t>
            </a:r>
          </a:p>
          <a:p>
            <a:pPr marL="457200" lvl="1" indent="0">
              <a:buNone/>
            </a:pPr>
            <a:endParaRPr lang="en-US" dirty="0" smtClean="0"/>
          </a:p>
          <a:p>
            <a:r>
              <a:rPr lang="en-US" dirty="0" smtClean="0">
                <a:hlinkClick r:id="rId5"/>
              </a:rPr>
              <a:t>Kansas Department of Education </a:t>
            </a:r>
            <a:endParaRPr lang="en-US" dirty="0" smtClean="0"/>
          </a:p>
          <a:p>
            <a:pPr lvl="1"/>
            <a:r>
              <a:rPr lang="en-US" dirty="0">
                <a:hlinkClick r:id="rId5"/>
              </a:rPr>
              <a:t>http://</a:t>
            </a:r>
            <a:r>
              <a:rPr lang="en-US" dirty="0" smtClean="0">
                <a:hlinkClick r:id="rId5"/>
              </a:rPr>
              <a:t>www.ksde.org/Default.aspx?tabid=4754</a:t>
            </a:r>
            <a:r>
              <a:rPr lang="en-US" dirty="0" smtClean="0"/>
              <a:t> </a:t>
            </a:r>
            <a:endParaRPr lang="en-US" dirty="0"/>
          </a:p>
          <a:p>
            <a:pPr marL="0" indent="0">
              <a:buNone/>
            </a:pPr>
            <a:r>
              <a:rPr lang="en-US" dirty="0"/>
              <a:t>	   </a:t>
            </a:r>
          </a:p>
          <a:p>
            <a:pPr marL="0" indent="0">
              <a:buNone/>
            </a:pPr>
            <a:endParaRPr lang="en-US" dirty="0"/>
          </a:p>
        </p:txBody>
      </p:sp>
      <p:sp>
        <p:nvSpPr>
          <p:cNvPr id="4"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Additional Resources</a:t>
            </a:r>
            <a:endParaRPr lang="en-US" dirty="0"/>
          </a:p>
        </p:txBody>
      </p:sp>
      <p:grpSp>
        <p:nvGrpSpPr>
          <p:cNvPr id="5" name="Group 4"/>
          <p:cNvGrpSpPr/>
          <p:nvPr/>
        </p:nvGrpSpPr>
        <p:grpSpPr>
          <a:xfrm>
            <a:off x="6153150" y="6248400"/>
            <a:ext cx="1847850" cy="247650"/>
            <a:chOff x="228600" y="457200"/>
            <a:chExt cx="1847850" cy="247650"/>
          </a:xfrm>
        </p:grpSpPr>
        <p:pic>
          <p:nvPicPr>
            <p:cNvPr id="6" name="Picture 2" descr="http://www.ode.state.oh.us/gd/templates/images/ODE/ohio_logo.gif">
              <a:hlinkClick r:id="rId6"/>
            </p:cNvPr>
            <p:cNvPicPr>
              <a:picLocks noChangeAspect="1" noChangeArrowheads="1"/>
            </p:cNvPicPr>
            <p:nvPr/>
          </p:nvPicPr>
          <p:blipFill>
            <a:blip r:embed="rId7" cstate="print"/>
            <a:srcRect/>
            <a:stretch>
              <a:fillRect/>
            </a:stretch>
          </p:blipFill>
          <p:spPr bwMode="auto">
            <a:xfrm>
              <a:off x="228600" y="457200"/>
              <a:ext cx="1019175" cy="247650"/>
            </a:xfrm>
            <a:prstGeom prst="rect">
              <a:avLst/>
            </a:prstGeom>
            <a:noFill/>
          </p:spPr>
        </p:pic>
        <p:pic>
          <p:nvPicPr>
            <p:cNvPr id="7" name="Picture 4" descr="http://www.ode.state.oh.us/gd/templates/images/ODE/ode_logo.gif">
              <a:hlinkClick r:id="rId8"/>
            </p:cNvPr>
            <p:cNvPicPr>
              <a:picLocks noChangeAspect="1" noChangeArrowheads="1"/>
            </p:cNvPicPr>
            <p:nvPr/>
          </p:nvPicPr>
          <p:blipFill>
            <a:blip r:embed="rId9" cstate="print"/>
            <a:srcRect/>
            <a:stretch>
              <a:fillRect/>
            </a:stretch>
          </p:blipFill>
          <p:spPr bwMode="auto">
            <a:xfrm>
              <a:off x="1371600" y="457200"/>
              <a:ext cx="704850" cy="228600"/>
            </a:xfrm>
            <a:prstGeom prst="rect">
              <a:avLst/>
            </a:prstGeom>
            <a:noFill/>
          </p:spPr>
        </p:pic>
      </p:grpSp>
    </p:spTree>
    <p:extLst>
      <p:ext uri="{BB962C8B-B14F-4D97-AF65-F5344CB8AC3E}">
        <p14:creationId xmlns:p14="http://schemas.microsoft.com/office/powerpoint/2010/main" val="262500174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e 6"/>
          <p:cNvSpPr/>
          <p:nvPr/>
        </p:nvSpPr>
        <p:spPr>
          <a:xfrm>
            <a:off x="2362200" y="1884363"/>
            <a:ext cx="4135438" cy="4135437"/>
          </a:xfrm>
          <a:prstGeom prst="pie">
            <a:avLst>
              <a:gd name="adj1" fmla="val 9000000"/>
              <a:gd name="adj2" fmla="val 16200000"/>
            </a:avLst>
          </a:prstGeom>
          <a:solidFill>
            <a:schemeClr val="tx2">
              <a:lumMod val="60000"/>
              <a:lumOff val="40000"/>
            </a:schemeClr>
          </a:solidFill>
        </p:spPr>
        <p:style>
          <a:lnRef idx="0">
            <a:schemeClr val="lt1">
              <a:hueOff val="0"/>
              <a:satOff val="0"/>
              <a:lumOff val="0"/>
              <a:alphaOff val="0"/>
            </a:schemeClr>
          </a:lnRef>
          <a:fillRef idx="3">
            <a:schemeClr val="accent1">
              <a:shade val="80000"/>
              <a:hueOff val="306246"/>
              <a:satOff val="-4392"/>
              <a:lumOff val="25615"/>
              <a:alphaOff val="0"/>
            </a:schemeClr>
          </a:fillRef>
          <a:effectRef idx="2">
            <a:schemeClr val="accent1">
              <a:shade val="80000"/>
              <a:hueOff val="306246"/>
              <a:satOff val="-4392"/>
              <a:lumOff val="25615"/>
              <a:alphaOff val="0"/>
            </a:schemeClr>
          </a:effectRef>
          <a:fontRef idx="minor">
            <a:schemeClr val="lt1"/>
          </a:fontRef>
        </p:style>
      </p:sp>
      <p:sp>
        <p:nvSpPr>
          <p:cNvPr id="8" name="Pie 7"/>
          <p:cNvSpPr/>
          <p:nvPr/>
        </p:nvSpPr>
        <p:spPr>
          <a:xfrm>
            <a:off x="2590800" y="1752600"/>
            <a:ext cx="4135438" cy="4135438"/>
          </a:xfrm>
          <a:prstGeom prst="pie">
            <a:avLst>
              <a:gd name="adj1" fmla="val 16200000"/>
              <a:gd name="adj2" fmla="val 1800000"/>
            </a:avLst>
          </a:prstGeom>
          <a:solidFill>
            <a:schemeClr val="accent1">
              <a:lumMod val="40000"/>
              <a:lumOff val="60000"/>
            </a:schemeClr>
          </a:solidFill>
        </p:spPr>
        <p:style>
          <a:lnRef idx="0">
            <a:schemeClr val="lt1">
              <a:hueOff val="0"/>
              <a:satOff val="0"/>
              <a:lumOff val="0"/>
              <a:alphaOff val="0"/>
            </a:schemeClr>
          </a:lnRef>
          <a:fillRef idx="3">
            <a:schemeClr val="accent1">
              <a:shade val="80000"/>
              <a:hueOff val="0"/>
              <a:satOff val="0"/>
              <a:lumOff val="0"/>
              <a:alphaOff val="0"/>
            </a:schemeClr>
          </a:fillRef>
          <a:effectRef idx="2">
            <a:schemeClr val="accent1">
              <a:shade val="80000"/>
              <a:hueOff val="0"/>
              <a:satOff val="0"/>
              <a:lumOff val="0"/>
              <a:alphaOff val="0"/>
            </a:schemeClr>
          </a:effectRef>
          <a:fontRef idx="minor">
            <a:schemeClr val="lt1"/>
          </a:fontRef>
        </p:style>
      </p:sp>
      <p:sp>
        <p:nvSpPr>
          <p:cNvPr id="9" name="Pie 8"/>
          <p:cNvSpPr/>
          <p:nvPr/>
        </p:nvSpPr>
        <p:spPr>
          <a:xfrm>
            <a:off x="2382838" y="1960563"/>
            <a:ext cx="4135437" cy="4135437"/>
          </a:xfrm>
          <a:prstGeom prst="pie">
            <a:avLst>
              <a:gd name="adj1" fmla="val 1800000"/>
              <a:gd name="adj2" fmla="val 9000000"/>
            </a:avLst>
          </a:prstGeom>
          <a:solidFill>
            <a:schemeClr val="accent1">
              <a:lumMod val="60000"/>
              <a:lumOff val="40000"/>
            </a:schemeClr>
          </a:solidFill>
        </p:spPr>
        <p:style>
          <a:lnRef idx="0">
            <a:schemeClr val="lt1">
              <a:hueOff val="0"/>
              <a:satOff val="0"/>
              <a:lumOff val="0"/>
              <a:alphaOff val="0"/>
            </a:schemeClr>
          </a:lnRef>
          <a:fillRef idx="3">
            <a:schemeClr val="accent1">
              <a:shade val="80000"/>
              <a:hueOff val="153123"/>
              <a:satOff val="-2196"/>
              <a:lumOff val="12807"/>
              <a:alphaOff val="0"/>
            </a:schemeClr>
          </a:fillRef>
          <a:effectRef idx="2">
            <a:schemeClr val="accent1">
              <a:shade val="80000"/>
              <a:hueOff val="153123"/>
              <a:satOff val="-2196"/>
              <a:lumOff val="12807"/>
              <a:alphaOff val="0"/>
            </a:schemeClr>
          </a:effectRef>
          <a:fontRef idx="minor">
            <a:schemeClr val="lt1"/>
          </a:fontRef>
        </p:style>
      </p:sp>
      <p:sp>
        <p:nvSpPr>
          <p:cNvPr id="34821" name="TextBox 9"/>
          <p:cNvSpPr txBox="1">
            <a:spLocks noChangeArrowheads="1"/>
          </p:cNvSpPr>
          <p:nvPr/>
        </p:nvSpPr>
        <p:spPr bwMode="auto">
          <a:xfrm>
            <a:off x="2730500" y="2549525"/>
            <a:ext cx="14478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2000" b="1">
                <a:latin typeface="Calibri" pitchFamily="34" charset="0"/>
              </a:rPr>
              <a:t>Revised Academic Content Standards: June 2010</a:t>
            </a:r>
          </a:p>
        </p:txBody>
      </p:sp>
      <p:sp>
        <p:nvSpPr>
          <p:cNvPr id="34822" name="TextBox 10"/>
          <p:cNvSpPr txBox="1">
            <a:spLocks noChangeArrowheads="1"/>
          </p:cNvSpPr>
          <p:nvPr/>
        </p:nvSpPr>
        <p:spPr bwMode="auto">
          <a:xfrm>
            <a:off x="4746625" y="2743200"/>
            <a:ext cx="17510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2000" b="1">
                <a:latin typeface="Calibri" pitchFamily="34" charset="0"/>
              </a:rPr>
              <a:t>Model</a:t>
            </a:r>
          </a:p>
          <a:p>
            <a:pPr algn="ctr" eaLnBrk="1" hangingPunct="1"/>
            <a:r>
              <a:rPr lang="en-US" sz="2000" b="1">
                <a:latin typeface="Calibri" pitchFamily="34" charset="0"/>
              </a:rPr>
              <a:t> Curricula:</a:t>
            </a:r>
          </a:p>
          <a:p>
            <a:pPr algn="ctr" eaLnBrk="1" hangingPunct="1"/>
            <a:r>
              <a:rPr lang="en-US" sz="2000" b="1">
                <a:latin typeface="Calibri" pitchFamily="34" charset="0"/>
              </a:rPr>
              <a:t>March 2011</a:t>
            </a:r>
          </a:p>
        </p:txBody>
      </p:sp>
      <p:sp>
        <p:nvSpPr>
          <p:cNvPr id="34823" name="TextBox 11"/>
          <p:cNvSpPr txBox="1">
            <a:spLocks noChangeArrowheads="1"/>
          </p:cNvSpPr>
          <p:nvPr/>
        </p:nvSpPr>
        <p:spPr bwMode="auto">
          <a:xfrm>
            <a:off x="3589338" y="4703763"/>
            <a:ext cx="18923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2000" b="1">
                <a:latin typeface="Calibri" pitchFamily="34" charset="0"/>
              </a:rPr>
              <a:t>Aligned System</a:t>
            </a:r>
          </a:p>
          <a:p>
            <a:pPr algn="ctr" eaLnBrk="1" hangingPunct="1"/>
            <a:r>
              <a:rPr lang="en-US" sz="2000" b="1">
                <a:latin typeface="Calibri" pitchFamily="34" charset="0"/>
              </a:rPr>
              <a:t>of Assessments:</a:t>
            </a:r>
          </a:p>
          <a:p>
            <a:pPr algn="ctr" eaLnBrk="1" hangingPunct="1"/>
            <a:r>
              <a:rPr lang="en-US" sz="2000" b="1">
                <a:latin typeface="Calibri" pitchFamily="34" charset="0"/>
              </a:rPr>
              <a:t>2014</a:t>
            </a:r>
          </a:p>
        </p:txBody>
      </p:sp>
      <p:sp>
        <p:nvSpPr>
          <p:cNvPr id="13" name="Title 2"/>
          <p:cNvSpPr>
            <a:spLocks noGrp="1"/>
          </p:cNvSpPr>
          <p:nvPr>
            <p:ph type="title"/>
          </p:nvPr>
        </p:nvSpPr>
        <p:spPr>
          <a:xfrm>
            <a:off x="685800" y="425450"/>
            <a:ext cx="7772400" cy="990600"/>
          </a:xfrm>
        </p:spPr>
        <p:style>
          <a:lnRef idx="3">
            <a:schemeClr val="lt1"/>
          </a:lnRef>
          <a:fillRef idx="1">
            <a:schemeClr val="accent1"/>
          </a:fillRef>
          <a:effectRef idx="1">
            <a:schemeClr val="accent1"/>
          </a:effectRef>
          <a:fontRef idx="minor">
            <a:schemeClr val="lt1"/>
          </a:fontRef>
        </p:style>
        <p:txBody>
          <a:bodyPr rtlCol="0">
            <a:normAutofit fontScale="90000"/>
          </a:bodyPr>
          <a:lstStyle/>
          <a:p>
            <a:pPr eaLnBrk="1" fontAlgn="auto" hangingPunct="1">
              <a:spcAft>
                <a:spcPts val="0"/>
              </a:spcAft>
              <a:defRPr/>
            </a:pPr>
            <a:r>
              <a:rPr lang="en-US" dirty="0" smtClean="0">
                <a:solidFill>
                  <a:schemeClr val="tx1"/>
                </a:solidFill>
              </a:rPr>
              <a:t/>
            </a:r>
            <a:br>
              <a:rPr lang="en-US" dirty="0" smtClean="0">
                <a:solidFill>
                  <a:schemeClr val="tx1"/>
                </a:solidFill>
              </a:rPr>
            </a:br>
            <a:r>
              <a:rPr lang="en-US" dirty="0" smtClean="0">
                <a:solidFill>
                  <a:schemeClr val="bg1"/>
                </a:solidFill>
              </a:rPr>
              <a:t>Next Step: Model Curricula</a:t>
            </a:r>
            <a:r>
              <a:rPr lang="en-US" dirty="0" smtClean="0"/>
              <a:t/>
            </a:r>
            <a:br>
              <a:rPr lang="en-US" dirty="0" smtClean="0"/>
            </a:br>
            <a:endParaRPr lang="en-US" dirty="0"/>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685800" y="425450"/>
            <a:ext cx="7772400" cy="990600"/>
          </a:xfrm>
        </p:spPr>
        <p:style>
          <a:lnRef idx="3">
            <a:schemeClr val="lt1"/>
          </a:lnRef>
          <a:fillRef idx="1">
            <a:schemeClr val="accent1"/>
          </a:fillRef>
          <a:effectRef idx="1">
            <a:schemeClr val="accent1"/>
          </a:effectRef>
          <a:fontRef idx="minor">
            <a:schemeClr val="lt1"/>
          </a:fontRef>
        </p:style>
        <p:txBody>
          <a:bodyPr rtlCol="0">
            <a:normAutofit fontScale="90000"/>
          </a:bodyPr>
          <a:lstStyle/>
          <a:p>
            <a:pPr eaLnBrk="1" fontAlgn="auto" hangingPunct="1">
              <a:spcAft>
                <a:spcPts val="0"/>
              </a:spcAft>
              <a:defRPr/>
            </a:pPr>
            <a:r>
              <a:rPr lang="en-US" dirty="0" smtClean="0">
                <a:solidFill>
                  <a:schemeClr val="tx1"/>
                </a:solidFill>
              </a:rPr>
              <a:t/>
            </a:r>
            <a:br>
              <a:rPr lang="en-US" dirty="0" smtClean="0">
                <a:solidFill>
                  <a:schemeClr val="tx1"/>
                </a:solidFill>
              </a:rPr>
            </a:br>
            <a:r>
              <a:rPr lang="en-US" dirty="0" smtClean="0">
                <a:solidFill>
                  <a:schemeClr val="bg1"/>
                </a:solidFill>
              </a:rPr>
              <a:t>Why a Model Curriculum?</a:t>
            </a:r>
            <a:r>
              <a:rPr lang="en-US" dirty="0" smtClean="0"/>
              <a:t/>
            </a:r>
            <a:br>
              <a:rPr lang="en-US" dirty="0" smtClean="0"/>
            </a:br>
            <a:endParaRPr lang="en-US" dirty="0"/>
          </a:p>
        </p:txBody>
      </p:sp>
      <p:sp>
        <p:nvSpPr>
          <p:cNvPr id="15" name="Content Placeholder 1"/>
          <p:cNvSpPr txBox="1">
            <a:spLocks/>
          </p:cNvSpPr>
          <p:nvPr/>
        </p:nvSpPr>
        <p:spPr>
          <a:xfrm>
            <a:off x="685800" y="1828800"/>
            <a:ext cx="7772400" cy="4525963"/>
          </a:xfrm>
          <a:prstGeom prst="rect">
            <a:avLst/>
          </a:prstGeom>
        </p:spPr>
        <p:txBody>
          <a:bodyPr>
            <a:normAutofit fontScale="77500" lnSpcReduction="20000"/>
          </a:bodyPr>
          <a:lstStyle/>
          <a:p>
            <a:pPr marL="320040" fontAlgn="auto">
              <a:spcBef>
                <a:spcPct val="20000"/>
              </a:spcBef>
              <a:spcAft>
                <a:spcPts val="0"/>
              </a:spcAft>
              <a:buFont typeface="Wingdings 2"/>
              <a:buNone/>
              <a:defRPr/>
            </a:pPr>
            <a:r>
              <a:rPr lang="en-US" sz="4700" b="1" dirty="0">
                <a:latin typeface="+mn-lt"/>
                <a:cs typeface="Times New Roman" pitchFamily="18" charset="0"/>
              </a:rPr>
              <a:t>…</a:t>
            </a:r>
            <a:r>
              <a:rPr lang="en-US" sz="4600" b="1" dirty="0">
                <a:latin typeface="+mn-lt"/>
                <a:cs typeface="Times New Roman" pitchFamily="18" charset="0"/>
              </a:rPr>
              <a:t>the state board shall adopt a model curriculum</a:t>
            </a:r>
            <a:r>
              <a:rPr lang="en-US" sz="4700" b="1" dirty="0">
                <a:latin typeface="+mn-lt"/>
                <a:cs typeface="Times New Roman" pitchFamily="18" charset="0"/>
              </a:rPr>
              <a:t>…</a:t>
            </a:r>
            <a:r>
              <a:rPr lang="en-US" sz="4700" dirty="0">
                <a:latin typeface="+mn-lt"/>
                <a:cs typeface="Times New Roman" pitchFamily="18" charset="0"/>
              </a:rPr>
              <a:t>The</a:t>
            </a:r>
            <a:r>
              <a:rPr lang="en-US" sz="4600" dirty="0">
                <a:latin typeface="+mn-lt"/>
                <a:cs typeface="Times New Roman" pitchFamily="18" charset="0"/>
              </a:rPr>
              <a:t> </a:t>
            </a:r>
            <a:r>
              <a:rPr lang="en-US" sz="4700" dirty="0">
                <a:latin typeface="+mn-lt"/>
                <a:cs typeface="Times New Roman" pitchFamily="18" charset="0"/>
              </a:rPr>
              <a:t>model curriculum shall be aligned with the standards, </a:t>
            </a:r>
            <a:r>
              <a:rPr lang="en-US" sz="4600" b="1" dirty="0">
                <a:latin typeface="+mn-lt"/>
                <a:cs typeface="Times New Roman" pitchFamily="18" charset="0"/>
              </a:rPr>
              <a:t>to</a:t>
            </a:r>
            <a:r>
              <a:rPr lang="en-US" sz="4700" b="1" dirty="0">
                <a:latin typeface="+mn-lt"/>
                <a:cs typeface="Times New Roman" pitchFamily="18" charset="0"/>
              </a:rPr>
              <a:t> </a:t>
            </a:r>
            <a:r>
              <a:rPr lang="en-US" sz="4600" b="1" dirty="0">
                <a:latin typeface="+mn-lt"/>
                <a:cs typeface="Times New Roman" pitchFamily="18" charset="0"/>
              </a:rPr>
              <a:t>ensure that the academic content and skills </a:t>
            </a:r>
            <a:r>
              <a:rPr lang="en-US" sz="4700" dirty="0">
                <a:latin typeface="+mn-lt"/>
                <a:cs typeface="Times New Roman" pitchFamily="18" charset="0"/>
              </a:rPr>
              <a:t>specified for each grade level </a:t>
            </a:r>
            <a:r>
              <a:rPr lang="en-US" sz="4600" b="1" dirty="0">
                <a:latin typeface="+mn-lt"/>
                <a:cs typeface="Times New Roman" pitchFamily="18" charset="0"/>
              </a:rPr>
              <a:t>are taught </a:t>
            </a:r>
            <a:r>
              <a:rPr lang="en-US" sz="4700" dirty="0">
                <a:latin typeface="+mn-lt"/>
                <a:cs typeface="Times New Roman" pitchFamily="18" charset="0"/>
              </a:rPr>
              <a:t>to students, and shall demonstrate vertical articulation and emphasize coherence, focus, and rigor.</a:t>
            </a:r>
          </a:p>
          <a:p>
            <a:pPr algn="r" fontAlgn="auto">
              <a:lnSpc>
                <a:spcPct val="110000"/>
              </a:lnSpc>
              <a:spcBef>
                <a:spcPts val="0"/>
              </a:spcBef>
              <a:spcAft>
                <a:spcPts val="0"/>
              </a:spcAft>
              <a:buFont typeface="Wingdings 2"/>
              <a:buNone/>
              <a:defRPr/>
            </a:pPr>
            <a:endParaRPr lang="en-US" sz="2600" dirty="0">
              <a:solidFill>
                <a:schemeClr val="accent3">
                  <a:lumMod val="75000"/>
                </a:schemeClr>
              </a:solidFill>
              <a:latin typeface="+mn-lt"/>
              <a:cs typeface="+mn-cs"/>
            </a:endParaRPr>
          </a:p>
          <a:p>
            <a:pPr algn="r" fontAlgn="auto">
              <a:lnSpc>
                <a:spcPct val="110000"/>
              </a:lnSpc>
              <a:spcBef>
                <a:spcPts val="0"/>
              </a:spcBef>
              <a:spcAft>
                <a:spcPts val="0"/>
              </a:spcAft>
              <a:defRPr/>
            </a:pPr>
            <a:r>
              <a:rPr lang="en-US" sz="2600" i="1" dirty="0">
                <a:solidFill>
                  <a:schemeClr val="accent4">
                    <a:lumMod val="75000"/>
                  </a:schemeClr>
                </a:solidFill>
                <a:latin typeface="+mn-lt"/>
                <a:cs typeface="+mn-cs"/>
              </a:rPr>
              <a:t> </a:t>
            </a:r>
            <a:r>
              <a:rPr lang="en-US" sz="2600" i="1" dirty="0">
                <a:solidFill>
                  <a:schemeClr val="accent1"/>
                </a:solidFill>
                <a:latin typeface="+mn-lt"/>
                <a:cs typeface="+mn-cs"/>
              </a:rPr>
              <a:t>–</a:t>
            </a:r>
            <a:r>
              <a:rPr lang="en-US" sz="2600" i="1" dirty="0">
                <a:latin typeface="+mn-lt"/>
                <a:cs typeface="+mn-cs"/>
              </a:rPr>
              <a:t> </a:t>
            </a:r>
            <a:r>
              <a:rPr lang="en-US" sz="2600" i="1" dirty="0">
                <a:solidFill>
                  <a:schemeClr val="accent1"/>
                </a:solidFill>
                <a:latin typeface="+mn-lt"/>
                <a:cs typeface="+mn-cs"/>
              </a:rPr>
              <a:t>ORC §3301.079(B)</a:t>
            </a:r>
          </a:p>
          <a:p>
            <a:pPr fontAlgn="auto">
              <a:lnSpc>
                <a:spcPct val="110000"/>
              </a:lnSpc>
              <a:spcBef>
                <a:spcPts val="0"/>
              </a:spcBef>
              <a:spcAft>
                <a:spcPts val="0"/>
              </a:spcAft>
              <a:buFont typeface="Wingdings 2"/>
              <a:buNone/>
              <a:defRPr/>
            </a:pPr>
            <a:endParaRPr lang="en-US" sz="4700" i="1" dirty="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685800" y="425450"/>
            <a:ext cx="7772400" cy="990600"/>
          </a:xfrm>
        </p:spPr>
        <p:style>
          <a:lnRef idx="3">
            <a:schemeClr val="lt1"/>
          </a:lnRef>
          <a:fillRef idx="1">
            <a:schemeClr val="accent1"/>
          </a:fillRef>
          <a:effectRef idx="1">
            <a:schemeClr val="accent1"/>
          </a:effectRef>
          <a:fontRef idx="minor">
            <a:schemeClr val="lt1"/>
          </a:fontRef>
        </p:style>
        <p:txBody>
          <a:bodyPr rtlCol="0">
            <a:normAutofit fontScale="90000"/>
          </a:bodyPr>
          <a:lstStyle/>
          <a:p>
            <a:pPr eaLnBrk="1" fontAlgn="auto" hangingPunct="1">
              <a:spcAft>
                <a:spcPts val="0"/>
              </a:spcAft>
              <a:defRPr/>
            </a:pPr>
            <a:r>
              <a:rPr lang="en-US" dirty="0" smtClean="0">
                <a:solidFill>
                  <a:schemeClr val="tx1"/>
                </a:solidFill>
              </a:rPr>
              <a:t/>
            </a:r>
            <a:br>
              <a:rPr lang="en-US" dirty="0" smtClean="0">
                <a:solidFill>
                  <a:schemeClr val="tx1"/>
                </a:solidFill>
              </a:rPr>
            </a:br>
            <a:r>
              <a:rPr lang="en-US" dirty="0" smtClean="0">
                <a:solidFill>
                  <a:schemeClr val="bg1"/>
                </a:solidFill>
              </a:rPr>
              <a:t>What is the Model Curriculum?</a:t>
            </a:r>
            <a:r>
              <a:rPr lang="en-US" dirty="0" smtClean="0"/>
              <a:t/>
            </a:r>
            <a:br>
              <a:rPr lang="en-US" dirty="0" smtClean="0"/>
            </a:br>
            <a:endParaRPr lang="en-US" dirty="0"/>
          </a:p>
        </p:txBody>
      </p:sp>
      <p:sp>
        <p:nvSpPr>
          <p:cNvPr id="15" name="Content Placeholder 1"/>
          <p:cNvSpPr txBox="1">
            <a:spLocks/>
          </p:cNvSpPr>
          <p:nvPr/>
        </p:nvSpPr>
        <p:spPr>
          <a:xfrm>
            <a:off x="914400" y="1828800"/>
            <a:ext cx="7315200" cy="4525963"/>
          </a:xfrm>
          <a:prstGeom prst="rect">
            <a:avLst/>
          </a:prstGeom>
        </p:spPr>
        <p:txBody>
          <a:bodyPr>
            <a:normAutofit/>
          </a:bodyPr>
          <a:lstStyle/>
          <a:p>
            <a:pPr marL="339725" indent="-339725" fontAlgn="auto">
              <a:spcBef>
                <a:spcPts val="0"/>
              </a:spcBef>
              <a:spcAft>
                <a:spcPts val="1200"/>
              </a:spcAft>
              <a:defRPr/>
            </a:pPr>
            <a:r>
              <a:rPr lang="en-US" sz="2800" b="1" dirty="0">
                <a:latin typeface="+mn-lt"/>
                <a:cs typeface="+mn-cs"/>
              </a:rPr>
              <a:t>Web-based tool, aligned to standards, that:</a:t>
            </a:r>
          </a:p>
          <a:p>
            <a:pPr marL="339725" indent="-339725" fontAlgn="auto">
              <a:spcBef>
                <a:spcPts val="0"/>
              </a:spcBef>
              <a:spcAft>
                <a:spcPts val="1200"/>
              </a:spcAft>
              <a:buClr>
                <a:schemeClr val="accent4"/>
              </a:buClr>
              <a:buFont typeface="Arial" pitchFamily="34" charset="0"/>
              <a:buChar char="•"/>
              <a:defRPr/>
            </a:pPr>
            <a:r>
              <a:rPr lang="en-US" sz="2800" dirty="0">
                <a:latin typeface="+mn-lt"/>
                <a:cs typeface="+mn-cs"/>
              </a:rPr>
              <a:t>Presents information specific to content area by grade level, grade band and course</a:t>
            </a:r>
          </a:p>
          <a:p>
            <a:pPr marL="339725" indent="-339725" fontAlgn="auto">
              <a:spcBef>
                <a:spcPts val="0"/>
              </a:spcBef>
              <a:spcAft>
                <a:spcPts val="1200"/>
              </a:spcAft>
              <a:buClr>
                <a:schemeClr val="accent4"/>
              </a:buClr>
              <a:buFont typeface="Arial" pitchFamily="34" charset="0"/>
              <a:buChar char="•"/>
              <a:defRPr/>
            </a:pPr>
            <a:r>
              <a:rPr lang="en-US" sz="2800" dirty="0">
                <a:latin typeface="+mn-lt"/>
                <a:cs typeface="+mn-cs"/>
              </a:rPr>
              <a:t>Provides curricular and instructional guidance</a:t>
            </a:r>
          </a:p>
          <a:p>
            <a:pPr marL="339725" indent="-339725" fontAlgn="auto">
              <a:spcBef>
                <a:spcPts val="0"/>
              </a:spcBef>
              <a:spcAft>
                <a:spcPts val="1200"/>
              </a:spcAft>
              <a:buClr>
                <a:schemeClr val="accent4"/>
              </a:buClr>
              <a:buFont typeface="Arial" pitchFamily="34" charset="0"/>
              <a:buChar char="•"/>
              <a:defRPr/>
            </a:pPr>
            <a:r>
              <a:rPr lang="en-US" sz="2800" dirty="0">
                <a:latin typeface="+mn-lt"/>
                <a:cs typeface="+mn-cs"/>
              </a:rPr>
              <a:t>Includes instructional strategies and resources</a:t>
            </a:r>
          </a:p>
          <a:p>
            <a:pPr marL="339725" indent="-339725" fontAlgn="auto">
              <a:spcBef>
                <a:spcPts val="0"/>
              </a:spcBef>
              <a:spcAft>
                <a:spcPts val="1200"/>
              </a:spcAft>
              <a:buClr>
                <a:schemeClr val="accent4"/>
              </a:buClr>
              <a:buFont typeface="Arial" pitchFamily="34" charset="0"/>
              <a:buChar char="•"/>
              <a:defRPr/>
            </a:pPr>
            <a:r>
              <a:rPr lang="en-US" sz="2800" dirty="0">
                <a:latin typeface="+mn-lt"/>
                <a:cs typeface="+mn-cs"/>
              </a:rPr>
              <a:t>Informs assessment development</a:t>
            </a: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11852" t="25887" r="10760" b="14165"/>
          <a:stretch>
            <a:fillRect/>
          </a:stretch>
        </p:blipFill>
        <p:spPr>
          <a:xfrm>
            <a:off x="619125" y="1676400"/>
            <a:ext cx="7905750" cy="5029200"/>
          </a:xfrm>
        </p:spPr>
      </p:pic>
      <p:sp>
        <p:nvSpPr>
          <p:cNvPr id="7" name="Rounded Rectangular Callout 6"/>
          <p:cNvSpPr/>
          <p:nvPr/>
        </p:nvSpPr>
        <p:spPr>
          <a:xfrm>
            <a:off x="6781800" y="1600200"/>
            <a:ext cx="1905000" cy="533400"/>
          </a:xfrm>
          <a:prstGeom prst="wedgeRoundRectCallout">
            <a:avLst>
              <a:gd name="adj1" fmla="val -28833"/>
              <a:gd name="adj2" fmla="val 1055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Progressions </a:t>
            </a:r>
          </a:p>
        </p:txBody>
      </p:sp>
      <p:sp>
        <p:nvSpPr>
          <p:cNvPr id="8" name="Rounded Rectangular Callout 7"/>
          <p:cNvSpPr/>
          <p:nvPr/>
        </p:nvSpPr>
        <p:spPr>
          <a:xfrm>
            <a:off x="7239000" y="3124200"/>
            <a:ext cx="1447800" cy="762000"/>
          </a:xfrm>
          <a:prstGeom prst="wedgeRoundRectCallout">
            <a:avLst>
              <a:gd name="adj1" fmla="val -82291"/>
              <a:gd name="adj2" fmla="val 2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Content Elaborations</a:t>
            </a:r>
          </a:p>
        </p:txBody>
      </p:sp>
      <p:sp>
        <p:nvSpPr>
          <p:cNvPr id="9" name="Rounded Rectangular Callout 8"/>
          <p:cNvSpPr/>
          <p:nvPr/>
        </p:nvSpPr>
        <p:spPr>
          <a:xfrm>
            <a:off x="1905000" y="3657600"/>
            <a:ext cx="1752600" cy="762000"/>
          </a:xfrm>
          <a:prstGeom prst="wedgeRoundRectCallout">
            <a:avLst>
              <a:gd name="adj1" fmla="val -20833"/>
              <a:gd name="adj2" fmla="val 117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Enduring Understanding</a:t>
            </a:r>
          </a:p>
        </p:txBody>
      </p:sp>
      <p:sp>
        <p:nvSpPr>
          <p:cNvPr id="10" name="Rounded Rectangular Callout 9"/>
          <p:cNvSpPr/>
          <p:nvPr/>
        </p:nvSpPr>
        <p:spPr>
          <a:xfrm>
            <a:off x="4724400" y="4648200"/>
            <a:ext cx="2362200" cy="609600"/>
          </a:xfrm>
          <a:prstGeom prst="wedgeRoundRectCallout">
            <a:avLst>
              <a:gd name="adj1" fmla="val -64285"/>
              <a:gd name="adj2" fmla="val 1145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t>Instructional Strategies and Resources</a:t>
            </a:r>
          </a:p>
        </p:txBody>
      </p:sp>
      <p:sp>
        <p:nvSpPr>
          <p:cNvPr id="37895" name="TextBox 11"/>
          <p:cNvSpPr txBox="1">
            <a:spLocks noChangeArrowheads="1"/>
          </p:cNvSpPr>
          <p:nvPr/>
        </p:nvSpPr>
        <p:spPr bwMode="auto">
          <a:xfrm>
            <a:off x="685800" y="762000"/>
            <a:ext cx="35052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400" b="1">
                <a:latin typeface="Calibri" pitchFamily="34" charset="0"/>
              </a:rPr>
              <a:t>English Language Arts</a:t>
            </a:r>
          </a:p>
          <a:p>
            <a:pPr eaLnBrk="1" hangingPunct="1"/>
            <a:r>
              <a:rPr lang="en-US" sz="1100" b="1">
                <a:latin typeface="Calibri" pitchFamily="34" charset="0"/>
              </a:rPr>
              <a:t>Grade 3</a:t>
            </a:r>
          </a:p>
        </p:txBody>
      </p:sp>
      <p:sp>
        <p:nvSpPr>
          <p:cNvPr id="13" name="Rounded Rectangular Callout 12"/>
          <p:cNvSpPr/>
          <p:nvPr/>
        </p:nvSpPr>
        <p:spPr>
          <a:xfrm>
            <a:off x="1905000" y="1600200"/>
            <a:ext cx="1219200" cy="609600"/>
          </a:xfrm>
          <a:prstGeom prst="wedgeRoundRectCallout">
            <a:avLst>
              <a:gd name="adj1" fmla="val 13820"/>
              <a:gd name="adj2" fmla="val 835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Standards</a:t>
            </a:r>
          </a:p>
        </p:txBody>
      </p:sp>
      <p:sp>
        <p:nvSpPr>
          <p:cNvPr id="14" name="Title 1"/>
          <p:cNvSpPr>
            <a:spLocks noGrp="1"/>
          </p:cNvSpPr>
          <p:nvPr>
            <p:ph type="title"/>
          </p:nvPr>
        </p:nvSpPr>
        <p:spPr>
          <a:xfrm>
            <a:off x="685800" y="425450"/>
            <a:ext cx="7772400" cy="987425"/>
          </a:xfrm>
        </p:spPr>
        <p:style>
          <a:lnRef idx="3">
            <a:schemeClr val="lt1"/>
          </a:lnRef>
          <a:fillRef idx="1">
            <a:schemeClr val="accent1"/>
          </a:fillRef>
          <a:effectRef idx="1">
            <a:schemeClr val="accent1"/>
          </a:effectRef>
          <a:fontRef idx="minor">
            <a:schemeClr val="lt1"/>
          </a:fontRef>
        </p:style>
        <p:txBody>
          <a:bodyPr rtlCol="0">
            <a:normAutofit/>
          </a:bodyPr>
          <a:lstStyle/>
          <a:p>
            <a:pPr eaLnBrk="1" fontAlgn="auto" hangingPunct="1">
              <a:spcAft>
                <a:spcPts val="0"/>
              </a:spcAft>
              <a:defRPr/>
            </a:pPr>
            <a:r>
              <a:rPr lang="en-US" dirty="0" smtClean="0"/>
              <a:t>Model Curriculum Example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1000" fill="hold"/>
                                        <p:tgtEl>
                                          <p:spTgt spid="7"/>
                                        </p:tgtEl>
                                        <p:attrNameLst>
                                          <p:attrName>ppt_x</p:attrName>
                                        </p:attrNameLst>
                                      </p:cBhvr>
                                      <p:tavLst>
                                        <p:tav tm="0">
                                          <p:val>
                                            <p:strVal val="#ppt_x"/>
                                          </p:val>
                                        </p:tav>
                                        <p:tav tm="100000">
                                          <p:val>
                                            <p:strVal val="#ppt_x"/>
                                          </p:val>
                                        </p:tav>
                                      </p:tavLst>
                                    </p:anim>
                                    <p:anim calcmode="lin" valueType="num">
                                      <p:cBhvr additive="base">
                                        <p:cTn id="14" dur="10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000" fill="hold"/>
                                        <p:tgtEl>
                                          <p:spTgt spid="8"/>
                                        </p:tgtEl>
                                        <p:attrNameLst>
                                          <p:attrName>ppt_x</p:attrName>
                                        </p:attrNameLst>
                                      </p:cBhvr>
                                      <p:tavLst>
                                        <p:tav tm="0">
                                          <p:val>
                                            <p:strVal val="1+#ppt_w/2"/>
                                          </p:val>
                                        </p:tav>
                                        <p:tav tm="100000">
                                          <p:val>
                                            <p:strVal val="#ppt_x"/>
                                          </p:val>
                                        </p:tav>
                                      </p:tavLst>
                                    </p:anim>
                                    <p:anim calcmode="lin" valueType="num">
                                      <p:cBhvr additive="base">
                                        <p:cTn id="20"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1000" fill="hold"/>
                                        <p:tgtEl>
                                          <p:spTgt spid="9"/>
                                        </p:tgtEl>
                                        <p:attrNameLst>
                                          <p:attrName>ppt_x</p:attrName>
                                        </p:attrNameLst>
                                      </p:cBhvr>
                                      <p:tavLst>
                                        <p:tav tm="0">
                                          <p:val>
                                            <p:strVal val="#ppt_x"/>
                                          </p:val>
                                        </p:tav>
                                        <p:tav tm="100000">
                                          <p:val>
                                            <p:strVal val="#ppt_x"/>
                                          </p:val>
                                        </p:tav>
                                      </p:tavLst>
                                    </p:anim>
                                    <p:anim calcmode="lin" valueType="num">
                                      <p:cBhvr additive="base">
                                        <p:cTn id="26"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1000" fill="hold"/>
                                        <p:tgtEl>
                                          <p:spTgt spid="10"/>
                                        </p:tgtEl>
                                        <p:attrNameLst>
                                          <p:attrName>ppt_x</p:attrName>
                                        </p:attrNameLst>
                                      </p:cBhvr>
                                      <p:tavLst>
                                        <p:tav tm="0">
                                          <p:val>
                                            <p:strVal val="#ppt_x"/>
                                          </p:val>
                                        </p:tav>
                                        <p:tav tm="100000">
                                          <p:val>
                                            <p:strVal val="#ppt_x"/>
                                          </p:val>
                                        </p:tav>
                                      </p:tavLst>
                                    </p:anim>
                                    <p:anim calcmode="lin" valueType="num">
                                      <p:cBhvr additive="base">
                                        <p:cTn id="32"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828800"/>
            <a:ext cx="7315200" cy="4541838"/>
          </a:xfrm>
        </p:spPr>
        <p:txBody>
          <a:bodyPr rtlCol="0">
            <a:normAutofit/>
          </a:bodyPr>
          <a:lstStyle/>
          <a:p>
            <a:pPr eaLnBrk="1" fontAlgn="auto" hangingPunct="1">
              <a:spcBef>
                <a:spcPts val="0"/>
              </a:spcBef>
              <a:spcAft>
                <a:spcPts val="1200"/>
              </a:spcAft>
              <a:defRPr/>
            </a:pPr>
            <a:r>
              <a:rPr lang="en-US" dirty="0" smtClean="0"/>
              <a:t>To be updated and expanded every year</a:t>
            </a:r>
          </a:p>
          <a:p>
            <a:pPr eaLnBrk="1" fontAlgn="auto" hangingPunct="1">
              <a:spcBef>
                <a:spcPts val="0"/>
              </a:spcBef>
              <a:spcAft>
                <a:spcPts val="1200"/>
              </a:spcAft>
              <a:defRPr/>
            </a:pPr>
            <a:r>
              <a:rPr lang="en-US" dirty="0" smtClean="0"/>
              <a:t>Includes link to </a:t>
            </a:r>
            <a:r>
              <a:rPr lang="en-US" dirty="0" smtClean="0">
                <a:solidFill>
                  <a:schemeClr val="accent4"/>
                </a:solidFill>
                <a:hlinkClick r:id="rId3"/>
              </a:rPr>
              <a:t>www.cast.org</a:t>
            </a:r>
            <a:r>
              <a:rPr lang="en-US" dirty="0" smtClean="0">
                <a:solidFill>
                  <a:schemeClr val="accent4"/>
                </a:solidFill>
              </a:rPr>
              <a:t> </a:t>
            </a:r>
            <a:r>
              <a:rPr lang="en-US" dirty="0" smtClean="0"/>
              <a:t>for plethora of resources and strategies for diverse learners</a:t>
            </a:r>
          </a:p>
        </p:txBody>
      </p:sp>
      <p:sp>
        <p:nvSpPr>
          <p:cNvPr id="6" name="Title 1"/>
          <p:cNvSpPr txBox="1">
            <a:spLocks/>
          </p:cNvSpPr>
          <p:nvPr/>
        </p:nvSpPr>
        <p:spPr>
          <a:xfrm>
            <a:off x="685800" y="425450"/>
            <a:ext cx="7772400" cy="987425"/>
          </a:xfrm>
          <a:prstGeom prst="rect">
            <a:avLst/>
          </a:prstGeom>
        </p:spPr>
        <p:style>
          <a:lnRef idx="3">
            <a:schemeClr val="lt1"/>
          </a:lnRef>
          <a:fillRef idx="1">
            <a:schemeClr val="accent1"/>
          </a:fillRef>
          <a:effectRef idx="1">
            <a:schemeClr val="accent1"/>
          </a:effectRef>
          <a:fontRef idx="minor">
            <a:schemeClr val="lt1"/>
          </a:fontRef>
        </p:style>
        <p:txBody>
          <a:bodyPr anchor="ctr">
            <a:normAutofit fontScale="85000" lnSpcReduction="10000"/>
          </a:bodyPr>
          <a:lstStyle/>
          <a:p>
            <a:pPr algn="ctr" fontAlgn="auto">
              <a:spcAft>
                <a:spcPts val="0"/>
              </a:spcAft>
              <a:defRPr/>
            </a:pPr>
            <a:r>
              <a:rPr lang="en-US" sz="4400" dirty="0">
                <a:solidFill>
                  <a:schemeClr val="bg1"/>
                </a:solidFill>
              </a:rPr>
              <a:t>Instructional Strategies and Resources</a:t>
            </a:r>
            <a:endParaRPr lang="en-US" sz="4400" dirty="0">
              <a:solidFill>
                <a:srgbClr val="FFFF00"/>
              </a:solidFill>
            </a:endParaRP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25450"/>
            <a:ext cx="7772400" cy="987425"/>
          </a:xfrm>
        </p:spPr>
        <p:style>
          <a:lnRef idx="3">
            <a:schemeClr val="lt1"/>
          </a:lnRef>
          <a:fillRef idx="1">
            <a:schemeClr val="accent1"/>
          </a:fillRef>
          <a:effectRef idx="1">
            <a:schemeClr val="accent1"/>
          </a:effectRef>
          <a:fontRef idx="minor">
            <a:schemeClr val="lt1"/>
          </a:fontRef>
        </p:style>
        <p:txBody>
          <a:bodyPr rtlCol="0">
            <a:normAutofit/>
          </a:bodyPr>
          <a:lstStyle/>
          <a:p>
            <a:pPr eaLnBrk="1" fontAlgn="auto" hangingPunct="1">
              <a:spcAft>
                <a:spcPts val="0"/>
              </a:spcAft>
              <a:defRPr/>
            </a:pPr>
            <a:r>
              <a:rPr lang="en-US" dirty="0" smtClean="0"/>
              <a:t>Helpful Websites</a:t>
            </a:r>
            <a:endParaRPr lang="en-US" dirty="0"/>
          </a:p>
        </p:txBody>
      </p:sp>
      <p:sp>
        <p:nvSpPr>
          <p:cNvPr id="3" name="Content Placeholder 2"/>
          <p:cNvSpPr>
            <a:spLocks noGrp="1"/>
          </p:cNvSpPr>
          <p:nvPr>
            <p:ph idx="1"/>
          </p:nvPr>
        </p:nvSpPr>
        <p:spPr>
          <a:xfrm>
            <a:off x="685800" y="1828800"/>
            <a:ext cx="7772400" cy="4525963"/>
          </a:xfrm>
        </p:spPr>
        <p:txBody>
          <a:bodyPr rtlCol="0">
            <a:normAutofit fontScale="85000" lnSpcReduction="20000"/>
          </a:bodyPr>
          <a:lstStyle/>
          <a:p>
            <a:pPr eaLnBrk="1" fontAlgn="auto" hangingPunct="1">
              <a:lnSpc>
                <a:spcPct val="120000"/>
              </a:lnSpc>
              <a:spcBef>
                <a:spcPts val="0"/>
              </a:spcBef>
              <a:spcAft>
                <a:spcPts val="0"/>
              </a:spcAft>
              <a:defRPr/>
            </a:pPr>
            <a:r>
              <a:rPr lang="en-US" dirty="0" smtClean="0">
                <a:hlinkClick r:id="rId2"/>
              </a:rPr>
              <a:t>www.corestandards.org</a:t>
            </a:r>
            <a:r>
              <a:rPr lang="en-US" dirty="0" smtClean="0"/>
              <a:t> </a:t>
            </a:r>
          </a:p>
          <a:p>
            <a:pPr indent="-3175" eaLnBrk="1" fontAlgn="auto" hangingPunct="1">
              <a:lnSpc>
                <a:spcPct val="120000"/>
              </a:lnSpc>
              <a:spcBef>
                <a:spcPts val="0"/>
              </a:spcBef>
              <a:spcAft>
                <a:spcPts val="1200"/>
              </a:spcAft>
              <a:buFont typeface="Arial" pitchFamily="34" charset="0"/>
              <a:buNone/>
              <a:defRPr/>
            </a:pPr>
            <a:r>
              <a:rPr lang="en-US" dirty="0" smtClean="0"/>
              <a:t>(Use link at top of page, </a:t>
            </a:r>
            <a:r>
              <a:rPr lang="en-US" i="1" dirty="0" smtClean="0"/>
              <a:t>The Standards</a:t>
            </a:r>
            <a:r>
              <a:rPr lang="en-US" dirty="0" smtClean="0"/>
              <a:t>)</a:t>
            </a:r>
          </a:p>
          <a:p>
            <a:pPr eaLnBrk="1" fontAlgn="auto" hangingPunct="1">
              <a:lnSpc>
                <a:spcPct val="120000"/>
              </a:lnSpc>
              <a:spcBef>
                <a:spcPts val="0"/>
              </a:spcBef>
              <a:spcAft>
                <a:spcPts val="0"/>
              </a:spcAft>
              <a:defRPr/>
            </a:pPr>
            <a:r>
              <a:rPr lang="en-US" u="sng" dirty="0" smtClean="0">
                <a:hlinkClick r:id="rId3"/>
              </a:rPr>
              <a:t>www.commoncore.org</a:t>
            </a:r>
            <a:endParaRPr lang="en-US" u="sng" dirty="0" smtClean="0"/>
          </a:p>
          <a:p>
            <a:pPr indent="-3175" eaLnBrk="1" fontAlgn="auto" hangingPunct="1">
              <a:lnSpc>
                <a:spcPct val="120000"/>
              </a:lnSpc>
              <a:spcBef>
                <a:spcPts val="0"/>
              </a:spcBef>
              <a:spcAft>
                <a:spcPts val="1200"/>
              </a:spcAft>
              <a:buFont typeface="Arial" pitchFamily="34" charset="0"/>
              <a:buNone/>
              <a:defRPr/>
            </a:pPr>
            <a:r>
              <a:rPr lang="en-US" dirty="0" smtClean="0"/>
              <a:t>(Curriculum maps linked to Common Core Standards)</a:t>
            </a:r>
          </a:p>
          <a:p>
            <a:pPr eaLnBrk="1" fontAlgn="auto" hangingPunct="1">
              <a:lnSpc>
                <a:spcPct val="120000"/>
              </a:lnSpc>
              <a:spcBef>
                <a:spcPts val="0"/>
              </a:spcBef>
              <a:spcAft>
                <a:spcPts val="0"/>
              </a:spcAft>
              <a:defRPr/>
            </a:pPr>
            <a:r>
              <a:rPr lang="en-US" dirty="0" smtClean="0">
                <a:hlinkClick r:id="rId4"/>
              </a:rPr>
              <a:t>www.education.ohio.gov</a:t>
            </a:r>
            <a:r>
              <a:rPr lang="en-US" dirty="0" smtClean="0"/>
              <a:t> </a:t>
            </a:r>
          </a:p>
          <a:p>
            <a:pPr indent="-3175" eaLnBrk="1" fontAlgn="auto" hangingPunct="1">
              <a:lnSpc>
                <a:spcPct val="120000"/>
              </a:lnSpc>
              <a:spcBef>
                <a:spcPts val="0"/>
              </a:spcBef>
              <a:spcAft>
                <a:spcPts val="1200"/>
              </a:spcAft>
              <a:buFont typeface="Arial" pitchFamily="34" charset="0"/>
              <a:buNone/>
              <a:defRPr/>
            </a:pPr>
            <a:r>
              <a:rPr lang="en-US" dirty="0" smtClean="0"/>
              <a:t>(Academic Content Standards</a:t>
            </a:r>
            <a:r>
              <a:rPr lang="en-US" b="1" dirty="0" smtClean="0">
                <a:solidFill>
                  <a:srgbClr val="FF0000"/>
                </a:solidFill>
              </a:rPr>
              <a:t>&gt;</a:t>
            </a:r>
            <a:r>
              <a:rPr lang="en-US" dirty="0" smtClean="0"/>
              <a:t>English Language Arts</a:t>
            </a:r>
            <a:r>
              <a:rPr lang="en-US" b="1" dirty="0" smtClean="0">
                <a:solidFill>
                  <a:srgbClr val="FF0000"/>
                </a:solidFill>
              </a:rPr>
              <a:t>&gt;</a:t>
            </a:r>
            <a:r>
              <a:rPr lang="en-US" dirty="0" smtClean="0"/>
              <a:t>Comparison of the K-12 Ohio Academic Content Standards and the Common Core Standards)</a:t>
            </a: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828800"/>
            <a:ext cx="7315200" cy="4525963"/>
          </a:xfrm>
        </p:spPr>
        <p:txBody>
          <a:bodyPr rtlCol="0">
            <a:normAutofit/>
          </a:bodyPr>
          <a:lstStyle/>
          <a:p>
            <a:pPr eaLnBrk="1" fontAlgn="auto" hangingPunct="1">
              <a:spcBef>
                <a:spcPts val="0"/>
              </a:spcBef>
              <a:spcAft>
                <a:spcPts val="1200"/>
              </a:spcAft>
              <a:buClr>
                <a:schemeClr val="accent4"/>
              </a:buClr>
              <a:defRPr/>
            </a:pPr>
            <a:r>
              <a:rPr lang="en-US" dirty="0" smtClean="0"/>
              <a:t>On ELA landing page, link to video clip entitled </a:t>
            </a:r>
            <a:r>
              <a:rPr lang="en-US" i="1" dirty="0" smtClean="0"/>
              <a:t>Bringing Common Core to Life</a:t>
            </a:r>
          </a:p>
          <a:p>
            <a:pPr eaLnBrk="1" fontAlgn="auto" hangingPunct="1">
              <a:spcBef>
                <a:spcPts val="0"/>
              </a:spcBef>
              <a:spcAft>
                <a:spcPts val="1200"/>
              </a:spcAft>
              <a:buClr>
                <a:schemeClr val="accent4"/>
              </a:buClr>
              <a:defRPr/>
            </a:pPr>
            <a:r>
              <a:rPr lang="en-US" dirty="0" smtClean="0"/>
              <a:t>Presentation of model lesson by one of writers of Common Core, David Coleman </a:t>
            </a:r>
          </a:p>
          <a:p>
            <a:pPr eaLnBrk="1" fontAlgn="auto" hangingPunct="1">
              <a:spcBef>
                <a:spcPts val="0"/>
              </a:spcBef>
              <a:spcAft>
                <a:spcPts val="1200"/>
              </a:spcAft>
              <a:buClr>
                <a:schemeClr val="accent4"/>
              </a:buClr>
              <a:defRPr/>
            </a:pPr>
            <a:r>
              <a:rPr lang="en-US" dirty="0" smtClean="0"/>
              <a:t>Demonstrates how to teach close reading of text</a:t>
            </a:r>
            <a:endParaRPr lang="en-US" dirty="0"/>
          </a:p>
        </p:txBody>
      </p:sp>
      <p:sp>
        <p:nvSpPr>
          <p:cNvPr id="5" name="Title 1"/>
          <p:cNvSpPr txBox="1">
            <a:spLocks/>
          </p:cNvSpPr>
          <p:nvPr/>
        </p:nvSpPr>
        <p:spPr>
          <a:xfrm>
            <a:off x="685800" y="425450"/>
            <a:ext cx="7772400" cy="987425"/>
          </a:xfrm>
          <a:prstGeom prst="rect">
            <a:avLst/>
          </a:prstGeom>
        </p:spPr>
        <p:style>
          <a:lnRef idx="3">
            <a:schemeClr val="lt1"/>
          </a:lnRef>
          <a:fillRef idx="1">
            <a:schemeClr val="accent1"/>
          </a:fillRef>
          <a:effectRef idx="1">
            <a:schemeClr val="accent1"/>
          </a:effectRef>
          <a:fontRef idx="minor">
            <a:schemeClr val="lt1"/>
          </a:fontRef>
        </p:style>
        <p:txBody>
          <a:bodyPr anchor="ctr">
            <a:normAutofit/>
          </a:bodyPr>
          <a:lstStyle/>
          <a:p>
            <a:pPr algn="ctr" fontAlgn="auto">
              <a:spcAft>
                <a:spcPts val="0"/>
              </a:spcAft>
              <a:defRPr/>
            </a:pPr>
            <a:r>
              <a:rPr lang="en-US" sz="4400" dirty="0"/>
              <a:t>Another Powerful Resource</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e 2"/>
          <p:cNvSpPr/>
          <p:nvPr/>
        </p:nvSpPr>
        <p:spPr>
          <a:xfrm>
            <a:off x="2286000" y="1676400"/>
            <a:ext cx="4135438" cy="4135438"/>
          </a:xfrm>
          <a:prstGeom prst="pie">
            <a:avLst>
              <a:gd name="adj1" fmla="val 9000000"/>
              <a:gd name="adj2" fmla="val 16200000"/>
            </a:avLst>
          </a:prstGeom>
          <a:solidFill>
            <a:schemeClr val="tx2">
              <a:lumMod val="60000"/>
              <a:lumOff val="40000"/>
            </a:schemeClr>
          </a:solidFill>
        </p:spPr>
        <p:style>
          <a:lnRef idx="0">
            <a:schemeClr val="lt1">
              <a:hueOff val="0"/>
              <a:satOff val="0"/>
              <a:lumOff val="0"/>
              <a:alphaOff val="0"/>
            </a:schemeClr>
          </a:lnRef>
          <a:fillRef idx="3">
            <a:schemeClr val="accent1">
              <a:shade val="80000"/>
              <a:hueOff val="306246"/>
              <a:satOff val="-4392"/>
              <a:lumOff val="25615"/>
              <a:alphaOff val="0"/>
            </a:schemeClr>
          </a:fillRef>
          <a:effectRef idx="2">
            <a:schemeClr val="accent1">
              <a:shade val="80000"/>
              <a:hueOff val="306246"/>
              <a:satOff val="-4392"/>
              <a:lumOff val="25615"/>
              <a:alphaOff val="0"/>
            </a:schemeClr>
          </a:effectRef>
          <a:fontRef idx="minor">
            <a:schemeClr val="lt1"/>
          </a:fontRef>
        </p:style>
      </p:sp>
      <p:sp>
        <p:nvSpPr>
          <p:cNvPr id="4" name="Pie 3"/>
          <p:cNvSpPr/>
          <p:nvPr/>
        </p:nvSpPr>
        <p:spPr>
          <a:xfrm>
            <a:off x="2570163" y="1828800"/>
            <a:ext cx="4135437" cy="4135438"/>
          </a:xfrm>
          <a:prstGeom prst="pie">
            <a:avLst>
              <a:gd name="adj1" fmla="val 16200000"/>
              <a:gd name="adj2" fmla="val 1800000"/>
            </a:avLst>
          </a:prstGeom>
          <a:solidFill>
            <a:schemeClr val="accent1">
              <a:lumMod val="40000"/>
              <a:lumOff val="60000"/>
            </a:schemeClr>
          </a:solidFill>
        </p:spPr>
        <p:style>
          <a:lnRef idx="0">
            <a:schemeClr val="lt1">
              <a:hueOff val="0"/>
              <a:satOff val="0"/>
              <a:lumOff val="0"/>
              <a:alphaOff val="0"/>
            </a:schemeClr>
          </a:lnRef>
          <a:fillRef idx="3">
            <a:schemeClr val="accent1">
              <a:shade val="80000"/>
              <a:hueOff val="0"/>
              <a:satOff val="0"/>
              <a:lumOff val="0"/>
              <a:alphaOff val="0"/>
            </a:schemeClr>
          </a:fillRef>
          <a:effectRef idx="2">
            <a:schemeClr val="accent1">
              <a:shade val="80000"/>
              <a:hueOff val="0"/>
              <a:satOff val="0"/>
              <a:lumOff val="0"/>
              <a:alphaOff val="0"/>
            </a:schemeClr>
          </a:effectRef>
          <a:fontRef idx="minor">
            <a:schemeClr val="lt1"/>
          </a:fontRef>
        </p:style>
      </p:sp>
      <p:sp>
        <p:nvSpPr>
          <p:cNvPr id="5" name="Pie 4"/>
          <p:cNvSpPr/>
          <p:nvPr/>
        </p:nvSpPr>
        <p:spPr>
          <a:xfrm>
            <a:off x="2514600" y="1960563"/>
            <a:ext cx="4135438" cy="4135437"/>
          </a:xfrm>
          <a:prstGeom prst="pie">
            <a:avLst>
              <a:gd name="adj1" fmla="val 1800000"/>
              <a:gd name="adj2" fmla="val 9000000"/>
            </a:avLst>
          </a:prstGeom>
          <a:solidFill>
            <a:schemeClr val="accent1">
              <a:lumMod val="60000"/>
              <a:lumOff val="40000"/>
            </a:schemeClr>
          </a:solidFill>
        </p:spPr>
        <p:style>
          <a:lnRef idx="0">
            <a:schemeClr val="lt1">
              <a:hueOff val="0"/>
              <a:satOff val="0"/>
              <a:lumOff val="0"/>
              <a:alphaOff val="0"/>
            </a:schemeClr>
          </a:lnRef>
          <a:fillRef idx="3">
            <a:schemeClr val="accent1">
              <a:shade val="80000"/>
              <a:hueOff val="153123"/>
              <a:satOff val="-2196"/>
              <a:lumOff val="12807"/>
              <a:alphaOff val="0"/>
            </a:schemeClr>
          </a:fillRef>
          <a:effectRef idx="2">
            <a:schemeClr val="accent1">
              <a:shade val="80000"/>
              <a:hueOff val="153123"/>
              <a:satOff val="-2196"/>
              <a:lumOff val="12807"/>
              <a:alphaOff val="0"/>
            </a:schemeClr>
          </a:effectRef>
          <a:fontRef idx="minor">
            <a:schemeClr val="lt1"/>
          </a:fontRef>
        </p:style>
      </p:sp>
      <p:sp>
        <p:nvSpPr>
          <p:cNvPr id="9221" name="TextBox 6"/>
          <p:cNvSpPr txBox="1">
            <a:spLocks noChangeArrowheads="1"/>
          </p:cNvSpPr>
          <p:nvPr/>
        </p:nvSpPr>
        <p:spPr bwMode="auto">
          <a:xfrm>
            <a:off x="2654300" y="2341563"/>
            <a:ext cx="144780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2000" b="1">
                <a:latin typeface="Calibri" pitchFamily="34" charset="0"/>
              </a:rPr>
              <a:t>Revised Academic Content Standards: June 2010</a:t>
            </a:r>
          </a:p>
        </p:txBody>
      </p:sp>
      <p:sp>
        <p:nvSpPr>
          <p:cNvPr id="9222" name="TextBox 7"/>
          <p:cNvSpPr txBox="1">
            <a:spLocks noChangeArrowheads="1"/>
          </p:cNvSpPr>
          <p:nvPr/>
        </p:nvSpPr>
        <p:spPr bwMode="auto">
          <a:xfrm>
            <a:off x="4725988" y="2819400"/>
            <a:ext cx="17510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2000" b="1">
                <a:latin typeface="Calibri" pitchFamily="34" charset="0"/>
              </a:rPr>
              <a:t>Model</a:t>
            </a:r>
          </a:p>
          <a:p>
            <a:pPr algn="ctr" eaLnBrk="1" hangingPunct="1"/>
            <a:r>
              <a:rPr lang="en-US" sz="2000" b="1">
                <a:latin typeface="Calibri" pitchFamily="34" charset="0"/>
              </a:rPr>
              <a:t> Curricula:</a:t>
            </a:r>
          </a:p>
          <a:p>
            <a:pPr algn="ctr" eaLnBrk="1" hangingPunct="1"/>
            <a:r>
              <a:rPr lang="en-US" sz="2000" b="1">
                <a:latin typeface="Calibri" pitchFamily="34" charset="0"/>
              </a:rPr>
              <a:t>March 2011</a:t>
            </a:r>
          </a:p>
        </p:txBody>
      </p:sp>
      <p:sp>
        <p:nvSpPr>
          <p:cNvPr id="9223" name="TextBox 8"/>
          <p:cNvSpPr txBox="1">
            <a:spLocks noChangeArrowheads="1"/>
          </p:cNvSpPr>
          <p:nvPr/>
        </p:nvSpPr>
        <p:spPr bwMode="auto">
          <a:xfrm>
            <a:off x="3721100" y="4703763"/>
            <a:ext cx="18923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2000" b="1">
                <a:latin typeface="Calibri" pitchFamily="34" charset="0"/>
              </a:rPr>
              <a:t>Aligned System</a:t>
            </a:r>
          </a:p>
          <a:p>
            <a:pPr algn="ctr" eaLnBrk="1" hangingPunct="1"/>
            <a:r>
              <a:rPr lang="en-US" sz="2000" b="1">
                <a:latin typeface="Calibri" pitchFamily="34" charset="0"/>
              </a:rPr>
              <a:t>of Assessments:</a:t>
            </a:r>
          </a:p>
          <a:p>
            <a:pPr algn="ctr" eaLnBrk="1" hangingPunct="1"/>
            <a:r>
              <a:rPr lang="en-US" sz="2000" b="1">
                <a:latin typeface="Calibri" pitchFamily="34" charset="0"/>
              </a:rPr>
              <a:t>2014</a:t>
            </a:r>
          </a:p>
        </p:txBody>
      </p:sp>
      <p:sp>
        <p:nvSpPr>
          <p:cNvPr id="11" name="Title 2"/>
          <p:cNvSpPr>
            <a:spLocks noGrp="1"/>
          </p:cNvSpPr>
          <p:nvPr>
            <p:ph type="title"/>
          </p:nvPr>
        </p:nvSpPr>
        <p:spPr>
          <a:xfrm>
            <a:off x="685800" y="425450"/>
            <a:ext cx="7772400" cy="990600"/>
          </a:xfrm>
        </p:spPr>
        <p:style>
          <a:lnRef idx="3">
            <a:schemeClr val="lt1"/>
          </a:lnRef>
          <a:fillRef idx="1">
            <a:schemeClr val="accent1"/>
          </a:fillRef>
          <a:effectRef idx="1">
            <a:schemeClr val="accent1"/>
          </a:effectRef>
          <a:fontRef idx="minor">
            <a:schemeClr val="lt1"/>
          </a:fontRef>
        </p:style>
        <p:txBody>
          <a:bodyPr rtlCol="0">
            <a:normAutofit fontScale="90000"/>
          </a:bodyPr>
          <a:lstStyle/>
          <a:p>
            <a:pPr eaLnBrk="1" fontAlgn="auto" hangingPunct="1">
              <a:spcAft>
                <a:spcPts val="0"/>
              </a:spcAft>
              <a:defRPr/>
            </a:pPr>
            <a:r>
              <a:rPr lang="en-US" dirty="0" smtClean="0">
                <a:solidFill>
                  <a:schemeClr val="tx1"/>
                </a:solidFill>
              </a:rPr>
              <a:t/>
            </a:r>
            <a:br>
              <a:rPr lang="en-US" dirty="0" smtClean="0">
                <a:solidFill>
                  <a:schemeClr val="tx1"/>
                </a:solidFill>
              </a:rPr>
            </a:br>
            <a:r>
              <a:rPr lang="en-US" dirty="0" smtClean="0">
                <a:solidFill>
                  <a:schemeClr val="bg1"/>
                </a:solidFill>
              </a:rPr>
              <a:t>First Step: Revised Standards</a:t>
            </a:r>
            <a:r>
              <a:rPr lang="en-US" dirty="0" smtClean="0"/>
              <a:t/>
            </a:r>
            <a:br>
              <a:rPr lang="en-US" dirty="0" smtClean="0"/>
            </a:br>
            <a:endParaRPr lang="en-US" dirty="0"/>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e 3"/>
          <p:cNvSpPr/>
          <p:nvPr/>
        </p:nvSpPr>
        <p:spPr>
          <a:xfrm>
            <a:off x="2417763" y="1808163"/>
            <a:ext cx="4135437" cy="4135437"/>
          </a:xfrm>
          <a:prstGeom prst="pie">
            <a:avLst>
              <a:gd name="adj1" fmla="val 9000000"/>
              <a:gd name="adj2" fmla="val 16200000"/>
            </a:avLst>
          </a:prstGeom>
          <a:solidFill>
            <a:schemeClr val="tx2">
              <a:lumMod val="60000"/>
              <a:lumOff val="40000"/>
            </a:schemeClr>
          </a:solidFill>
        </p:spPr>
        <p:style>
          <a:lnRef idx="0">
            <a:schemeClr val="lt1">
              <a:hueOff val="0"/>
              <a:satOff val="0"/>
              <a:lumOff val="0"/>
              <a:alphaOff val="0"/>
            </a:schemeClr>
          </a:lnRef>
          <a:fillRef idx="3">
            <a:schemeClr val="accent1">
              <a:shade val="80000"/>
              <a:hueOff val="306246"/>
              <a:satOff val="-4392"/>
              <a:lumOff val="25615"/>
              <a:alphaOff val="0"/>
            </a:schemeClr>
          </a:fillRef>
          <a:effectRef idx="2">
            <a:schemeClr val="accent1">
              <a:shade val="80000"/>
              <a:hueOff val="306246"/>
              <a:satOff val="-4392"/>
              <a:lumOff val="25615"/>
              <a:alphaOff val="0"/>
            </a:schemeClr>
          </a:effectRef>
          <a:fontRef idx="minor">
            <a:schemeClr val="lt1"/>
          </a:fontRef>
        </p:style>
      </p:sp>
      <p:sp>
        <p:nvSpPr>
          <p:cNvPr id="5" name="Pie 4"/>
          <p:cNvSpPr/>
          <p:nvPr/>
        </p:nvSpPr>
        <p:spPr>
          <a:xfrm>
            <a:off x="2570163" y="1828800"/>
            <a:ext cx="4135437" cy="4135438"/>
          </a:xfrm>
          <a:prstGeom prst="pie">
            <a:avLst>
              <a:gd name="adj1" fmla="val 16200000"/>
              <a:gd name="adj2" fmla="val 1800000"/>
            </a:avLst>
          </a:prstGeom>
          <a:solidFill>
            <a:schemeClr val="accent1">
              <a:lumMod val="40000"/>
              <a:lumOff val="60000"/>
            </a:schemeClr>
          </a:solidFill>
        </p:spPr>
        <p:style>
          <a:lnRef idx="0">
            <a:schemeClr val="lt1">
              <a:hueOff val="0"/>
              <a:satOff val="0"/>
              <a:lumOff val="0"/>
              <a:alphaOff val="0"/>
            </a:schemeClr>
          </a:lnRef>
          <a:fillRef idx="3">
            <a:schemeClr val="accent1">
              <a:shade val="80000"/>
              <a:hueOff val="0"/>
              <a:satOff val="0"/>
              <a:lumOff val="0"/>
              <a:alphaOff val="0"/>
            </a:schemeClr>
          </a:fillRef>
          <a:effectRef idx="2">
            <a:schemeClr val="accent1">
              <a:shade val="80000"/>
              <a:hueOff val="0"/>
              <a:satOff val="0"/>
              <a:lumOff val="0"/>
              <a:alphaOff val="0"/>
            </a:schemeClr>
          </a:effectRef>
          <a:fontRef idx="minor">
            <a:schemeClr val="lt1"/>
          </a:fontRef>
        </p:style>
      </p:sp>
      <p:sp>
        <p:nvSpPr>
          <p:cNvPr id="7" name="Pie 6"/>
          <p:cNvSpPr/>
          <p:nvPr/>
        </p:nvSpPr>
        <p:spPr>
          <a:xfrm>
            <a:off x="2514600" y="2112963"/>
            <a:ext cx="4135438" cy="4135437"/>
          </a:xfrm>
          <a:prstGeom prst="pie">
            <a:avLst>
              <a:gd name="adj1" fmla="val 1800000"/>
              <a:gd name="adj2" fmla="val 9000000"/>
            </a:avLst>
          </a:prstGeom>
          <a:solidFill>
            <a:schemeClr val="accent1">
              <a:lumMod val="60000"/>
              <a:lumOff val="40000"/>
            </a:schemeClr>
          </a:solidFill>
        </p:spPr>
        <p:style>
          <a:lnRef idx="0">
            <a:schemeClr val="lt1">
              <a:hueOff val="0"/>
              <a:satOff val="0"/>
              <a:lumOff val="0"/>
              <a:alphaOff val="0"/>
            </a:schemeClr>
          </a:lnRef>
          <a:fillRef idx="3">
            <a:schemeClr val="accent1">
              <a:shade val="80000"/>
              <a:hueOff val="153123"/>
              <a:satOff val="-2196"/>
              <a:lumOff val="12807"/>
              <a:alphaOff val="0"/>
            </a:schemeClr>
          </a:fillRef>
          <a:effectRef idx="2">
            <a:schemeClr val="accent1">
              <a:shade val="80000"/>
              <a:hueOff val="153123"/>
              <a:satOff val="-2196"/>
              <a:lumOff val="12807"/>
              <a:alphaOff val="0"/>
            </a:schemeClr>
          </a:effectRef>
          <a:fontRef idx="minor">
            <a:schemeClr val="lt1"/>
          </a:fontRef>
        </p:style>
      </p:sp>
      <p:sp>
        <p:nvSpPr>
          <p:cNvPr id="41989" name="TextBox 7"/>
          <p:cNvSpPr txBox="1">
            <a:spLocks noChangeArrowheads="1"/>
          </p:cNvSpPr>
          <p:nvPr/>
        </p:nvSpPr>
        <p:spPr bwMode="auto">
          <a:xfrm>
            <a:off x="2786063" y="2473325"/>
            <a:ext cx="14478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2000" b="1">
                <a:latin typeface="Calibri" pitchFamily="34" charset="0"/>
              </a:rPr>
              <a:t>Revised Academic Content Standards: June 2010</a:t>
            </a:r>
          </a:p>
        </p:txBody>
      </p:sp>
      <p:sp>
        <p:nvSpPr>
          <p:cNvPr id="41990" name="TextBox 8"/>
          <p:cNvSpPr txBox="1">
            <a:spLocks noChangeArrowheads="1"/>
          </p:cNvSpPr>
          <p:nvPr/>
        </p:nvSpPr>
        <p:spPr bwMode="auto">
          <a:xfrm>
            <a:off x="4725988" y="2819400"/>
            <a:ext cx="17510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2000" b="1">
                <a:latin typeface="Calibri" pitchFamily="34" charset="0"/>
              </a:rPr>
              <a:t>Model</a:t>
            </a:r>
          </a:p>
          <a:p>
            <a:pPr algn="ctr" eaLnBrk="1" hangingPunct="1"/>
            <a:r>
              <a:rPr lang="en-US" sz="2000" b="1">
                <a:latin typeface="Calibri" pitchFamily="34" charset="0"/>
              </a:rPr>
              <a:t> Curricula:</a:t>
            </a:r>
          </a:p>
          <a:p>
            <a:pPr algn="ctr" eaLnBrk="1" hangingPunct="1"/>
            <a:r>
              <a:rPr lang="en-US" sz="2000" b="1">
                <a:latin typeface="Calibri" pitchFamily="34" charset="0"/>
              </a:rPr>
              <a:t>March 2011</a:t>
            </a:r>
          </a:p>
        </p:txBody>
      </p:sp>
      <p:sp>
        <p:nvSpPr>
          <p:cNvPr id="41991" name="TextBox 9"/>
          <p:cNvSpPr txBox="1">
            <a:spLocks noChangeArrowheads="1"/>
          </p:cNvSpPr>
          <p:nvPr/>
        </p:nvSpPr>
        <p:spPr bwMode="auto">
          <a:xfrm>
            <a:off x="3721100" y="4856163"/>
            <a:ext cx="18923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2000" b="1">
                <a:latin typeface="Calibri" pitchFamily="34" charset="0"/>
              </a:rPr>
              <a:t>Aligned System</a:t>
            </a:r>
          </a:p>
          <a:p>
            <a:pPr algn="ctr" eaLnBrk="1" hangingPunct="1"/>
            <a:r>
              <a:rPr lang="en-US" sz="2000" b="1">
                <a:latin typeface="Calibri" pitchFamily="34" charset="0"/>
              </a:rPr>
              <a:t>of Assessments:</a:t>
            </a:r>
          </a:p>
          <a:p>
            <a:pPr algn="ctr" eaLnBrk="1" hangingPunct="1"/>
            <a:r>
              <a:rPr lang="en-US" sz="2000" b="1">
                <a:latin typeface="Calibri" pitchFamily="34" charset="0"/>
              </a:rPr>
              <a:t>2014</a:t>
            </a:r>
          </a:p>
        </p:txBody>
      </p:sp>
      <p:sp>
        <p:nvSpPr>
          <p:cNvPr id="12" name="Title 1"/>
          <p:cNvSpPr txBox="1">
            <a:spLocks/>
          </p:cNvSpPr>
          <p:nvPr/>
        </p:nvSpPr>
        <p:spPr>
          <a:xfrm>
            <a:off x="685800" y="425450"/>
            <a:ext cx="7772400" cy="987425"/>
          </a:xfrm>
          <a:prstGeom prst="rect">
            <a:avLst/>
          </a:prstGeom>
        </p:spPr>
        <p:style>
          <a:lnRef idx="3">
            <a:schemeClr val="lt1"/>
          </a:lnRef>
          <a:fillRef idx="1">
            <a:schemeClr val="accent1"/>
          </a:fillRef>
          <a:effectRef idx="1">
            <a:schemeClr val="accent1"/>
          </a:effectRef>
          <a:fontRef idx="minor">
            <a:schemeClr val="lt1"/>
          </a:fontRef>
        </p:style>
        <p:txBody>
          <a:bodyPr anchor="ctr">
            <a:normAutofit fontScale="77500" lnSpcReduction="20000"/>
          </a:bodyPr>
          <a:lstStyle/>
          <a:p>
            <a:pPr algn="ctr" fontAlgn="auto">
              <a:spcAft>
                <a:spcPts val="0"/>
              </a:spcAft>
              <a:defRPr/>
            </a:pPr>
            <a:r>
              <a:rPr lang="en-US" sz="4400" dirty="0"/>
              <a:t>Ohio’s Comprehensive Educational System</a:t>
            </a: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371600" y="381000"/>
            <a:ext cx="6477000" cy="1143000"/>
          </a:xfrm>
        </p:spPr>
        <p:style>
          <a:lnRef idx="0">
            <a:schemeClr val="accent1"/>
          </a:lnRef>
          <a:fillRef idx="3">
            <a:schemeClr val="accent1"/>
          </a:fillRef>
          <a:effectRef idx="3">
            <a:schemeClr val="accent1"/>
          </a:effectRef>
          <a:fontRef idx="minor">
            <a:schemeClr val="lt1"/>
          </a:fontRef>
        </p:style>
        <p:txBody>
          <a:bodyPr/>
          <a:lstStyle/>
          <a:p>
            <a:pPr eaLnBrk="1" hangingPunct="1">
              <a:defRPr/>
            </a:pPr>
            <a:r>
              <a:rPr lang="en-US" sz="5400" dirty="0" smtClean="0">
                <a:solidFill>
                  <a:schemeClr val="bg1"/>
                </a:solidFill>
                <a:effectLst>
                  <a:outerShdw blurRad="38100" dist="38100" dir="2700000" algn="tl">
                    <a:srgbClr val="000000">
                      <a:alpha val="43137"/>
                    </a:srgbClr>
                  </a:outerShdw>
                </a:effectLst>
              </a:rPr>
              <a:t>Ohio’s Decision</a:t>
            </a:r>
          </a:p>
        </p:txBody>
      </p:sp>
      <p:sp>
        <p:nvSpPr>
          <p:cNvPr id="7" name="Content Placeholder 6"/>
          <p:cNvSpPr>
            <a:spLocks noGrp="1"/>
          </p:cNvSpPr>
          <p:nvPr>
            <p:ph idx="1"/>
          </p:nvPr>
        </p:nvSpPr>
        <p:spPr bwMode="auto">
          <a:xfrm>
            <a:off x="762000" y="1828800"/>
            <a:ext cx="7924800" cy="4191000"/>
          </a:xfrm>
          <a:prstGeom prst="ellipse">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normAutofit lnSpcReduction="10000"/>
          </a:bodyPr>
          <a:lstStyle/>
          <a:p>
            <a:pPr marL="0" indent="0" algn="ctr">
              <a:buNone/>
            </a:pPr>
            <a:r>
              <a:rPr lang="en-US" sz="2800" dirty="0">
                <a:solidFill>
                  <a:schemeClr val="accent2">
                    <a:lumMod val="75000"/>
                  </a:schemeClr>
                </a:solidFill>
                <a:effectLst>
                  <a:outerShdw blurRad="38100" dist="38100" dir="2700000" algn="tl">
                    <a:srgbClr val="000000">
                      <a:alpha val="43137"/>
                    </a:srgbClr>
                  </a:outerShdw>
                </a:effectLst>
              </a:rPr>
              <a:t>Ohio had been a participating member </a:t>
            </a:r>
            <a:r>
              <a:rPr lang="en-US" sz="2800" dirty="0" smtClean="0">
                <a:solidFill>
                  <a:schemeClr val="accent2">
                    <a:lumMod val="75000"/>
                  </a:schemeClr>
                </a:solidFill>
                <a:effectLst>
                  <a:outerShdw blurRad="38100" dist="38100" dir="2700000" algn="tl">
                    <a:srgbClr val="000000">
                      <a:alpha val="43137"/>
                    </a:srgbClr>
                  </a:outerShdw>
                </a:effectLst>
              </a:rPr>
              <a:t>of two consortia. </a:t>
            </a:r>
          </a:p>
          <a:p>
            <a:pPr marL="0" indent="0" algn="ctr">
              <a:buNone/>
            </a:pPr>
            <a:endParaRPr lang="en-US" sz="2800" dirty="0">
              <a:solidFill>
                <a:schemeClr val="accent2">
                  <a:lumMod val="75000"/>
                </a:schemeClr>
              </a:solidFill>
              <a:effectLst>
                <a:outerShdw blurRad="38100" dist="38100" dir="2700000" algn="tl">
                  <a:srgbClr val="000000">
                    <a:alpha val="43137"/>
                  </a:srgbClr>
                </a:outerShdw>
              </a:effectLst>
            </a:endParaRPr>
          </a:p>
          <a:p>
            <a:pPr marL="0" indent="0" algn="ctr">
              <a:buNone/>
            </a:pPr>
            <a:r>
              <a:rPr lang="en-US" sz="2800" dirty="0" smtClean="0">
                <a:solidFill>
                  <a:schemeClr val="accent2">
                    <a:lumMod val="75000"/>
                  </a:schemeClr>
                </a:solidFill>
                <a:effectLst>
                  <a:outerShdw blurRad="38100" dist="38100" dir="2700000" algn="tl">
                    <a:srgbClr val="000000">
                      <a:alpha val="43137"/>
                    </a:srgbClr>
                  </a:outerShdw>
                </a:effectLst>
              </a:rPr>
              <a:t>On November 15, 2011 the Ohio State Board of Education voted for Ohio to join </a:t>
            </a:r>
            <a:r>
              <a:rPr lang="en-US" sz="2800" b="1" dirty="0" smtClean="0">
                <a:solidFill>
                  <a:schemeClr val="accent2">
                    <a:lumMod val="75000"/>
                  </a:schemeClr>
                </a:solidFill>
                <a:effectLst>
                  <a:outerShdw blurRad="38100" dist="38100" dir="2700000" algn="tl">
                    <a:srgbClr val="000000">
                      <a:alpha val="43137"/>
                    </a:srgbClr>
                  </a:outerShdw>
                </a:effectLst>
              </a:rPr>
              <a:t>PARCC</a:t>
            </a:r>
            <a:r>
              <a:rPr lang="en-US" sz="2800" dirty="0" smtClean="0">
                <a:solidFill>
                  <a:schemeClr val="accent2">
                    <a:lumMod val="75000"/>
                  </a:schemeClr>
                </a:solidFill>
                <a:effectLst>
                  <a:outerShdw blurRad="38100" dist="38100" dir="2700000" algn="tl">
                    <a:srgbClr val="000000">
                      <a:alpha val="43137"/>
                    </a:srgbClr>
                  </a:outerShdw>
                </a:effectLst>
              </a:rPr>
              <a:t> as a governing member.</a:t>
            </a:r>
            <a:endParaRPr lang="en-US" sz="2800" dirty="0">
              <a:solidFill>
                <a:schemeClr val="accent2">
                  <a:lumMod val="75000"/>
                </a:schemeClr>
              </a:solidFill>
              <a:effectLst>
                <a:outerShdw blurRad="38100" dist="38100" dir="2700000" algn="tl">
                  <a:srgbClr val="000000">
                    <a:alpha val="43137"/>
                  </a:srgbClr>
                </a:outerShdw>
              </a:effectLs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a typeface="ヒラギノ角ゴ Pro W3" pitchFamily="1" charset="-128"/>
            </a:endParaRPr>
          </a:p>
        </p:txBody>
      </p:sp>
      <p:grpSp>
        <p:nvGrpSpPr>
          <p:cNvPr id="4" name="Group 3"/>
          <p:cNvGrpSpPr/>
          <p:nvPr/>
        </p:nvGrpSpPr>
        <p:grpSpPr>
          <a:xfrm>
            <a:off x="6153150" y="6248400"/>
            <a:ext cx="1847850" cy="247650"/>
            <a:chOff x="228600" y="457200"/>
            <a:chExt cx="1847850" cy="247650"/>
          </a:xfrm>
        </p:grpSpPr>
        <p:pic>
          <p:nvPicPr>
            <p:cNvPr id="5" name="Picture 2" descr="http://www.ode.state.oh.us/gd/templates/images/ODE/ohio_logo.gif">
              <a:hlinkClick r:id="rId3"/>
            </p:cNvPr>
            <p:cNvPicPr>
              <a:picLocks noChangeAspect="1" noChangeArrowheads="1"/>
            </p:cNvPicPr>
            <p:nvPr/>
          </p:nvPicPr>
          <p:blipFill>
            <a:blip r:embed="rId4" cstate="print"/>
            <a:srcRect/>
            <a:stretch>
              <a:fillRect/>
            </a:stretch>
          </p:blipFill>
          <p:spPr bwMode="auto">
            <a:xfrm>
              <a:off x="228600" y="457200"/>
              <a:ext cx="1019175" cy="247650"/>
            </a:xfrm>
            <a:prstGeom prst="rect">
              <a:avLst/>
            </a:prstGeom>
            <a:noFill/>
          </p:spPr>
        </p:pic>
        <p:pic>
          <p:nvPicPr>
            <p:cNvPr id="6" name="Picture 4" descr="http://www.ode.state.oh.us/gd/templates/images/ODE/ode_logo.gif">
              <a:hlinkClick r:id="rId5"/>
            </p:cNvPr>
            <p:cNvPicPr>
              <a:picLocks noChangeAspect="1" noChangeArrowheads="1"/>
            </p:cNvPicPr>
            <p:nvPr/>
          </p:nvPicPr>
          <p:blipFill>
            <a:blip r:embed="rId6" cstate="print"/>
            <a:srcRect/>
            <a:stretch>
              <a:fillRect/>
            </a:stretch>
          </p:blipFill>
          <p:spPr bwMode="auto">
            <a:xfrm>
              <a:off x="1371600" y="457200"/>
              <a:ext cx="704850" cy="228600"/>
            </a:xfrm>
            <a:prstGeom prst="rect">
              <a:avLst/>
            </a:prstGeom>
            <a:noFill/>
          </p:spPr>
        </p:pic>
      </p:grpSp>
      <p:sp>
        <p:nvSpPr>
          <p:cNvPr id="2" name="Slide Number Placeholder 1"/>
          <p:cNvSpPr>
            <a:spLocks noGrp="1"/>
          </p:cNvSpPr>
          <p:nvPr>
            <p:ph type="sldNum" sz="quarter" idx="12"/>
          </p:nvPr>
        </p:nvSpPr>
        <p:spPr/>
        <p:txBody>
          <a:bodyPr/>
          <a:lstStyle/>
          <a:p>
            <a:fld id="{CD83775D-9AB2-4666-9897-96B0B65760AE}" type="slidenum">
              <a:rPr lang="en-US" smtClean="0"/>
              <a:pPr/>
              <a:t>41</a:t>
            </a:fld>
            <a:endParaRPr lang="en-US"/>
          </a:p>
        </p:txBody>
      </p:sp>
    </p:spTree>
    <p:extLst>
      <p:ext uri="{BB962C8B-B14F-4D97-AF65-F5344CB8AC3E}">
        <p14:creationId xmlns:p14="http://schemas.microsoft.com/office/powerpoint/2010/main" val="3411723971"/>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74638"/>
            <a:ext cx="8229600" cy="1020762"/>
          </a:xfrm>
        </p:spPr>
        <p:style>
          <a:lnRef idx="0">
            <a:schemeClr val="accent1"/>
          </a:lnRef>
          <a:fillRef idx="3">
            <a:schemeClr val="accent1"/>
          </a:fillRef>
          <a:effectRef idx="3">
            <a:schemeClr val="accent1"/>
          </a:effectRef>
          <a:fontRef idx="minor">
            <a:schemeClr val="lt1"/>
          </a:fontRef>
        </p:style>
        <p:txBody>
          <a:bodyPr/>
          <a:lstStyle/>
          <a:p>
            <a:pPr eaLnBrk="1" hangingPunct="1">
              <a:defRPr/>
            </a:pPr>
            <a:r>
              <a:rPr lang="en-US" dirty="0">
                <a:solidFill>
                  <a:schemeClr val="bg1"/>
                </a:solidFill>
                <a:effectLst>
                  <a:outerShdw blurRad="38100" dist="38100" dir="2700000" algn="tl">
                    <a:srgbClr val="000000">
                      <a:alpha val="43137"/>
                    </a:srgbClr>
                  </a:outerShdw>
                </a:effectLst>
              </a:rPr>
              <a:t>Ohio’s New Assessments</a:t>
            </a:r>
          </a:p>
        </p:txBody>
      </p:sp>
      <p:sp>
        <p:nvSpPr>
          <p:cNvPr id="41987" name="Text Placeholder 8"/>
          <p:cNvSpPr>
            <a:spLocks noGrp="1"/>
          </p:cNvSpPr>
          <p:nvPr>
            <p:ph type="body" idx="1"/>
          </p:nvPr>
        </p:nvSpPr>
        <p:spPr>
          <a:xfrm>
            <a:off x="457200" y="1371600"/>
            <a:ext cx="4040188" cy="803275"/>
          </a:xfrm>
          <a:ln>
            <a:headEnd/>
            <a:tailEnd/>
          </a:ln>
        </p:spPr>
        <p:style>
          <a:lnRef idx="1">
            <a:schemeClr val="accent1"/>
          </a:lnRef>
          <a:fillRef idx="2">
            <a:schemeClr val="accent1"/>
          </a:fillRef>
          <a:effectRef idx="1">
            <a:schemeClr val="accent1"/>
          </a:effectRef>
          <a:fontRef idx="minor">
            <a:schemeClr val="dk1"/>
          </a:fontRef>
        </p:style>
        <p:txBody>
          <a:bodyPr>
            <a:normAutofit lnSpcReduction="10000"/>
          </a:bodyPr>
          <a:lstStyle/>
          <a:p>
            <a:pPr algn="ctr" eaLnBrk="1" hangingPunct="1">
              <a:defRPr/>
            </a:pPr>
            <a:r>
              <a:rPr lang="en-US" dirty="0" smtClean="0">
                <a:solidFill>
                  <a:schemeClr val="accent2">
                    <a:lumMod val="75000"/>
                  </a:schemeClr>
                </a:solidFill>
              </a:rPr>
              <a:t>PARCC Developed </a:t>
            </a:r>
            <a:r>
              <a:rPr lang="en-US" dirty="0">
                <a:solidFill>
                  <a:schemeClr val="accent2">
                    <a:lumMod val="75000"/>
                  </a:schemeClr>
                </a:solidFill>
              </a:rPr>
              <a:t>A</a:t>
            </a:r>
            <a:r>
              <a:rPr lang="en-US" dirty="0" smtClean="0">
                <a:solidFill>
                  <a:schemeClr val="accent2">
                    <a:lumMod val="75000"/>
                  </a:schemeClr>
                </a:solidFill>
              </a:rPr>
              <a:t>ssessments</a:t>
            </a:r>
          </a:p>
        </p:txBody>
      </p:sp>
      <p:sp>
        <p:nvSpPr>
          <p:cNvPr id="10" name="Content Placeholder 9"/>
          <p:cNvSpPr>
            <a:spLocks noGrp="1"/>
          </p:cNvSpPr>
          <p:nvPr>
            <p:ph sz="half" idx="2"/>
          </p:nvPr>
        </p:nvSpPr>
        <p:spPr>
          <a:xfrm>
            <a:off x="457200" y="2174875"/>
            <a:ext cx="4040188" cy="4149725"/>
          </a:xfrm>
        </p:spPr>
        <p:txBody>
          <a:bodyPr/>
          <a:lstStyle/>
          <a:p>
            <a:pPr eaLnBrk="1" hangingPunct="1">
              <a:buFontTx/>
              <a:buBlip>
                <a:blip r:embed="rId3"/>
              </a:buBlip>
              <a:defRPr/>
            </a:pPr>
            <a:r>
              <a:rPr lang="en-US" dirty="0" smtClean="0">
                <a:solidFill>
                  <a:schemeClr val="accent2">
                    <a:lumMod val="75000"/>
                  </a:schemeClr>
                </a:solidFill>
              </a:rPr>
              <a:t>English language arts </a:t>
            </a:r>
          </a:p>
          <a:p>
            <a:pPr marL="557212" eaLnBrk="1" hangingPunct="1">
              <a:buFontTx/>
              <a:buBlip>
                <a:blip r:embed="rId4"/>
              </a:buBlip>
              <a:defRPr/>
            </a:pPr>
            <a:r>
              <a:rPr lang="en-US" dirty="0" smtClean="0">
                <a:solidFill>
                  <a:schemeClr val="accent2">
                    <a:lumMod val="75000"/>
                  </a:schemeClr>
                </a:solidFill>
              </a:rPr>
              <a:t>grades 3 – 8 and high school</a:t>
            </a:r>
          </a:p>
          <a:p>
            <a:pPr eaLnBrk="1" hangingPunct="1">
              <a:buFontTx/>
              <a:buBlip>
                <a:blip r:embed="rId3"/>
              </a:buBlip>
              <a:defRPr/>
            </a:pPr>
            <a:r>
              <a:rPr lang="en-US" dirty="0" smtClean="0">
                <a:solidFill>
                  <a:schemeClr val="accent2">
                    <a:lumMod val="75000"/>
                  </a:schemeClr>
                </a:solidFill>
              </a:rPr>
              <a:t>Mathematics </a:t>
            </a:r>
          </a:p>
          <a:p>
            <a:pPr marL="571500" eaLnBrk="1" hangingPunct="1">
              <a:buFontTx/>
              <a:buBlip>
                <a:blip r:embed="rId4"/>
              </a:buBlip>
              <a:defRPr/>
            </a:pPr>
            <a:r>
              <a:rPr lang="en-US" dirty="0" smtClean="0">
                <a:solidFill>
                  <a:schemeClr val="accent2">
                    <a:lumMod val="75000"/>
                  </a:schemeClr>
                </a:solidFill>
              </a:rPr>
              <a:t>grades 3 – 8 and high school</a:t>
            </a:r>
          </a:p>
          <a:p>
            <a:pPr eaLnBrk="1" hangingPunct="1">
              <a:buFontTx/>
              <a:buBlip>
                <a:blip r:embed="rId3"/>
              </a:buBlip>
              <a:defRPr/>
            </a:pPr>
            <a:r>
              <a:rPr lang="en-US" dirty="0" smtClean="0">
                <a:solidFill>
                  <a:schemeClr val="accent2">
                    <a:lumMod val="75000"/>
                  </a:schemeClr>
                </a:solidFill>
              </a:rPr>
              <a:t>Assess the Common Core Standards</a:t>
            </a:r>
          </a:p>
          <a:p>
            <a:pPr eaLnBrk="1" hangingPunct="1">
              <a:buFontTx/>
              <a:buBlip>
                <a:blip r:embed="rId3"/>
              </a:buBlip>
              <a:defRPr/>
            </a:pPr>
            <a:r>
              <a:rPr lang="en-US" dirty="0" smtClean="0">
                <a:solidFill>
                  <a:schemeClr val="accent2">
                    <a:lumMod val="75000"/>
                  </a:schemeClr>
                </a:solidFill>
              </a:rPr>
              <a:t>Operational school year 2014-15</a:t>
            </a:r>
            <a:endParaRPr lang="en-US" dirty="0">
              <a:solidFill>
                <a:schemeClr val="accent2">
                  <a:lumMod val="75000"/>
                </a:schemeClr>
              </a:solidFill>
            </a:endParaRPr>
          </a:p>
        </p:txBody>
      </p:sp>
      <p:sp>
        <p:nvSpPr>
          <p:cNvPr id="41989" name="Text Placeholder 10"/>
          <p:cNvSpPr>
            <a:spLocks noGrp="1"/>
          </p:cNvSpPr>
          <p:nvPr>
            <p:ph type="body" sz="quarter" idx="3"/>
          </p:nvPr>
        </p:nvSpPr>
        <p:spPr>
          <a:xfrm>
            <a:off x="4645025" y="1371600"/>
            <a:ext cx="4041775" cy="803275"/>
          </a:xfrm>
          <a:ln>
            <a:headEnd/>
            <a:tailEnd/>
          </a:ln>
        </p:spPr>
        <p:style>
          <a:lnRef idx="1">
            <a:schemeClr val="accent1"/>
          </a:lnRef>
          <a:fillRef idx="2">
            <a:schemeClr val="accent1"/>
          </a:fillRef>
          <a:effectRef idx="1">
            <a:schemeClr val="accent1"/>
          </a:effectRef>
          <a:fontRef idx="minor">
            <a:schemeClr val="dk1"/>
          </a:fontRef>
        </p:style>
        <p:txBody>
          <a:bodyPr>
            <a:normAutofit/>
          </a:bodyPr>
          <a:lstStyle/>
          <a:p>
            <a:pPr algn="ctr" eaLnBrk="1" hangingPunct="1">
              <a:defRPr/>
            </a:pPr>
            <a:r>
              <a:rPr lang="en-US" dirty="0" smtClean="0">
                <a:solidFill>
                  <a:schemeClr val="accent2">
                    <a:lumMod val="75000"/>
                  </a:schemeClr>
                </a:solidFill>
              </a:rPr>
              <a:t>State </a:t>
            </a:r>
            <a:r>
              <a:rPr lang="en-US" dirty="0">
                <a:solidFill>
                  <a:schemeClr val="accent2">
                    <a:lumMod val="75000"/>
                  </a:schemeClr>
                </a:solidFill>
              </a:rPr>
              <a:t>D</a:t>
            </a:r>
            <a:r>
              <a:rPr lang="en-US" dirty="0" smtClean="0">
                <a:solidFill>
                  <a:schemeClr val="accent2">
                    <a:lumMod val="75000"/>
                  </a:schemeClr>
                </a:solidFill>
              </a:rPr>
              <a:t>eveloped </a:t>
            </a:r>
            <a:r>
              <a:rPr lang="en-US" dirty="0">
                <a:solidFill>
                  <a:schemeClr val="accent2">
                    <a:lumMod val="75000"/>
                  </a:schemeClr>
                </a:solidFill>
              </a:rPr>
              <a:t>A</a:t>
            </a:r>
            <a:r>
              <a:rPr lang="en-US" dirty="0" smtClean="0">
                <a:solidFill>
                  <a:schemeClr val="accent2">
                    <a:lumMod val="75000"/>
                  </a:schemeClr>
                </a:solidFill>
              </a:rPr>
              <a:t>ssessments</a:t>
            </a:r>
          </a:p>
        </p:txBody>
      </p:sp>
      <p:sp>
        <p:nvSpPr>
          <p:cNvPr id="12" name="Content Placeholder 11"/>
          <p:cNvSpPr>
            <a:spLocks noGrp="1"/>
          </p:cNvSpPr>
          <p:nvPr>
            <p:ph sz="quarter" idx="4"/>
          </p:nvPr>
        </p:nvSpPr>
        <p:spPr>
          <a:xfrm>
            <a:off x="4645025" y="2174875"/>
            <a:ext cx="4041775" cy="4149725"/>
          </a:xfrm>
        </p:spPr>
        <p:txBody>
          <a:bodyPr/>
          <a:lstStyle/>
          <a:p>
            <a:pPr eaLnBrk="1" hangingPunct="1">
              <a:buFontTx/>
              <a:buBlip>
                <a:blip r:embed="rId3"/>
              </a:buBlip>
              <a:defRPr/>
            </a:pPr>
            <a:r>
              <a:rPr lang="en-US" dirty="0" smtClean="0">
                <a:solidFill>
                  <a:schemeClr val="accent2">
                    <a:lumMod val="75000"/>
                  </a:schemeClr>
                </a:solidFill>
              </a:rPr>
              <a:t>Science </a:t>
            </a:r>
          </a:p>
          <a:p>
            <a:pPr marL="587375" eaLnBrk="1" hangingPunct="1">
              <a:buFontTx/>
              <a:buBlip>
                <a:blip r:embed="rId4"/>
              </a:buBlip>
              <a:defRPr/>
            </a:pPr>
            <a:r>
              <a:rPr lang="en-US" dirty="0" smtClean="0">
                <a:solidFill>
                  <a:schemeClr val="accent2">
                    <a:lumMod val="75000"/>
                  </a:schemeClr>
                </a:solidFill>
              </a:rPr>
              <a:t>grades </a:t>
            </a:r>
            <a:r>
              <a:rPr lang="en-US" dirty="0" smtClean="0">
                <a:solidFill>
                  <a:schemeClr val="accent2">
                    <a:lumMod val="75000"/>
                  </a:schemeClr>
                </a:solidFill>
              </a:rPr>
              <a:t>5 </a:t>
            </a:r>
            <a:r>
              <a:rPr lang="en-US" dirty="0" smtClean="0">
                <a:solidFill>
                  <a:schemeClr val="accent2">
                    <a:lumMod val="75000"/>
                  </a:schemeClr>
                </a:solidFill>
              </a:rPr>
              <a:t>and </a:t>
            </a:r>
            <a:r>
              <a:rPr lang="en-US" dirty="0" smtClean="0">
                <a:solidFill>
                  <a:schemeClr val="accent2">
                    <a:lumMod val="75000"/>
                  </a:schemeClr>
                </a:solidFill>
              </a:rPr>
              <a:t>8 </a:t>
            </a:r>
            <a:r>
              <a:rPr lang="en-US" dirty="0" smtClean="0">
                <a:solidFill>
                  <a:schemeClr val="accent2">
                    <a:lumMod val="75000"/>
                  </a:schemeClr>
                </a:solidFill>
              </a:rPr>
              <a:t>and high school</a:t>
            </a:r>
          </a:p>
          <a:p>
            <a:pPr eaLnBrk="1" hangingPunct="1">
              <a:buFontTx/>
              <a:buBlip>
                <a:blip r:embed="rId3"/>
              </a:buBlip>
              <a:defRPr/>
            </a:pPr>
            <a:r>
              <a:rPr lang="en-US" dirty="0" smtClean="0">
                <a:solidFill>
                  <a:schemeClr val="accent2">
                    <a:lumMod val="75000"/>
                  </a:schemeClr>
                </a:solidFill>
              </a:rPr>
              <a:t>Social Studies </a:t>
            </a:r>
          </a:p>
          <a:p>
            <a:pPr marL="579438" indent="-350838" eaLnBrk="1" hangingPunct="1">
              <a:buFontTx/>
              <a:buBlip>
                <a:blip r:embed="rId4"/>
              </a:buBlip>
              <a:defRPr/>
            </a:pPr>
            <a:r>
              <a:rPr lang="en-US" smtClean="0">
                <a:solidFill>
                  <a:schemeClr val="accent2">
                    <a:lumMod val="75000"/>
                  </a:schemeClr>
                </a:solidFill>
              </a:rPr>
              <a:t>grades </a:t>
            </a:r>
            <a:r>
              <a:rPr lang="en-US" dirty="0" smtClean="0">
                <a:solidFill>
                  <a:schemeClr val="accent2">
                    <a:lumMod val="75000"/>
                  </a:schemeClr>
                </a:solidFill>
              </a:rPr>
              <a:t>4 </a:t>
            </a:r>
            <a:r>
              <a:rPr lang="en-US" smtClean="0">
                <a:solidFill>
                  <a:schemeClr val="accent2">
                    <a:lumMod val="75000"/>
                  </a:schemeClr>
                </a:solidFill>
              </a:rPr>
              <a:t>and </a:t>
            </a:r>
            <a:r>
              <a:rPr lang="en-US" smtClean="0">
                <a:solidFill>
                  <a:schemeClr val="accent2">
                    <a:lumMod val="75000"/>
                  </a:schemeClr>
                </a:solidFill>
              </a:rPr>
              <a:t>6</a:t>
            </a:r>
            <a:endParaRPr lang="en-US" dirty="0" smtClean="0">
              <a:solidFill>
                <a:schemeClr val="accent2">
                  <a:lumMod val="75000"/>
                </a:schemeClr>
              </a:solidFill>
            </a:endParaRPr>
          </a:p>
          <a:p>
            <a:pPr eaLnBrk="1" hangingPunct="1">
              <a:buFontTx/>
              <a:buBlip>
                <a:blip r:embed="rId3"/>
              </a:buBlip>
              <a:defRPr/>
            </a:pPr>
            <a:r>
              <a:rPr lang="en-US" dirty="0" smtClean="0">
                <a:solidFill>
                  <a:schemeClr val="accent2">
                    <a:lumMod val="75000"/>
                  </a:schemeClr>
                </a:solidFill>
              </a:rPr>
              <a:t>Assess the revised Ohio standards</a:t>
            </a:r>
          </a:p>
          <a:p>
            <a:pPr eaLnBrk="1" hangingPunct="1">
              <a:buFontTx/>
              <a:buBlip>
                <a:blip r:embed="rId3"/>
              </a:buBlip>
              <a:defRPr/>
            </a:pPr>
            <a:r>
              <a:rPr lang="en-US" dirty="0" smtClean="0">
                <a:solidFill>
                  <a:schemeClr val="accent2">
                    <a:lumMod val="75000"/>
                  </a:schemeClr>
                </a:solidFill>
              </a:rPr>
              <a:t>Operational </a:t>
            </a:r>
            <a:r>
              <a:rPr lang="en-US" dirty="0" smtClean="0">
                <a:solidFill>
                  <a:schemeClr val="accent2">
                    <a:lumMod val="75000"/>
                  </a:schemeClr>
                </a:solidFill>
              </a:rPr>
              <a:t>school year 2014-15</a:t>
            </a:r>
          </a:p>
        </p:txBody>
      </p:sp>
      <p:grpSp>
        <p:nvGrpSpPr>
          <p:cNvPr id="7" name="Group 6"/>
          <p:cNvGrpSpPr/>
          <p:nvPr/>
        </p:nvGrpSpPr>
        <p:grpSpPr>
          <a:xfrm>
            <a:off x="6153150" y="6248400"/>
            <a:ext cx="1847850" cy="247650"/>
            <a:chOff x="228600" y="457200"/>
            <a:chExt cx="1847850" cy="247650"/>
          </a:xfrm>
        </p:grpSpPr>
        <p:pic>
          <p:nvPicPr>
            <p:cNvPr id="9" name="Picture 2" descr="http://www.ode.state.oh.us/gd/templates/images/ODE/ohio_logo.gif">
              <a:hlinkClick r:id="rId5"/>
            </p:cNvPr>
            <p:cNvPicPr>
              <a:picLocks noChangeAspect="1" noChangeArrowheads="1"/>
            </p:cNvPicPr>
            <p:nvPr/>
          </p:nvPicPr>
          <p:blipFill>
            <a:blip r:embed="rId6" cstate="print"/>
            <a:srcRect/>
            <a:stretch>
              <a:fillRect/>
            </a:stretch>
          </p:blipFill>
          <p:spPr bwMode="auto">
            <a:xfrm>
              <a:off x="228600" y="457200"/>
              <a:ext cx="1019175" cy="247650"/>
            </a:xfrm>
            <a:prstGeom prst="rect">
              <a:avLst/>
            </a:prstGeom>
            <a:noFill/>
          </p:spPr>
        </p:pic>
        <p:pic>
          <p:nvPicPr>
            <p:cNvPr id="11" name="Picture 4" descr="http://www.ode.state.oh.us/gd/templates/images/ODE/ode_logo.gif">
              <a:hlinkClick r:id="rId7"/>
            </p:cNvPr>
            <p:cNvPicPr>
              <a:picLocks noChangeAspect="1" noChangeArrowheads="1"/>
            </p:cNvPicPr>
            <p:nvPr/>
          </p:nvPicPr>
          <p:blipFill>
            <a:blip r:embed="rId8" cstate="print"/>
            <a:srcRect/>
            <a:stretch>
              <a:fillRect/>
            </a:stretch>
          </p:blipFill>
          <p:spPr bwMode="auto">
            <a:xfrm>
              <a:off x="1371600" y="457200"/>
              <a:ext cx="704850" cy="228600"/>
            </a:xfrm>
            <a:prstGeom prst="rect">
              <a:avLst/>
            </a:prstGeom>
            <a:noFill/>
          </p:spPr>
        </p:pic>
      </p:grpSp>
      <p:sp>
        <p:nvSpPr>
          <p:cNvPr id="2" name="Slide Number Placeholder 1"/>
          <p:cNvSpPr>
            <a:spLocks noGrp="1"/>
          </p:cNvSpPr>
          <p:nvPr>
            <p:ph type="sldNum" sz="quarter" idx="12"/>
          </p:nvPr>
        </p:nvSpPr>
        <p:spPr/>
        <p:txBody>
          <a:bodyPr/>
          <a:lstStyle/>
          <a:p>
            <a:fld id="{CD83775D-9AB2-4666-9897-96B0B65760AE}" type="slidenum">
              <a:rPr lang="en-US" smtClean="0"/>
              <a:pPr/>
              <a:t>42</a:t>
            </a:fld>
            <a:endParaRPr lang="en-US"/>
          </a:p>
        </p:txBody>
      </p:sp>
    </p:spTree>
    <p:extLst>
      <p:ext uri="{BB962C8B-B14F-4D97-AF65-F5344CB8AC3E}">
        <p14:creationId xmlns:p14="http://schemas.microsoft.com/office/powerpoint/2010/main" val="3329535754"/>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 descr="image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06780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CD83775D-9AB2-4666-9897-96B0B65760AE}" type="slidenum">
              <a:rPr lang="en-US" smtClean="0"/>
              <a:pPr/>
              <a:t>43</a:t>
            </a:fld>
            <a:endParaRPr lang="en-US"/>
          </a:p>
        </p:txBody>
      </p:sp>
    </p:spTree>
    <p:extLst>
      <p:ext uri="{BB962C8B-B14F-4D97-AF65-F5344CB8AC3E}">
        <p14:creationId xmlns:p14="http://schemas.microsoft.com/office/powerpoint/2010/main" val="185819356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r>
              <a:rPr lang="en-US" dirty="0" smtClean="0">
                <a:solidFill>
                  <a:schemeClr val="bg1"/>
                </a:solidFill>
              </a:rPr>
              <a:t>Follow PARCC Development</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hlinkClick r:id="rId2"/>
              </a:rPr>
              <a:t>www.parcconline.org</a:t>
            </a:r>
            <a:endParaRPr lang="en-US" dirty="0" smtClean="0"/>
          </a:p>
          <a:p>
            <a:endParaRPr lang="en-US" dirty="0"/>
          </a:p>
          <a:p>
            <a:r>
              <a:rPr lang="en-US" dirty="0" smtClean="0"/>
              <a:t>See ELA Content Frameworks</a:t>
            </a:r>
          </a:p>
          <a:p>
            <a:pPr marL="0" indent="0">
              <a:buNone/>
            </a:pPr>
            <a:r>
              <a:rPr lang="en-US" dirty="0" smtClean="0">
                <a:hlinkClick r:id="rId3"/>
              </a:rPr>
              <a:t>http</a:t>
            </a:r>
            <a:r>
              <a:rPr lang="en-US" dirty="0">
                <a:hlinkClick r:id="rId3"/>
              </a:rPr>
              <a:t>://</a:t>
            </a:r>
            <a:r>
              <a:rPr lang="en-US" dirty="0" smtClean="0">
                <a:hlinkClick r:id="rId3"/>
              </a:rPr>
              <a:t>www.parcconline.org/parcc-content-frameworks</a:t>
            </a:r>
            <a:endParaRPr lang="en-US" dirty="0" smtClean="0"/>
          </a:p>
          <a:p>
            <a:endParaRPr lang="en-US" dirty="0"/>
          </a:p>
        </p:txBody>
      </p:sp>
      <p:grpSp>
        <p:nvGrpSpPr>
          <p:cNvPr id="4" name="Group 3"/>
          <p:cNvGrpSpPr/>
          <p:nvPr/>
        </p:nvGrpSpPr>
        <p:grpSpPr>
          <a:xfrm>
            <a:off x="6153150" y="6248400"/>
            <a:ext cx="1847850" cy="247650"/>
            <a:chOff x="228600" y="457200"/>
            <a:chExt cx="1847850" cy="247650"/>
          </a:xfrm>
        </p:grpSpPr>
        <p:pic>
          <p:nvPicPr>
            <p:cNvPr id="5" name="Picture 2" descr="http://www.ode.state.oh.us/gd/templates/images/ODE/ohio_logo.gif">
              <a:hlinkClick r:id="rId4"/>
            </p:cNvPr>
            <p:cNvPicPr>
              <a:picLocks noChangeAspect="1" noChangeArrowheads="1"/>
            </p:cNvPicPr>
            <p:nvPr/>
          </p:nvPicPr>
          <p:blipFill>
            <a:blip r:embed="rId5" cstate="print"/>
            <a:srcRect/>
            <a:stretch>
              <a:fillRect/>
            </a:stretch>
          </p:blipFill>
          <p:spPr bwMode="auto">
            <a:xfrm>
              <a:off x="228600" y="457200"/>
              <a:ext cx="1019175" cy="247650"/>
            </a:xfrm>
            <a:prstGeom prst="rect">
              <a:avLst/>
            </a:prstGeom>
            <a:noFill/>
          </p:spPr>
        </p:pic>
        <p:pic>
          <p:nvPicPr>
            <p:cNvPr id="6" name="Picture 4" descr="http://www.ode.state.oh.us/gd/templates/images/ODE/ode_logo.gif">
              <a:hlinkClick r:id="rId6"/>
            </p:cNvPr>
            <p:cNvPicPr>
              <a:picLocks noChangeAspect="1" noChangeArrowheads="1"/>
            </p:cNvPicPr>
            <p:nvPr/>
          </p:nvPicPr>
          <p:blipFill>
            <a:blip r:embed="rId7" cstate="print"/>
            <a:srcRect/>
            <a:stretch>
              <a:fillRect/>
            </a:stretch>
          </p:blipFill>
          <p:spPr bwMode="auto">
            <a:xfrm>
              <a:off x="1371600" y="457200"/>
              <a:ext cx="704850" cy="228600"/>
            </a:xfrm>
            <a:prstGeom prst="rect">
              <a:avLst/>
            </a:prstGeom>
            <a:noFill/>
          </p:spPr>
        </p:pic>
      </p:grpSp>
      <p:sp>
        <p:nvSpPr>
          <p:cNvPr id="7" name="Slide Number Placeholder 6"/>
          <p:cNvSpPr>
            <a:spLocks noGrp="1"/>
          </p:cNvSpPr>
          <p:nvPr>
            <p:ph type="sldNum" sz="quarter" idx="12"/>
          </p:nvPr>
        </p:nvSpPr>
        <p:spPr/>
        <p:txBody>
          <a:bodyPr/>
          <a:lstStyle/>
          <a:p>
            <a:fld id="{CD83775D-9AB2-4666-9897-96B0B65760AE}" type="slidenum">
              <a:rPr lang="en-US" smtClean="0"/>
              <a:pPr/>
              <a:t>44</a:t>
            </a:fld>
            <a:endParaRPr lang="en-US"/>
          </a:p>
        </p:txBody>
      </p:sp>
    </p:spTree>
    <p:extLst>
      <p:ext uri="{BB962C8B-B14F-4D97-AF65-F5344CB8AC3E}">
        <p14:creationId xmlns:p14="http://schemas.microsoft.com/office/powerpoint/2010/main" val="140142317"/>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914400" y="1828800"/>
            <a:ext cx="7315200" cy="4525963"/>
          </a:xfrm>
          <a:prstGeom prst="rect">
            <a:avLst/>
          </a:prstGeom>
        </p:spPr>
        <p:txBody>
          <a:bodyPr>
            <a:normAutofit/>
          </a:bodyPr>
          <a:lstStyle/>
          <a:p>
            <a:pPr marL="342900" indent="-342900" fontAlgn="auto">
              <a:spcBef>
                <a:spcPts val="0"/>
              </a:spcBef>
              <a:spcAft>
                <a:spcPts val="1200"/>
              </a:spcAft>
              <a:buClr>
                <a:schemeClr val="accent4"/>
              </a:buClr>
              <a:buFont typeface="Arial" pitchFamily="34" charset="0"/>
              <a:buChar char="•"/>
              <a:defRPr/>
            </a:pPr>
            <a:r>
              <a:rPr lang="en-US" sz="3200" dirty="0">
                <a:latin typeface="+mn-lt"/>
                <a:cs typeface="+mn-cs"/>
              </a:rPr>
              <a:t>Assessments suspended:</a:t>
            </a:r>
          </a:p>
          <a:p>
            <a:pPr marL="742950" lvl="1" indent="-285750" fontAlgn="auto">
              <a:spcBef>
                <a:spcPts val="0"/>
              </a:spcBef>
              <a:spcAft>
                <a:spcPts val="1200"/>
              </a:spcAft>
              <a:buClr>
                <a:schemeClr val="accent4"/>
              </a:buClr>
              <a:buFont typeface="Arial" pitchFamily="34" charset="0"/>
              <a:buChar char="–"/>
              <a:defRPr/>
            </a:pPr>
            <a:r>
              <a:rPr lang="en-US" sz="3200" b="1" dirty="0">
                <a:ln/>
                <a:latin typeface="+mn-lt"/>
                <a:cs typeface="+mn-cs"/>
              </a:rPr>
              <a:t>Writing, </a:t>
            </a:r>
            <a:r>
              <a:rPr lang="en-US" sz="3200" dirty="0">
                <a:latin typeface="+mn-lt"/>
                <a:cs typeface="+mn-cs"/>
              </a:rPr>
              <a:t>Grade 4 and 7, OAA</a:t>
            </a:r>
          </a:p>
          <a:p>
            <a:pPr marL="742950" lvl="1" indent="-285750" fontAlgn="auto">
              <a:spcBef>
                <a:spcPts val="0"/>
              </a:spcBef>
              <a:spcAft>
                <a:spcPts val="1200"/>
              </a:spcAft>
              <a:buClr>
                <a:schemeClr val="accent4"/>
              </a:buClr>
              <a:buFont typeface="Arial" pitchFamily="34" charset="0"/>
              <a:buChar char="–"/>
              <a:defRPr/>
            </a:pPr>
            <a:r>
              <a:rPr lang="en-US" sz="3200" b="1" dirty="0">
                <a:ln/>
                <a:latin typeface="+mn-lt"/>
                <a:cs typeface="+mn-cs"/>
              </a:rPr>
              <a:t>Social Studies, </a:t>
            </a:r>
            <a:r>
              <a:rPr lang="en-US" sz="3200" dirty="0">
                <a:latin typeface="+mn-lt"/>
                <a:cs typeface="+mn-cs"/>
              </a:rPr>
              <a:t>Grade 5 and 8, OAA</a:t>
            </a:r>
          </a:p>
          <a:p>
            <a:pPr marL="742950" lvl="1" indent="-285750" fontAlgn="auto">
              <a:spcBef>
                <a:spcPts val="0"/>
              </a:spcBef>
              <a:spcAft>
                <a:spcPts val="1200"/>
              </a:spcAft>
              <a:buClr>
                <a:schemeClr val="accent4"/>
              </a:buClr>
              <a:buFont typeface="Arial" pitchFamily="34" charset="0"/>
              <a:buChar char="–"/>
              <a:defRPr/>
            </a:pPr>
            <a:r>
              <a:rPr lang="en-US" sz="3200" dirty="0">
                <a:latin typeface="+mn-lt"/>
                <a:cs typeface="+mn-cs"/>
              </a:rPr>
              <a:t>2009-2010 and 2010-2011 school years</a:t>
            </a:r>
          </a:p>
          <a:p>
            <a:pPr marL="342900" indent="-342900" fontAlgn="auto">
              <a:spcBef>
                <a:spcPts val="0"/>
              </a:spcBef>
              <a:spcAft>
                <a:spcPts val="1200"/>
              </a:spcAft>
              <a:buClr>
                <a:schemeClr val="accent4"/>
              </a:buClr>
              <a:buFont typeface="Arial" pitchFamily="34" charset="0"/>
              <a:buChar char="•"/>
              <a:defRPr/>
            </a:pPr>
            <a:r>
              <a:rPr lang="en-US" sz="3200" dirty="0">
                <a:latin typeface="+mn-lt"/>
                <a:cs typeface="+mn-cs"/>
              </a:rPr>
              <a:t>All five OGT tests </a:t>
            </a:r>
            <a:r>
              <a:rPr lang="en-US" sz="3200" b="1" dirty="0">
                <a:ln/>
                <a:latin typeface="+mn-lt"/>
                <a:cs typeface="+mn-cs"/>
              </a:rPr>
              <a:t>will</a:t>
            </a:r>
            <a:r>
              <a:rPr lang="en-US" sz="3200" dirty="0">
                <a:latin typeface="+mn-lt"/>
                <a:cs typeface="+mn-cs"/>
              </a:rPr>
              <a:t> still be administered</a:t>
            </a:r>
          </a:p>
        </p:txBody>
      </p:sp>
      <p:sp>
        <p:nvSpPr>
          <p:cNvPr id="5" name="Title 1"/>
          <p:cNvSpPr txBox="1">
            <a:spLocks/>
          </p:cNvSpPr>
          <p:nvPr/>
        </p:nvSpPr>
        <p:spPr>
          <a:xfrm>
            <a:off x="685800" y="425450"/>
            <a:ext cx="7772400" cy="987425"/>
          </a:xfrm>
          <a:prstGeom prst="rect">
            <a:avLst/>
          </a:prstGeom>
        </p:spPr>
        <p:style>
          <a:lnRef idx="3">
            <a:schemeClr val="lt1"/>
          </a:lnRef>
          <a:fillRef idx="1">
            <a:schemeClr val="accent1"/>
          </a:fillRef>
          <a:effectRef idx="1">
            <a:schemeClr val="accent1"/>
          </a:effectRef>
          <a:fontRef idx="minor">
            <a:schemeClr val="lt1"/>
          </a:fontRef>
        </p:style>
        <p:txBody>
          <a:bodyPr/>
          <a:lstStyle/>
          <a:p>
            <a:pPr algn="ctr" fontAlgn="auto">
              <a:spcAft>
                <a:spcPts val="0"/>
              </a:spcAft>
              <a:defRPr/>
            </a:pPr>
            <a:r>
              <a:rPr lang="en-US" sz="4400" dirty="0"/>
              <a:t>Assessment Suspension</a:t>
            </a: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62000" y="457200"/>
            <a:ext cx="7772400" cy="987425"/>
          </a:xfrm>
          <a:prstGeom prst="rect">
            <a:avLst/>
          </a:prstGeom>
        </p:spPr>
        <p:style>
          <a:lnRef idx="3">
            <a:schemeClr val="lt1"/>
          </a:lnRef>
          <a:fillRef idx="1">
            <a:schemeClr val="accent1"/>
          </a:fillRef>
          <a:effectRef idx="1">
            <a:schemeClr val="accent1"/>
          </a:effectRef>
          <a:fontRef idx="minor">
            <a:schemeClr val="lt1"/>
          </a:fontRef>
        </p:style>
        <p:txBody>
          <a:bodyPr/>
          <a:lstStyle/>
          <a:p>
            <a:pPr algn="ctr" fontAlgn="auto">
              <a:spcAft>
                <a:spcPts val="0"/>
              </a:spcAft>
              <a:defRPr/>
            </a:pPr>
            <a:r>
              <a:rPr lang="en-US" sz="4400" dirty="0"/>
              <a:t>New Assessments</a:t>
            </a:r>
          </a:p>
        </p:txBody>
      </p:sp>
      <p:sp>
        <p:nvSpPr>
          <p:cNvPr id="4" name="Rectangle 3"/>
          <p:cNvSpPr/>
          <p:nvPr/>
        </p:nvSpPr>
        <p:spPr>
          <a:xfrm>
            <a:off x="1981200" y="2457450"/>
            <a:ext cx="5181600" cy="1878013"/>
          </a:xfrm>
          <a:prstGeom prst="rect">
            <a:avLst/>
          </a:prstGeom>
        </p:spPr>
        <p:txBody>
          <a:bodyPr>
            <a:spAutoFit/>
          </a:bodyPr>
          <a:lstStyle/>
          <a:p>
            <a:pPr marL="342900" indent="-342900" fontAlgn="auto">
              <a:spcBef>
                <a:spcPts val="0"/>
              </a:spcBef>
              <a:spcAft>
                <a:spcPts val="1200"/>
              </a:spcAft>
              <a:buClr>
                <a:schemeClr val="accent4"/>
              </a:buClr>
              <a:tabLst>
                <a:tab pos="3200400" algn="l"/>
              </a:tabLst>
              <a:defRPr/>
            </a:pPr>
            <a:r>
              <a:rPr lang="en-US" sz="3200" b="1" dirty="0">
                <a:solidFill>
                  <a:schemeClr val="accent4"/>
                </a:solidFill>
                <a:latin typeface="+mn-lt"/>
                <a:cs typeface="+mn-cs"/>
              </a:rPr>
              <a:t>Field testing:	</a:t>
            </a:r>
            <a:r>
              <a:rPr lang="en-US" sz="3200" b="1" dirty="0">
                <a:latin typeface="+mn-lt"/>
                <a:cs typeface="+mn-cs"/>
              </a:rPr>
              <a:t>2012-2013</a:t>
            </a:r>
          </a:p>
          <a:p>
            <a:pPr marL="342900" indent="-342900" fontAlgn="auto">
              <a:spcBef>
                <a:spcPts val="0"/>
              </a:spcBef>
              <a:spcAft>
                <a:spcPts val="1200"/>
              </a:spcAft>
              <a:buClr>
                <a:schemeClr val="accent4"/>
              </a:buClr>
              <a:tabLst>
                <a:tab pos="3200400" algn="l"/>
              </a:tabLst>
              <a:defRPr/>
            </a:pPr>
            <a:r>
              <a:rPr lang="en-US" sz="3200" b="1" dirty="0">
                <a:solidFill>
                  <a:schemeClr val="accent4"/>
                </a:solidFill>
                <a:latin typeface="+mn-lt"/>
                <a:cs typeface="+mn-cs"/>
              </a:rPr>
              <a:t>Standard setting:	</a:t>
            </a:r>
            <a:r>
              <a:rPr lang="en-US" sz="3200" b="1" dirty="0">
                <a:latin typeface="+mn-lt"/>
                <a:cs typeface="+mn-cs"/>
              </a:rPr>
              <a:t>2013-2014</a:t>
            </a:r>
          </a:p>
          <a:p>
            <a:pPr marL="342900" indent="-342900" fontAlgn="auto">
              <a:spcBef>
                <a:spcPts val="0"/>
              </a:spcBef>
              <a:spcAft>
                <a:spcPts val="1200"/>
              </a:spcAft>
              <a:buClr>
                <a:schemeClr val="accent4"/>
              </a:buClr>
              <a:tabLst>
                <a:tab pos="3200400" algn="l"/>
              </a:tabLst>
              <a:defRPr/>
            </a:pPr>
            <a:r>
              <a:rPr lang="en-US" sz="3200" b="1" dirty="0">
                <a:solidFill>
                  <a:schemeClr val="accent4"/>
                </a:solidFill>
                <a:latin typeface="+mn-lt"/>
                <a:cs typeface="+mn-cs"/>
              </a:rPr>
              <a:t>New tests begin:	</a:t>
            </a:r>
            <a:r>
              <a:rPr lang="en-US" sz="3200" b="1" dirty="0">
                <a:latin typeface="+mn-lt"/>
                <a:cs typeface="+mn-cs"/>
              </a:rPr>
              <a:t>2014-2015</a:t>
            </a: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685800" y="1676400"/>
          <a:ext cx="77724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p:cNvSpPr txBox="1">
            <a:spLocks/>
          </p:cNvSpPr>
          <p:nvPr/>
        </p:nvSpPr>
        <p:spPr>
          <a:xfrm>
            <a:off x="685800" y="425450"/>
            <a:ext cx="7772400" cy="987425"/>
          </a:xfrm>
          <a:prstGeom prst="rect">
            <a:avLst/>
          </a:prstGeom>
        </p:spPr>
        <p:style>
          <a:lnRef idx="3">
            <a:schemeClr val="lt1"/>
          </a:lnRef>
          <a:fillRef idx="1">
            <a:schemeClr val="accent1"/>
          </a:fillRef>
          <a:effectRef idx="1">
            <a:schemeClr val="accent1"/>
          </a:effectRef>
          <a:fontRef idx="minor">
            <a:schemeClr val="lt1"/>
          </a:fontRef>
        </p:style>
        <p:txBody>
          <a:bodyPr anchor="ctr">
            <a:normAutofit fontScale="77500" lnSpcReduction="20000"/>
          </a:bodyPr>
          <a:lstStyle/>
          <a:p>
            <a:pPr algn="ctr" fontAlgn="auto">
              <a:spcAft>
                <a:spcPts val="0"/>
              </a:spcAft>
              <a:buClr>
                <a:schemeClr val="accent3">
                  <a:lumMod val="50000"/>
                </a:schemeClr>
              </a:buClr>
              <a:defRPr/>
            </a:pPr>
            <a:r>
              <a:rPr lang="en-US" sz="4400" dirty="0">
                <a:solidFill>
                  <a:schemeClr val="bg1"/>
                </a:solidFill>
              </a:rPr>
              <a:t>Preparation for New Standards</a:t>
            </a:r>
          </a:p>
          <a:p>
            <a:pPr algn="ctr" fontAlgn="auto">
              <a:spcAft>
                <a:spcPts val="0"/>
              </a:spcAft>
              <a:buClr>
                <a:schemeClr val="accent3">
                  <a:lumMod val="50000"/>
                </a:schemeClr>
              </a:buClr>
              <a:defRPr/>
            </a:pPr>
            <a:r>
              <a:rPr lang="en-US" sz="4400" dirty="0">
                <a:solidFill>
                  <a:schemeClr val="bg1"/>
                </a:solidFill>
              </a:rPr>
              <a:t>Tasks for Districts</a:t>
            </a: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905000"/>
            <a:ext cx="7772400" cy="3551238"/>
          </a:xfrm>
        </p:spPr>
        <p:txBody>
          <a:bodyPr rtlCol="0">
            <a:normAutofit fontScale="62500" lnSpcReduction="20000"/>
          </a:bodyPr>
          <a:lstStyle/>
          <a:p>
            <a:pPr eaLnBrk="1" hangingPunct="1">
              <a:buFont typeface="Arial" pitchFamily="34" charset="0"/>
              <a:buNone/>
              <a:defRPr/>
            </a:pPr>
            <a:r>
              <a:rPr lang="en-US" b="1" dirty="0" smtClean="0"/>
              <a:t>Contact:</a:t>
            </a:r>
          </a:p>
          <a:p>
            <a:pPr eaLnBrk="1" hangingPunct="1">
              <a:spcBef>
                <a:spcPts val="500"/>
              </a:spcBef>
              <a:buFont typeface="Arial" pitchFamily="34" charset="0"/>
              <a:buNone/>
              <a:defRPr/>
            </a:pPr>
            <a:r>
              <a:rPr lang="en-US" dirty="0" smtClean="0"/>
              <a:t>Elizabeth Bridges</a:t>
            </a:r>
          </a:p>
          <a:p>
            <a:pPr eaLnBrk="1" hangingPunct="1">
              <a:spcBef>
                <a:spcPts val="500"/>
              </a:spcBef>
              <a:buFont typeface="Arial" pitchFamily="34" charset="0"/>
              <a:buNone/>
              <a:defRPr/>
            </a:pPr>
            <a:r>
              <a:rPr lang="en-US" dirty="0" smtClean="0"/>
              <a:t>English Language Arts &amp; Assessment Development</a:t>
            </a:r>
          </a:p>
          <a:p>
            <a:pPr eaLnBrk="1" hangingPunct="1">
              <a:spcBef>
                <a:spcPts val="500"/>
              </a:spcBef>
              <a:buFont typeface="Arial" pitchFamily="34" charset="0"/>
              <a:buNone/>
              <a:defRPr/>
            </a:pPr>
            <a:r>
              <a:rPr lang="en-US" dirty="0" smtClean="0"/>
              <a:t>Ohio Department of Education</a:t>
            </a:r>
          </a:p>
          <a:p>
            <a:pPr eaLnBrk="1" hangingPunct="1">
              <a:spcBef>
                <a:spcPts val="500"/>
              </a:spcBef>
              <a:buFont typeface="Arial" pitchFamily="34" charset="0"/>
              <a:buNone/>
              <a:defRPr/>
            </a:pPr>
            <a:r>
              <a:rPr lang="en-US" dirty="0" smtClean="0">
                <a:hlinkClick r:id="rId2"/>
              </a:rPr>
              <a:t>Elizabeth.bridges@education.ohio.gov</a:t>
            </a:r>
            <a:r>
              <a:rPr lang="en-US" dirty="0" smtClean="0"/>
              <a:t> </a:t>
            </a:r>
          </a:p>
          <a:p>
            <a:pPr eaLnBrk="1" hangingPunct="1">
              <a:spcBef>
                <a:spcPts val="500"/>
              </a:spcBef>
              <a:buFont typeface="Arial" pitchFamily="34" charset="0"/>
              <a:buNone/>
              <a:defRPr/>
            </a:pPr>
            <a:endParaRPr lang="en-US" dirty="0" smtClean="0"/>
          </a:p>
          <a:p>
            <a:pPr eaLnBrk="1" hangingPunct="1">
              <a:spcBef>
                <a:spcPts val="500"/>
              </a:spcBef>
              <a:buFont typeface="Arial" pitchFamily="34" charset="0"/>
              <a:buNone/>
              <a:defRPr/>
            </a:pPr>
            <a:r>
              <a:rPr lang="en-US" dirty="0" smtClean="0"/>
              <a:t>Shantelle Hill</a:t>
            </a:r>
          </a:p>
          <a:p>
            <a:pPr eaLnBrk="1" hangingPunct="1">
              <a:spcBef>
                <a:spcPts val="500"/>
              </a:spcBef>
              <a:buFont typeface="Arial" pitchFamily="34" charset="0"/>
              <a:buNone/>
              <a:defRPr/>
            </a:pPr>
            <a:r>
              <a:rPr lang="en-US" dirty="0" smtClean="0"/>
              <a:t>English Language Arts &amp; Professional Development and Stakeholder Outreach Consultant</a:t>
            </a:r>
          </a:p>
          <a:p>
            <a:pPr eaLnBrk="1" hangingPunct="1">
              <a:spcBef>
                <a:spcPts val="500"/>
              </a:spcBef>
              <a:buFont typeface="Arial" pitchFamily="34" charset="0"/>
              <a:buNone/>
              <a:defRPr/>
            </a:pPr>
            <a:r>
              <a:rPr lang="en-US" dirty="0" smtClean="0"/>
              <a:t>Ohio Department of Education</a:t>
            </a:r>
          </a:p>
          <a:p>
            <a:pPr eaLnBrk="1" hangingPunct="1">
              <a:spcBef>
                <a:spcPts val="500"/>
              </a:spcBef>
              <a:buFont typeface="Arial" pitchFamily="34" charset="0"/>
              <a:buNone/>
              <a:defRPr/>
            </a:pPr>
            <a:r>
              <a:rPr lang="en-US" dirty="0" smtClean="0">
                <a:hlinkClick r:id="rId3"/>
              </a:rPr>
              <a:t>Shantelle.hill@education.ohio.gov</a:t>
            </a:r>
            <a:r>
              <a:rPr lang="en-US" dirty="0" smtClean="0"/>
              <a:t> </a:t>
            </a:r>
          </a:p>
          <a:p>
            <a:pPr eaLnBrk="1" hangingPunct="1">
              <a:spcBef>
                <a:spcPts val="500"/>
              </a:spcBef>
              <a:buFont typeface="Arial" pitchFamily="34" charset="0"/>
              <a:buNone/>
              <a:defRPr/>
            </a:pPr>
            <a:endParaRPr lang="en-US" dirty="0" smtClean="0"/>
          </a:p>
          <a:p>
            <a:pPr eaLnBrk="1" fontAlgn="auto" hangingPunct="1">
              <a:spcAft>
                <a:spcPts val="0"/>
              </a:spcAft>
              <a:buFont typeface="Arial" pitchFamily="34" charset="0"/>
              <a:buNone/>
              <a:defRPr/>
            </a:pPr>
            <a:endParaRPr lang="en-US" dirty="0"/>
          </a:p>
        </p:txBody>
      </p:sp>
      <p:sp>
        <p:nvSpPr>
          <p:cNvPr id="3" name="Title 2"/>
          <p:cNvSpPr>
            <a:spLocks noGrp="1"/>
          </p:cNvSpPr>
          <p:nvPr>
            <p:ph type="title"/>
          </p:nvPr>
        </p:nvSpPr>
        <p:spPr>
          <a:xfrm>
            <a:off x="685800" y="425450"/>
            <a:ext cx="7772400" cy="987425"/>
          </a:xfrm>
        </p:spPr>
        <p:style>
          <a:lnRef idx="3">
            <a:schemeClr val="lt1"/>
          </a:lnRef>
          <a:fillRef idx="1">
            <a:schemeClr val="accent1"/>
          </a:fillRef>
          <a:effectRef idx="1">
            <a:schemeClr val="accent1"/>
          </a:effectRef>
          <a:fontRef idx="minor">
            <a:schemeClr val="lt1"/>
          </a:fontRef>
        </p:style>
        <p:txBody>
          <a:bodyPr rtlCol="0">
            <a:normAutofit/>
          </a:bodyPr>
          <a:lstStyle/>
          <a:p>
            <a:pPr eaLnBrk="1" fontAlgn="auto" hangingPunct="1">
              <a:lnSpc>
                <a:spcPts val="3500"/>
              </a:lnSpc>
              <a:spcAft>
                <a:spcPts val="0"/>
              </a:spcAft>
              <a:defRPr/>
            </a:pPr>
            <a:r>
              <a:rPr lang="en-US" sz="3200" dirty="0" smtClean="0">
                <a:solidFill>
                  <a:schemeClr val="bg1"/>
                </a:solidFill>
              </a:rPr>
              <a:t>Have Questions?</a:t>
            </a:r>
            <a:endParaRPr lang="en-US" sz="3200" dirty="0">
              <a:solidFill>
                <a:schemeClr val="bg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anim calcmode="lin" valueType="num">
                                      <p:cBhvr additive="base">
                                        <p:cTn id="4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 calcmode="lin" valueType="num">
                                      <p:cBhvr additive="base">
                                        <p:cTn id="4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
                                            <p:txEl>
                                              <p:pRg st="9" end="9"/>
                                            </p:txEl>
                                          </p:spTgt>
                                        </p:tgtEl>
                                        <p:attrNameLst>
                                          <p:attrName>style.visibility</p:attrName>
                                        </p:attrNameLst>
                                      </p:cBhvr>
                                      <p:to>
                                        <p:strVal val="visible"/>
                                      </p:to>
                                    </p:set>
                                    <p:anim calcmode="lin" valueType="num">
                                      <p:cBhvr additive="base">
                                        <p:cTn id="5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828800"/>
            <a:ext cx="7772400" cy="4541838"/>
          </a:xfrm>
        </p:spPr>
        <p:txBody>
          <a:bodyPr rtlCol="0">
            <a:normAutofit lnSpcReduction="10000"/>
          </a:bodyPr>
          <a:lstStyle/>
          <a:p>
            <a:pPr marL="3175" indent="0" eaLnBrk="1" fontAlgn="auto" hangingPunct="1">
              <a:spcBef>
                <a:spcPts val="0"/>
              </a:spcBef>
              <a:spcAft>
                <a:spcPts val="0"/>
              </a:spcAft>
              <a:buClr>
                <a:srgbClr val="F8BD52"/>
              </a:buClr>
              <a:buFont typeface="Wingdings 2" pitchFamily="18" charset="2"/>
              <a:buNone/>
              <a:defRPr/>
            </a:pPr>
            <a:r>
              <a:rPr lang="en-US" sz="3600" b="1" dirty="0" smtClean="0">
                <a:cs typeface="Times New Roman" pitchFamily="18" charset="0"/>
              </a:rPr>
              <a:t>Not later than June 30, 2010… </a:t>
            </a:r>
          </a:p>
          <a:p>
            <a:pPr marL="3175" indent="0" eaLnBrk="1" fontAlgn="auto" hangingPunct="1">
              <a:spcBef>
                <a:spcPts val="0"/>
              </a:spcBef>
              <a:spcAft>
                <a:spcPts val="0"/>
              </a:spcAft>
              <a:buClr>
                <a:srgbClr val="F8BD52"/>
              </a:buClr>
              <a:buFont typeface="Wingdings 2" pitchFamily="18" charset="2"/>
              <a:buNone/>
              <a:defRPr/>
            </a:pPr>
            <a:r>
              <a:rPr lang="en-US" sz="3600" b="1" dirty="0" smtClean="0">
                <a:cs typeface="Times New Roman" pitchFamily="18" charset="0"/>
              </a:rPr>
              <a:t>the state board of education shall adopt statewide academic standards </a:t>
            </a:r>
            <a:r>
              <a:rPr lang="en-US" sz="3600" dirty="0" smtClean="0">
                <a:cs typeface="Times New Roman" pitchFamily="18" charset="0"/>
              </a:rPr>
              <a:t>with emphasis on coherence, focus, and rigor for each of grades kindergarten through twelve in </a:t>
            </a:r>
            <a:r>
              <a:rPr lang="en-US" sz="3600" b="1" dirty="0" smtClean="0">
                <a:cs typeface="Times New Roman" pitchFamily="18" charset="0"/>
              </a:rPr>
              <a:t>English language arts, mathematics, science, and social studies</a:t>
            </a:r>
            <a:r>
              <a:rPr lang="en-US" sz="3600" dirty="0" smtClean="0">
                <a:latin typeface="Times New Roman" pitchFamily="18" charset="0"/>
                <a:cs typeface="Times New Roman" pitchFamily="18" charset="0"/>
              </a:rPr>
              <a:t>.</a:t>
            </a:r>
          </a:p>
          <a:p>
            <a:pPr indent="0" algn="r" eaLnBrk="1" fontAlgn="auto" hangingPunct="1">
              <a:spcAft>
                <a:spcPts val="0"/>
              </a:spcAft>
              <a:buClr>
                <a:srgbClr val="F8BD52"/>
              </a:buClr>
              <a:buFont typeface="Arial" pitchFamily="34" charset="0"/>
              <a:buNone/>
              <a:defRPr/>
            </a:pPr>
            <a:r>
              <a:rPr lang="en-US" sz="2000" i="1" dirty="0" smtClean="0">
                <a:solidFill>
                  <a:schemeClr val="accent1"/>
                </a:solidFill>
              </a:rPr>
              <a:t>–</a:t>
            </a:r>
            <a:r>
              <a:rPr lang="en-US" sz="2000" i="1" dirty="0" smtClean="0"/>
              <a:t>  </a:t>
            </a:r>
            <a:r>
              <a:rPr lang="en-US" sz="2000" i="1" dirty="0" smtClean="0">
                <a:solidFill>
                  <a:schemeClr val="accent1"/>
                </a:solidFill>
              </a:rPr>
              <a:t>ORC §3301.079(A)(1)</a:t>
            </a:r>
          </a:p>
          <a:p>
            <a:pPr indent="0" eaLnBrk="1" fontAlgn="auto" hangingPunct="1">
              <a:lnSpc>
                <a:spcPct val="90000"/>
              </a:lnSpc>
              <a:spcAft>
                <a:spcPts val="0"/>
              </a:spcAft>
              <a:buClr>
                <a:srgbClr val="F8BD52"/>
              </a:buClr>
              <a:buFont typeface="Wingdings 2" pitchFamily="18" charset="2"/>
              <a:buNone/>
              <a:defRPr/>
            </a:pPr>
            <a:endParaRPr lang="en-US" sz="2800" i="1" dirty="0" smtClean="0"/>
          </a:p>
          <a:p>
            <a:pPr indent="0" eaLnBrk="1" fontAlgn="auto" hangingPunct="1">
              <a:lnSpc>
                <a:spcPct val="90000"/>
              </a:lnSpc>
              <a:spcAft>
                <a:spcPts val="0"/>
              </a:spcAft>
              <a:buClr>
                <a:srgbClr val="F8BD52"/>
              </a:buClr>
              <a:buFont typeface="Wingdings 2" pitchFamily="18" charset="2"/>
              <a:buNone/>
              <a:defRPr/>
            </a:pPr>
            <a:endParaRPr lang="en-US" sz="2800" i="1" dirty="0" smtClean="0"/>
          </a:p>
        </p:txBody>
      </p:sp>
      <p:sp>
        <p:nvSpPr>
          <p:cNvPr id="6" name="Title 2"/>
          <p:cNvSpPr>
            <a:spLocks noGrp="1"/>
          </p:cNvSpPr>
          <p:nvPr>
            <p:ph type="title"/>
          </p:nvPr>
        </p:nvSpPr>
        <p:spPr>
          <a:xfrm>
            <a:off x="685800" y="425450"/>
            <a:ext cx="7772400" cy="990600"/>
          </a:xfrm>
        </p:spPr>
        <p:style>
          <a:lnRef idx="3">
            <a:schemeClr val="lt1"/>
          </a:lnRef>
          <a:fillRef idx="1">
            <a:schemeClr val="accent1"/>
          </a:fillRef>
          <a:effectRef idx="1">
            <a:schemeClr val="accent1"/>
          </a:effectRef>
          <a:fontRef idx="minor">
            <a:schemeClr val="lt1"/>
          </a:fontRef>
        </p:style>
        <p:txBody>
          <a:bodyPr rtlCol="0">
            <a:normAutofit fontScale="90000"/>
          </a:bodyPr>
          <a:lstStyle/>
          <a:p>
            <a:pPr eaLnBrk="1" fontAlgn="auto" hangingPunct="1">
              <a:spcAft>
                <a:spcPts val="0"/>
              </a:spcAft>
              <a:defRPr/>
            </a:pPr>
            <a:r>
              <a:rPr lang="en-US" dirty="0" smtClean="0">
                <a:solidFill>
                  <a:schemeClr val="tx1"/>
                </a:solidFill>
              </a:rPr>
              <a:t/>
            </a:r>
            <a:br>
              <a:rPr lang="en-US" dirty="0" smtClean="0">
                <a:solidFill>
                  <a:schemeClr val="tx1"/>
                </a:solidFill>
              </a:rPr>
            </a:br>
            <a:r>
              <a:rPr lang="en-US" dirty="0" smtClean="0">
                <a:solidFill>
                  <a:schemeClr val="bg1"/>
                </a:solidFill>
              </a:rPr>
              <a:t>Standards Revision</a:t>
            </a:r>
            <a:r>
              <a:rPr lang="en-US" dirty="0" smtClean="0"/>
              <a:t/>
            </a:r>
            <a:br>
              <a:rPr lang="en-US" dirty="0" smtClean="0"/>
            </a:br>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Diagram 3"/>
          <p:cNvGrpSpPr>
            <a:grpSpLocks/>
          </p:cNvGrpSpPr>
          <p:nvPr/>
        </p:nvGrpSpPr>
        <p:grpSpPr bwMode="auto">
          <a:xfrm>
            <a:off x="1709738" y="1905000"/>
            <a:ext cx="5572125" cy="4191000"/>
            <a:chOff x="1709735" y="1753389"/>
            <a:chExt cx="5572125" cy="4191001"/>
          </a:xfrm>
        </p:grpSpPr>
        <p:sp>
          <p:nvSpPr>
            <p:cNvPr id="5" name="Freeform 4"/>
            <p:cNvSpPr/>
            <p:nvPr/>
          </p:nvSpPr>
          <p:spPr>
            <a:xfrm>
              <a:off x="4408485" y="4199728"/>
              <a:ext cx="1916112" cy="455612"/>
            </a:xfrm>
            <a:custGeom>
              <a:avLst/>
              <a:gdLst>
                <a:gd name="f0" fmla="val w"/>
                <a:gd name="f1" fmla="val h"/>
                <a:gd name="f2" fmla="val 0"/>
                <a:gd name="f3" fmla="val 1915417"/>
                <a:gd name="f4" fmla="val 455782"/>
                <a:gd name="f5" fmla="val 310602"/>
                <a:gd name="f6" fmla="*/ f0 1 1915417"/>
                <a:gd name="f7" fmla="*/ f1 1 455782"/>
                <a:gd name="f8" fmla="val f2"/>
                <a:gd name="f9" fmla="val f3"/>
                <a:gd name="f10" fmla="val f4"/>
                <a:gd name="f11" fmla="+- f10 0 f8"/>
                <a:gd name="f12" fmla="+- f9 0 f8"/>
                <a:gd name="f13" fmla="*/ f12 1 1915417"/>
                <a:gd name="f14" fmla="*/ f11 1 455782"/>
                <a:gd name="f15" fmla="*/ 0 1 f13"/>
                <a:gd name="f16" fmla="*/ 1915417 1 f13"/>
                <a:gd name="f17" fmla="*/ 0 1 f14"/>
                <a:gd name="f18" fmla="*/ 455782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915417" h="455782">
                  <a:moveTo>
                    <a:pt x="f2" y="f2"/>
                  </a:moveTo>
                  <a:lnTo>
                    <a:pt x="f2" y="f5"/>
                  </a:lnTo>
                  <a:lnTo>
                    <a:pt x="f3" y="f5"/>
                  </a:lnTo>
                  <a:lnTo>
                    <a:pt x="f3" y="f4"/>
                  </a:lnTo>
                </a:path>
              </a:pathLst>
            </a:custGeom>
            <a:noFill/>
            <a:ln w="25402">
              <a:solidFill>
                <a:srgbClr val="8AB4E2"/>
              </a:solidFill>
              <a:prstDash val="solid"/>
            </a:ln>
            <a:effectLst>
              <a:outerShdw dist="22997" dir="5400000" algn="tl">
                <a:srgbClr val="000000">
                  <a:alpha val="35000"/>
                </a:srgbClr>
              </a:outerShdw>
            </a:effectLst>
          </p:spPr>
          <p:txBody>
            <a:bodyPr lIns="0" tIns="0" rIns="0" bIns="0"/>
            <a:lstStyle/>
            <a:p>
              <a:pPr fontAlgn="auto">
                <a:spcBef>
                  <a:spcPts val="0"/>
                </a:spcBef>
                <a:spcAft>
                  <a:spcPts val="0"/>
                </a:spcAft>
                <a:defRPr/>
              </a:pPr>
              <a:endParaRPr lang="en-US" sz="2400">
                <a:solidFill>
                  <a:prstClr val="black"/>
                </a:solidFill>
                <a:latin typeface="+mn-lt"/>
              </a:endParaRPr>
            </a:p>
          </p:txBody>
        </p:sp>
        <p:sp>
          <p:nvSpPr>
            <p:cNvPr id="6" name="Freeform 5"/>
            <p:cNvSpPr/>
            <p:nvPr/>
          </p:nvSpPr>
          <p:spPr>
            <a:xfrm>
              <a:off x="4362447" y="4199728"/>
              <a:ext cx="92075" cy="455612"/>
            </a:xfrm>
            <a:custGeom>
              <a:avLst/>
              <a:gdLst>
                <a:gd name="f0" fmla="val w"/>
                <a:gd name="f1" fmla="val h"/>
                <a:gd name="f2" fmla="val 0"/>
                <a:gd name="f3" fmla="val 91440"/>
                <a:gd name="f4" fmla="val 455782"/>
                <a:gd name="f5" fmla="val 45720"/>
                <a:gd name="f6" fmla="*/ f0 1 91440"/>
                <a:gd name="f7" fmla="*/ f1 1 455782"/>
                <a:gd name="f8" fmla="val f2"/>
                <a:gd name="f9" fmla="val f3"/>
                <a:gd name="f10" fmla="val f4"/>
                <a:gd name="f11" fmla="+- f10 0 f8"/>
                <a:gd name="f12" fmla="+- f9 0 f8"/>
                <a:gd name="f13" fmla="*/ f12 1 91440"/>
                <a:gd name="f14" fmla="*/ f11 1 455782"/>
                <a:gd name="f15" fmla="*/ 0 1 f13"/>
                <a:gd name="f16" fmla="*/ 91440 1 f13"/>
                <a:gd name="f17" fmla="*/ 0 1 f14"/>
                <a:gd name="f18" fmla="*/ 455782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91440" h="455782">
                  <a:moveTo>
                    <a:pt x="f5" y="f2"/>
                  </a:moveTo>
                  <a:lnTo>
                    <a:pt x="f5" y="f4"/>
                  </a:lnTo>
                </a:path>
              </a:pathLst>
            </a:custGeom>
            <a:noFill/>
            <a:ln w="25402">
              <a:solidFill>
                <a:srgbClr val="8AB4E2"/>
              </a:solidFill>
              <a:prstDash val="solid"/>
            </a:ln>
            <a:effectLst>
              <a:outerShdw dist="22997" dir="5400000" algn="tl">
                <a:srgbClr val="000000">
                  <a:alpha val="35000"/>
                </a:srgbClr>
              </a:outerShdw>
            </a:effectLst>
          </p:spPr>
          <p:txBody>
            <a:bodyPr lIns="0" tIns="0" rIns="0" bIns="0"/>
            <a:lstStyle/>
            <a:p>
              <a:pPr fontAlgn="auto">
                <a:spcBef>
                  <a:spcPts val="0"/>
                </a:spcBef>
                <a:spcAft>
                  <a:spcPts val="0"/>
                </a:spcAft>
                <a:defRPr/>
              </a:pPr>
              <a:endParaRPr lang="en-US" sz="2400">
                <a:solidFill>
                  <a:prstClr val="black"/>
                </a:solidFill>
                <a:latin typeface="+mn-lt"/>
              </a:endParaRPr>
            </a:p>
          </p:txBody>
        </p:sp>
        <p:sp>
          <p:nvSpPr>
            <p:cNvPr id="7" name="Freeform 6"/>
            <p:cNvSpPr/>
            <p:nvPr/>
          </p:nvSpPr>
          <p:spPr>
            <a:xfrm>
              <a:off x="2493960" y="4199728"/>
              <a:ext cx="1914525" cy="455612"/>
            </a:xfrm>
            <a:custGeom>
              <a:avLst/>
              <a:gdLst>
                <a:gd name="f0" fmla="val w"/>
                <a:gd name="f1" fmla="val h"/>
                <a:gd name="f2" fmla="val 0"/>
                <a:gd name="f3" fmla="val 1915417"/>
                <a:gd name="f4" fmla="val 455782"/>
                <a:gd name="f5" fmla="val 310602"/>
                <a:gd name="f6" fmla="*/ f0 1 1915417"/>
                <a:gd name="f7" fmla="*/ f1 1 455782"/>
                <a:gd name="f8" fmla="val f2"/>
                <a:gd name="f9" fmla="val f3"/>
                <a:gd name="f10" fmla="val f4"/>
                <a:gd name="f11" fmla="+- f10 0 f8"/>
                <a:gd name="f12" fmla="+- f9 0 f8"/>
                <a:gd name="f13" fmla="*/ f12 1 1915417"/>
                <a:gd name="f14" fmla="*/ f11 1 455782"/>
                <a:gd name="f15" fmla="*/ 0 1 f13"/>
                <a:gd name="f16" fmla="*/ 1915417 1 f13"/>
                <a:gd name="f17" fmla="*/ 0 1 f14"/>
                <a:gd name="f18" fmla="*/ 455782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915417" h="455782">
                  <a:moveTo>
                    <a:pt x="f3" y="f2"/>
                  </a:moveTo>
                  <a:lnTo>
                    <a:pt x="f3" y="f5"/>
                  </a:lnTo>
                  <a:lnTo>
                    <a:pt x="f2" y="f5"/>
                  </a:lnTo>
                  <a:lnTo>
                    <a:pt x="f2" y="f4"/>
                  </a:lnTo>
                </a:path>
              </a:pathLst>
            </a:custGeom>
            <a:noFill/>
            <a:ln w="25402">
              <a:solidFill>
                <a:srgbClr val="8AB4E2"/>
              </a:solidFill>
              <a:prstDash val="solid"/>
            </a:ln>
            <a:effectLst>
              <a:outerShdw dist="22997" dir="5400000" algn="tl">
                <a:srgbClr val="000000">
                  <a:alpha val="35000"/>
                </a:srgbClr>
              </a:outerShdw>
            </a:effectLst>
          </p:spPr>
          <p:txBody>
            <a:bodyPr lIns="0" tIns="0" rIns="0" bIns="0"/>
            <a:lstStyle/>
            <a:p>
              <a:pPr fontAlgn="auto">
                <a:spcBef>
                  <a:spcPts val="0"/>
                </a:spcBef>
                <a:spcAft>
                  <a:spcPts val="0"/>
                </a:spcAft>
                <a:defRPr/>
              </a:pPr>
              <a:endParaRPr lang="en-US" sz="2400">
                <a:solidFill>
                  <a:prstClr val="black"/>
                </a:solidFill>
                <a:latin typeface="+mn-lt"/>
              </a:endParaRPr>
            </a:p>
          </p:txBody>
        </p:sp>
        <p:sp>
          <p:nvSpPr>
            <p:cNvPr id="8" name="Freeform 7"/>
            <p:cNvSpPr/>
            <p:nvPr/>
          </p:nvSpPr>
          <p:spPr>
            <a:xfrm>
              <a:off x="4362447" y="2748752"/>
              <a:ext cx="92075" cy="455612"/>
            </a:xfrm>
            <a:custGeom>
              <a:avLst/>
              <a:gdLst>
                <a:gd name="f0" fmla="val w"/>
                <a:gd name="f1" fmla="val h"/>
                <a:gd name="f2" fmla="val 0"/>
                <a:gd name="f3" fmla="val 91440"/>
                <a:gd name="f4" fmla="val 455782"/>
                <a:gd name="f5" fmla="val 45720"/>
                <a:gd name="f6" fmla="*/ f0 1 91440"/>
                <a:gd name="f7" fmla="*/ f1 1 455782"/>
                <a:gd name="f8" fmla="val f2"/>
                <a:gd name="f9" fmla="val f3"/>
                <a:gd name="f10" fmla="val f4"/>
                <a:gd name="f11" fmla="+- f10 0 f8"/>
                <a:gd name="f12" fmla="+- f9 0 f8"/>
                <a:gd name="f13" fmla="*/ f12 1 91440"/>
                <a:gd name="f14" fmla="*/ f11 1 455782"/>
                <a:gd name="f15" fmla="*/ 0 1 f13"/>
                <a:gd name="f16" fmla="*/ 91440 1 f13"/>
                <a:gd name="f17" fmla="*/ 0 1 f14"/>
                <a:gd name="f18" fmla="*/ 455782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91440" h="455782">
                  <a:moveTo>
                    <a:pt x="f5" y="f2"/>
                  </a:moveTo>
                  <a:lnTo>
                    <a:pt x="f5" y="f4"/>
                  </a:lnTo>
                </a:path>
              </a:pathLst>
            </a:custGeom>
            <a:noFill/>
            <a:ln w="25402">
              <a:solidFill>
                <a:srgbClr val="8AB4E2"/>
              </a:solidFill>
              <a:prstDash val="solid"/>
            </a:ln>
            <a:effectLst>
              <a:outerShdw dist="22997" dir="5400000" algn="tl">
                <a:srgbClr val="000000">
                  <a:alpha val="35000"/>
                </a:srgbClr>
              </a:outerShdw>
            </a:effectLst>
          </p:spPr>
          <p:txBody>
            <a:bodyPr lIns="0" tIns="0" rIns="0" bIns="0"/>
            <a:lstStyle/>
            <a:p>
              <a:pPr fontAlgn="auto">
                <a:spcBef>
                  <a:spcPts val="0"/>
                </a:spcBef>
                <a:spcAft>
                  <a:spcPts val="0"/>
                </a:spcAft>
                <a:defRPr/>
              </a:pPr>
              <a:endParaRPr lang="en-US" sz="2400">
                <a:solidFill>
                  <a:prstClr val="black"/>
                </a:solidFill>
                <a:latin typeface="+mn-lt"/>
              </a:endParaRPr>
            </a:p>
          </p:txBody>
        </p:sp>
        <p:sp>
          <p:nvSpPr>
            <p:cNvPr id="9" name="Freeform 8"/>
            <p:cNvSpPr/>
            <p:nvPr/>
          </p:nvSpPr>
          <p:spPr>
            <a:xfrm>
              <a:off x="3625847" y="1753389"/>
              <a:ext cx="1566863" cy="995363"/>
            </a:xfrm>
            <a:custGeom>
              <a:avLst>
                <a:gd name="f0" fmla="val 216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chemeClr val="tx2">
                <a:lumMod val="20000"/>
                <a:lumOff val="80000"/>
              </a:schemeClr>
            </a:solidFill>
            <a:ln w="25402">
              <a:solidFill>
                <a:srgbClr val="FFFFFF"/>
              </a:solidFill>
              <a:prstDash val="solid"/>
            </a:ln>
            <a:effectLst>
              <a:outerShdw dist="22997" dir="5400000" algn="tl">
                <a:srgbClr val="000000">
                  <a:alpha val="35000"/>
                </a:srgbClr>
              </a:outerShdw>
            </a:effectLst>
          </p:spPr>
          <p:txBody>
            <a:bodyPr lIns="0" tIns="0" rIns="0" bIns="0"/>
            <a:lstStyle/>
            <a:p>
              <a:pPr fontAlgn="auto">
                <a:spcBef>
                  <a:spcPts val="0"/>
                </a:spcBef>
                <a:spcAft>
                  <a:spcPts val="0"/>
                </a:spcAft>
                <a:defRPr/>
              </a:pPr>
              <a:endParaRPr lang="en-US" sz="2400">
                <a:solidFill>
                  <a:prstClr val="black"/>
                </a:solidFill>
                <a:latin typeface="+mn-lt"/>
              </a:endParaRPr>
            </a:p>
          </p:txBody>
        </p:sp>
        <p:sp>
          <p:nvSpPr>
            <p:cNvPr id="10" name="Freeform 9"/>
            <p:cNvSpPr/>
            <p:nvPr/>
          </p:nvSpPr>
          <p:spPr>
            <a:xfrm>
              <a:off x="3798885" y="1918489"/>
              <a:ext cx="1566862" cy="995363"/>
            </a:xfrm>
            <a:custGeom>
              <a:avLst/>
              <a:gdLst>
                <a:gd name="f0" fmla="val 10800000"/>
                <a:gd name="f1" fmla="val 5400000"/>
                <a:gd name="f2" fmla="val 180"/>
                <a:gd name="f3" fmla="val w"/>
                <a:gd name="f4" fmla="val h"/>
                <a:gd name="f5" fmla="val 0"/>
                <a:gd name="f6" fmla="val 1567160"/>
                <a:gd name="f7" fmla="val 995146"/>
                <a:gd name="f8" fmla="val 99515"/>
                <a:gd name="f9" fmla="val 73122"/>
                <a:gd name="f10" fmla="val 10485"/>
                <a:gd name="f11" fmla="val 47810"/>
                <a:gd name="f12" fmla="val 29147"/>
                <a:gd name="f13" fmla="val 10484"/>
                <a:gd name="f14" fmla="val 1467645"/>
                <a:gd name="f15" fmla="val 1494038"/>
                <a:gd name="f16" fmla="val 1519350"/>
                <a:gd name="f17" fmla="val 1538013"/>
                <a:gd name="f18" fmla="val 1556676"/>
                <a:gd name="f19" fmla="val 895631"/>
                <a:gd name="f20" fmla="val 922024"/>
                <a:gd name="f21" fmla="val 1556675"/>
                <a:gd name="f22" fmla="val 947336"/>
                <a:gd name="f23" fmla="val 965999"/>
                <a:gd name="f24" fmla="val 984662"/>
                <a:gd name="f25" fmla="val 984661"/>
                <a:gd name="f26" fmla="+- 0 0 -90"/>
                <a:gd name="f27" fmla="*/ f3 1 1567160"/>
                <a:gd name="f28" fmla="*/ f4 1 995146"/>
                <a:gd name="f29" fmla="val f5"/>
                <a:gd name="f30" fmla="val f6"/>
                <a:gd name="f31" fmla="val f7"/>
                <a:gd name="f32" fmla="*/ f26 f0 1"/>
                <a:gd name="f33" fmla="+- f31 0 f29"/>
                <a:gd name="f34" fmla="+- f30 0 f29"/>
                <a:gd name="f35" fmla="*/ f32 1 f2"/>
                <a:gd name="f36" fmla="*/ f34 1 1567160"/>
                <a:gd name="f37" fmla="*/ f33 1 995146"/>
                <a:gd name="f38" fmla="*/ 0 f34 1"/>
                <a:gd name="f39" fmla="*/ 99515 f33 1"/>
                <a:gd name="f40" fmla="*/ 29147 f34 1"/>
                <a:gd name="f41" fmla="*/ 29147 f33 1"/>
                <a:gd name="f42" fmla="*/ 99515 f34 1"/>
                <a:gd name="f43" fmla="*/ 0 f33 1"/>
                <a:gd name="f44" fmla="*/ 1467645 f34 1"/>
                <a:gd name="f45" fmla="*/ 1538013 f34 1"/>
                <a:gd name="f46" fmla="*/ 1567160 f34 1"/>
                <a:gd name="f47" fmla="*/ 895631 f33 1"/>
                <a:gd name="f48" fmla="*/ 965999 f33 1"/>
                <a:gd name="f49" fmla="*/ 995146 f33 1"/>
                <a:gd name="f50" fmla="+- f35 0 f1"/>
                <a:gd name="f51" fmla="*/ f38 1 1567160"/>
                <a:gd name="f52" fmla="*/ f39 1 995146"/>
                <a:gd name="f53" fmla="*/ f40 1 1567160"/>
                <a:gd name="f54" fmla="*/ f41 1 995146"/>
                <a:gd name="f55" fmla="*/ f42 1 1567160"/>
                <a:gd name="f56" fmla="*/ f43 1 995146"/>
                <a:gd name="f57" fmla="*/ f44 1 1567160"/>
                <a:gd name="f58" fmla="*/ f45 1 1567160"/>
                <a:gd name="f59" fmla="*/ f46 1 1567160"/>
                <a:gd name="f60" fmla="*/ f47 1 995146"/>
                <a:gd name="f61" fmla="*/ f48 1 995146"/>
                <a:gd name="f62" fmla="*/ f49 1 995146"/>
                <a:gd name="f63" fmla="*/ f29 1 f36"/>
                <a:gd name="f64" fmla="*/ f30 1 f36"/>
                <a:gd name="f65" fmla="*/ f29 1 f37"/>
                <a:gd name="f66" fmla="*/ f31 1 f37"/>
                <a:gd name="f67" fmla="*/ f51 1 f36"/>
                <a:gd name="f68" fmla="*/ f52 1 f37"/>
                <a:gd name="f69" fmla="*/ f53 1 f36"/>
                <a:gd name="f70" fmla="*/ f54 1 f37"/>
                <a:gd name="f71" fmla="*/ f55 1 f36"/>
                <a:gd name="f72" fmla="*/ f56 1 f37"/>
                <a:gd name="f73" fmla="*/ f57 1 f36"/>
                <a:gd name="f74" fmla="*/ f58 1 f36"/>
                <a:gd name="f75" fmla="*/ f59 1 f36"/>
                <a:gd name="f76" fmla="*/ f60 1 f37"/>
                <a:gd name="f77" fmla="*/ f61 1 f37"/>
                <a:gd name="f78" fmla="*/ f62 1 f37"/>
                <a:gd name="f79" fmla="*/ f63 f27 1"/>
                <a:gd name="f80" fmla="*/ f64 f27 1"/>
                <a:gd name="f81" fmla="*/ f66 f28 1"/>
                <a:gd name="f82" fmla="*/ f65 f28 1"/>
                <a:gd name="f83" fmla="*/ f67 f27 1"/>
                <a:gd name="f84" fmla="*/ f68 f28 1"/>
                <a:gd name="f85" fmla="*/ f69 f27 1"/>
                <a:gd name="f86" fmla="*/ f70 f28 1"/>
                <a:gd name="f87" fmla="*/ f71 f27 1"/>
                <a:gd name="f88" fmla="*/ f72 f28 1"/>
                <a:gd name="f89" fmla="*/ f73 f27 1"/>
                <a:gd name="f90" fmla="*/ f74 f27 1"/>
                <a:gd name="f91" fmla="*/ f75 f27 1"/>
                <a:gd name="f92" fmla="*/ f76 f28 1"/>
                <a:gd name="f93" fmla="*/ f77 f28 1"/>
                <a:gd name="f94" fmla="*/ f78 f28 1"/>
              </a:gdLst>
              <a:ahLst/>
              <a:cxnLst>
                <a:cxn ang="3cd4">
                  <a:pos x="hc" y="t"/>
                </a:cxn>
                <a:cxn ang="0">
                  <a:pos x="r" y="vc"/>
                </a:cxn>
                <a:cxn ang="cd4">
                  <a:pos x="hc" y="b"/>
                </a:cxn>
                <a:cxn ang="cd2">
                  <a:pos x="l" y="vc"/>
                </a:cxn>
                <a:cxn ang="f50">
                  <a:pos x="f83" y="f84"/>
                </a:cxn>
                <a:cxn ang="f50">
                  <a:pos x="f85" y="f86"/>
                </a:cxn>
                <a:cxn ang="f50">
                  <a:pos x="f87" y="f88"/>
                </a:cxn>
                <a:cxn ang="f50">
                  <a:pos x="f89" y="f88"/>
                </a:cxn>
                <a:cxn ang="f50">
                  <a:pos x="f90" y="f86"/>
                </a:cxn>
                <a:cxn ang="f50">
                  <a:pos x="f91" y="f84"/>
                </a:cxn>
                <a:cxn ang="f50">
                  <a:pos x="f91" y="f92"/>
                </a:cxn>
                <a:cxn ang="f50">
                  <a:pos x="f90" y="f93"/>
                </a:cxn>
                <a:cxn ang="f50">
                  <a:pos x="f89" y="f94"/>
                </a:cxn>
                <a:cxn ang="f50">
                  <a:pos x="f87" y="f94"/>
                </a:cxn>
                <a:cxn ang="f50">
                  <a:pos x="f85" y="f93"/>
                </a:cxn>
                <a:cxn ang="f50">
                  <a:pos x="f83" y="f92"/>
                </a:cxn>
                <a:cxn ang="f50">
                  <a:pos x="f83" y="f84"/>
                </a:cxn>
              </a:cxnLst>
              <a:rect l="f79" t="f82" r="f80" b="f81"/>
              <a:pathLst>
                <a:path w="1567160" h="995146">
                  <a:moveTo>
                    <a:pt x="f5" y="f8"/>
                  </a:moveTo>
                  <a:cubicBezTo>
                    <a:pt x="f5" y="f9"/>
                    <a:pt x="f10" y="f11"/>
                    <a:pt x="f12" y="f12"/>
                  </a:cubicBezTo>
                  <a:cubicBezTo>
                    <a:pt x="f11" y="f13"/>
                    <a:pt x="f9" y="f5"/>
                    <a:pt x="f8" y="f5"/>
                  </a:cubicBezTo>
                  <a:lnTo>
                    <a:pt x="f14" y="f5"/>
                  </a:lnTo>
                  <a:cubicBezTo>
                    <a:pt x="f15" y="f5"/>
                    <a:pt x="f16" y="f10"/>
                    <a:pt x="f17" y="f12"/>
                  </a:cubicBezTo>
                  <a:cubicBezTo>
                    <a:pt x="f18" y="f11"/>
                    <a:pt x="f6" y="f9"/>
                    <a:pt x="f6" y="f8"/>
                  </a:cubicBezTo>
                  <a:lnTo>
                    <a:pt x="f6" y="f19"/>
                  </a:lnTo>
                  <a:cubicBezTo>
                    <a:pt x="f6" y="f20"/>
                    <a:pt x="f21" y="f22"/>
                    <a:pt x="f17" y="f23"/>
                  </a:cubicBezTo>
                  <a:cubicBezTo>
                    <a:pt x="f16" y="f24"/>
                    <a:pt x="f15" y="f7"/>
                    <a:pt x="f14" y="f7"/>
                  </a:cubicBezTo>
                  <a:lnTo>
                    <a:pt x="f8" y="f7"/>
                  </a:lnTo>
                  <a:cubicBezTo>
                    <a:pt x="f9" y="f7"/>
                    <a:pt x="f11" y="f25"/>
                    <a:pt x="f12" y="f23"/>
                  </a:cubicBezTo>
                  <a:cubicBezTo>
                    <a:pt x="f13" y="f22"/>
                    <a:pt x="f5" y="f20"/>
                    <a:pt x="f5" y="f19"/>
                  </a:cubicBezTo>
                  <a:lnTo>
                    <a:pt x="f5" y="f8"/>
                  </a:lnTo>
                  <a:close/>
                </a:path>
              </a:pathLst>
            </a:custGeom>
            <a:solidFill>
              <a:srgbClr val="FFFFFF">
                <a:alpha val="90000"/>
              </a:srgbClr>
            </a:solidFill>
            <a:ln w="25402">
              <a:solidFill>
                <a:schemeClr val="accent1"/>
              </a:solidFill>
              <a:prstDash val="solid"/>
            </a:ln>
            <a:effectLst>
              <a:outerShdw dist="22997" dir="5400000" algn="tl">
                <a:srgbClr val="000000">
                  <a:alpha val="35000"/>
                </a:srgbClr>
              </a:outerShdw>
            </a:effectLst>
          </p:spPr>
          <p:txBody>
            <a:bodyPr lIns="97731" tIns="97731" rIns="97731" bIns="97731" anchor="ctr" anchorCtr="1"/>
            <a:lstStyle/>
            <a:p>
              <a:pPr algn="ctr" defTabSz="800100" fontAlgn="auto">
                <a:lnSpc>
                  <a:spcPct val="90000"/>
                </a:lnSpc>
                <a:spcBef>
                  <a:spcPts val="0"/>
                </a:spcBef>
                <a:spcAft>
                  <a:spcPts val="800"/>
                </a:spcAft>
                <a:defRPr sz="1800" b="0" i="0" u="none" strike="noStrike" kern="0" cap="none" spc="0" baseline="0">
                  <a:solidFill>
                    <a:srgbClr val="000000"/>
                  </a:solidFill>
                  <a:uFillTx/>
                </a:defRPr>
              </a:pPr>
              <a:r>
                <a:rPr lang="en-US" b="1" kern="0" dirty="0">
                  <a:solidFill>
                    <a:srgbClr val="000000"/>
                  </a:solidFill>
                  <a:latin typeface="+mn-lt"/>
                </a:rPr>
                <a:t>Strands</a:t>
              </a:r>
            </a:p>
          </p:txBody>
        </p:sp>
        <p:sp>
          <p:nvSpPr>
            <p:cNvPr id="11" name="Freeform 10"/>
            <p:cNvSpPr/>
            <p:nvPr/>
          </p:nvSpPr>
          <p:spPr>
            <a:xfrm>
              <a:off x="3625847" y="3204364"/>
              <a:ext cx="1566863" cy="995363"/>
            </a:xfrm>
            <a:custGeom>
              <a:avLst>
                <a:gd name="f0" fmla="val 216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chemeClr val="tx2">
                <a:lumMod val="20000"/>
                <a:lumOff val="80000"/>
              </a:schemeClr>
            </a:solidFill>
            <a:ln w="25402">
              <a:solidFill>
                <a:srgbClr val="FFFFFF"/>
              </a:solidFill>
              <a:prstDash val="solid"/>
            </a:ln>
            <a:effectLst>
              <a:outerShdw dist="22997" dir="5400000" algn="tl">
                <a:srgbClr val="000000">
                  <a:alpha val="35000"/>
                </a:srgbClr>
              </a:outerShdw>
            </a:effectLst>
          </p:spPr>
          <p:txBody>
            <a:bodyPr lIns="0" tIns="0" rIns="0" bIns="0"/>
            <a:lstStyle/>
            <a:p>
              <a:pPr fontAlgn="auto">
                <a:spcBef>
                  <a:spcPts val="0"/>
                </a:spcBef>
                <a:spcAft>
                  <a:spcPts val="0"/>
                </a:spcAft>
                <a:defRPr/>
              </a:pPr>
              <a:endParaRPr lang="en-US" sz="2400">
                <a:solidFill>
                  <a:prstClr val="black"/>
                </a:solidFill>
                <a:latin typeface="+mn-lt"/>
              </a:endParaRPr>
            </a:p>
          </p:txBody>
        </p:sp>
        <p:sp>
          <p:nvSpPr>
            <p:cNvPr id="12" name="Freeform 11"/>
            <p:cNvSpPr/>
            <p:nvPr/>
          </p:nvSpPr>
          <p:spPr>
            <a:xfrm>
              <a:off x="3798885" y="3369464"/>
              <a:ext cx="1566862" cy="995363"/>
            </a:xfrm>
            <a:custGeom>
              <a:avLst/>
              <a:gdLst>
                <a:gd name="f0" fmla="val 10800000"/>
                <a:gd name="f1" fmla="val 5400000"/>
                <a:gd name="f2" fmla="val 180"/>
                <a:gd name="f3" fmla="val w"/>
                <a:gd name="f4" fmla="val h"/>
                <a:gd name="f5" fmla="val 0"/>
                <a:gd name="f6" fmla="val 1567160"/>
                <a:gd name="f7" fmla="val 995146"/>
                <a:gd name="f8" fmla="val 99515"/>
                <a:gd name="f9" fmla="val 73122"/>
                <a:gd name="f10" fmla="val 10485"/>
                <a:gd name="f11" fmla="val 47810"/>
                <a:gd name="f12" fmla="val 29147"/>
                <a:gd name="f13" fmla="val 10484"/>
                <a:gd name="f14" fmla="val 1467645"/>
                <a:gd name="f15" fmla="val 1494038"/>
                <a:gd name="f16" fmla="val 1519350"/>
                <a:gd name="f17" fmla="val 1538013"/>
                <a:gd name="f18" fmla="val 1556676"/>
                <a:gd name="f19" fmla="val 895631"/>
                <a:gd name="f20" fmla="val 922024"/>
                <a:gd name="f21" fmla="val 1556675"/>
                <a:gd name="f22" fmla="val 947336"/>
                <a:gd name="f23" fmla="val 965999"/>
                <a:gd name="f24" fmla="val 984662"/>
                <a:gd name="f25" fmla="val 984661"/>
                <a:gd name="f26" fmla="+- 0 0 -90"/>
                <a:gd name="f27" fmla="*/ f3 1 1567160"/>
                <a:gd name="f28" fmla="*/ f4 1 995146"/>
                <a:gd name="f29" fmla="val f5"/>
                <a:gd name="f30" fmla="val f6"/>
                <a:gd name="f31" fmla="val f7"/>
                <a:gd name="f32" fmla="*/ f26 f0 1"/>
                <a:gd name="f33" fmla="+- f31 0 f29"/>
                <a:gd name="f34" fmla="+- f30 0 f29"/>
                <a:gd name="f35" fmla="*/ f32 1 f2"/>
                <a:gd name="f36" fmla="*/ f34 1 1567160"/>
                <a:gd name="f37" fmla="*/ f33 1 995146"/>
                <a:gd name="f38" fmla="*/ 0 f34 1"/>
                <a:gd name="f39" fmla="*/ 99515 f33 1"/>
                <a:gd name="f40" fmla="*/ 29147 f34 1"/>
                <a:gd name="f41" fmla="*/ 29147 f33 1"/>
                <a:gd name="f42" fmla="*/ 99515 f34 1"/>
                <a:gd name="f43" fmla="*/ 0 f33 1"/>
                <a:gd name="f44" fmla="*/ 1467645 f34 1"/>
                <a:gd name="f45" fmla="*/ 1538013 f34 1"/>
                <a:gd name="f46" fmla="*/ 1567160 f34 1"/>
                <a:gd name="f47" fmla="*/ 895631 f33 1"/>
                <a:gd name="f48" fmla="*/ 965999 f33 1"/>
                <a:gd name="f49" fmla="*/ 995146 f33 1"/>
                <a:gd name="f50" fmla="+- f35 0 f1"/>
                <a:gd name="f51" fmla="*/ f38 1 1567160"/>
                <a:gd name="f52" fmla="*/ f39 1 995146"/>
                <a:gd name="f53" fmla="*/ f40 1 1567160"/>
                <a:gd name="f54" fmla="*/ f41 1 995146"/>
                <a:gd name="f55" fmla="*/ f42 1 1567160"/>
                <a:gd name="f56" fmla="*/ f43 1 995146"/>
                <a:gd name="f57" fmla="*/ f44 1 1567160"/>
                <a:gd name="f58" fmla="*/ f45 1 1567160"/>
                <a:gd name="f59" fmla="*/ f46 1 1567160"/>
                <a:gd name="f60" fmla="*/ f47 1 995146"/>
                <a:gd name="f61" fmla="*/ f48 1 995146"/>
                <a:gd name="f62" fmla="*/ f49 1 995146"/>
                <a:gd name="f63" fmla="*/ f29 1 f36"/>
                <a:gd name="f64" fmla="*/ f30 1 f36"/>
                <a:gd name="f65" fmla="*/ f29 1 f37"/>
                <a:gd name="f66" fmla="*/ f31 1 f37"/>
                <a:gd name="f67" fmla="*/ f51 1 f36"/>
                <a:gd name="f68" fmla="*/ f52 1 f37"/>
                <a:gd name="f69" fmla="*/ f53 1 f36"/>
                <a:gd name="f70" fmla="*/ f54 1 f37"/>
                <a:gd name="f71" fmla="*/ f55 1 f36"/>
                <a:gd name="f72" fmla="*/ f56 1 f37"/>
                <a:gd name="f73" fmla="*/ f57 1 f36"/>
                <a:gd name="f74" fmla="*/ f58 1 f36"/>
                <a:gd name="f75" fmla="*/ f59 1 f36"/>
                <a:gd name="f76" fmla="*/ f60 1 f37"/>
                <a:gd name="f77" fmla="*/ f61 1 f37"/>
                <a:gd name="f78" fmla="*/ f62 1 f37"/>
                <a:gd name="f79" fmla="*/ f63 f27 1"/>
                <a:gd name="f80" fmla="*/ f64 f27 1"/>
                <a:gd name="f81" fmla="*/ f66 f28 1"/>
                <a:gd name="f82" fmla="*/ f65 f28 1"/>
                <a:gd name="f83" fmla="*/ f67 f27 1"/>
                <a:gd name="f84" fmla="*/ f68 f28 1"/>
                <a:gd name="f85" fmla="*/ f69 f27 1"/>
                <a:gd name="f86" fmla="*/ f70 f28 1"/>
                <a:gd name="f87" fmla="*/ f71 f27 1"/>
                <a:gd name="f88" fmla="*/ f72 f28 1"/>
                <a:gd name="f89" fmla="*/ f73 f27 1"/>
                <a:gd name="f90" fmla="*/ f74 f27 1"/>
                <a:gd name="f91" fmla="*/ f75 f27 1"/>
                <a:gd name="f92" fmla="*/ f76 f28 1"/>
                <a:gd name="f93" fmla="*/ f77 f28 1"/>
                <a:gd name="f94" fmla="*/ f78 f28 1"/>
              </a:gdLst>
              <a:ahLst/>
              <a:cxnLst>
                <a:cxn ang="3cd4">
                  <a:pos x="hc" y="t"/>
                </a:cxn>
                <a:cxn ang="0">
                  <a:pos x="r" y="vc"/>
                </a:cxn>
                <a:cxn ang="cd4">
                  <a:pos x="hc" y="b"/>
                </a:cxn>
                <a:cxn ang="cd2">
                  <a:pos x="l" y="vc"/>
                </a:cxn>
                <a:cxn ang="f50">
                  <a:pos x="f83" y="f84"/>
                </a:cxn>
                <a:cxn ang="f50">
                  <a:pos x="f85" y="f86"/>
                </a:cxn>
                <a:cxn ang="f50">
                  <a:pos x="f87" y="f88"/>
                </a:cxn>
                <a:cxn ang="f50">
                  <a:pos x="f89" y="f88"/>
                </a:cxn>
                <a:cxn ang="f50">
                  <a:pos x="f90" y="f86"/>
                </a:cxn>
                <a:cxn ang="f50">
                  <a:pos x="f91" y="f84"/>
                </a:cxn>
                <a:cxn ang="f50">
                  <a:pos x="f91" y="f92"/>
                </a:cxn>
                <a:cxn ang="f50">
                  <a:pos x="f90" y="f93"/>
                </a:cxn>
                <a:cxn ang="f50">
                  <a:pos x="f89" y="f94"/>
                </a:cxn>
                <a:cxn ang="f50">
                  <a:pos x="f87" y="f94"/>
                </a:cxn>
                <a:cxn ang="f50">
                  <a:pos x="f85" y="f93"/>
                </a:cxn>
                <a:cxn ang="f50">
                  <a:pos x="f83" y="f92"/>
                </a:cxn>
                <a:cxn ang="f50">
                  <a:pos x="f83" y="f84"/>
                </a:cxn>
              </a:cxnLst>
              <a:rect l="f79" t="f82" r="f80" b="f81"/>
              <a:pathLst>
                <a:path w="1567160" h="995146">
                  <a:moveTo>
                    <a:pt x="f5" y="f8"/>
                  </a:moveTo>
                  <a:cubicBezTo>
                    <a:pt x="f5" y="f9"/>
                    <a:pt x="f10" y="f11"/>
                    <a:pt x="f12" y="f12"/>
                  </a:cubicBezTo>
                  <a:cubicBezTo>
                    <a:pt x="f11" y="f13"/>
                    <a:pt x="f9" y="f5"/>
                    <a:pt x="f8" y="f5"/>
                  </a:cubicBezTo>
                  <a:lnTo>
                    <a:pt x="f14" y="f5"/>
                  </a:lnTo>
                  <a:cubicBezTo>
                    <a:pt x="f15" y="f5"/>
                    <a:pt x="f16" y="f10"/>
                    <a:pt x="f17" y="f12"/>
                  </a:cubicBezTo>
                  <a:cubicBezTo>
                    <a:pt x="f18" y="f11"/>
                    <a:pt x="f6" y="f9"/>
                    <a:pt x="f6" y="f8"/>
                  </a:cubicBezTo>
                  <a:lnTo>
                    <a:pt x="f6" y="f19"/>
                  </a:lnTo>
                  <a:cubicBezTo>
                    <a:pt x="f6" y="f20"/>
                    <a:pt x="f21" y="f22"/>
                    <a:pt x="f17" y="f23"/>
                  </a:cubicBezTo>
                  <a:cubicBezTo>
                    <a:pt x="f16" y="f24"/>
                    <a:pt x="f15" y="f7"/>
                    <a:pt x="f14" y="f7"/>
                  </a:cubicBezTo>
                  <a:lnTo>
                    <a:pt x="f8" y="f7"/>
                  </a:lnTo>
                  <a:cubicBezTo>
                    <a:pt x="f9" y="f7"/>
                    <a:pt x="f11" y="f25"/>
                    <a:pt x="f12" y="f23"/>
                  </a:cubicBezTo>
                  <a:cubicBezTo>
                    <a:pt x="f13" y="f22"/>
                    <a:pt x="f5" y="f20"/>
                    <a:pt x="f5" y="f19"/>
                  </a:cubicBezTo>
                  <a:lnTo>
                    <a:pt x="f5" y="f8"/>
                  </a:lnTo>
                  <a:close/>
                </a:path>
              </a:pathLst>
            </a:custGeom>
            <a:solidFill>
              <a:srgbClr val="FFFFFF">
                <a:alpha val="90000"/>
              </a:srgbClr>
            </a:solidFill>
            <a:ln w="25402">
              <a:solidFill>
                <a:schemeClr val="accent1"/>
              </a:solidFill>
              <a:prstDash val="solid"/>
            </a:ln>
            <a:effectLst>
              <a:outerShdw dist="22997" dir="5400000" algn="tl">
                <a:srgbClr val="000000">
                  <a:alpha val="35000"/>
                </a:srgbClr>
              </a:outerShdw>
            </a:effectLst>
          </p:spPr>
          <p:txBody>
            <a:bodyPr lIns="97731" tIns="97731" rIns="97731" bIns="97731" anchor="ctr" anchorCtr="1"/>
            <a:lstStyle/>
            <a:p>
              <a:pPr algn="ctr" defTabSz="800100" fontAlgn="auto">
                <a:lnSpc>
                  <a:spcPct val="90000"/>
                </a:lnSpc>
                <a:spcBef>
                  <a:spcPts val="0"/>
                </a:spcBef>
                <a:spcAft>
                  <a:spcPts val="800"/>
                </a:spcAft>
                <a:defRPr sz="1800" b="0" i="0" u="none" strike="noStrike" kern="0" cap="none" spc="0" baseline="0">
                  <a:solidFill>
                    <a:srgbClr val="000000"/>
                  </a:solidFill>
                  <a:uFillTx/>
                </a:defRPr>
              </a:pPr>
              <a:r>
                <a:rPr lang="en-US" b="1" kern="0" dirty="0">
                  <a:solidFill>
                    <a:srgbClr val="000000"/>
                  </a:solidFill>
                  <a:latin typeface="+mn-lt"/>
                </a:rPr>
                <a:t>Topics</a:t>
              </a:r>
            </a:p>
          </p:txBody>
        </p:sp>
        <p:sp>
          <p:nvSpPr>
            <p:cNvPr id="13" name="Freeform 12"/>
            <p:cNvSpPr/>
            <p:nvPr/>
          </p:nvSpPr>
          <p:spPr>
            <a:xfrm>
              <a:off x="1709735" y="4655340"/>
              <a:ext cx="1566862" cy="995363"/>
            </a:xfrm>
            <a:custGeom>
              <a:avLst>
                <a:gd name="f0" fmla="val 216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chemeClr val="tx2">
                <a:lumMod val="20000"/>
                <a:lumOff val="80000"/>
              </a:schemeClr>
            </a:solidFill>
            <a:ln w="25402">
              <a:solidFill>
                <a:srgbClr val="FFFFFF"/>
              </a:solidFill>
              <a:prstDash val="solid"/>
            </a:ln>
            <a:effectLst>
              <a:outerShdw dist="22997" dir="5400000" algn="tl">
                <a:srgbClr val="000000">
                  <a:alpha val="35000"/>
                </a:srgbClr>
              </a:outerShdw>
            </a:effectLst>
          </p:spPr>
          <p:txBody>
            <a:bodyPr lIns="0" tIns="0" rIns="0" bIns="0"/>
            <a:lstStyle/>
            <a:p>
              <a:pPr fontAlgn="auto">
                <a:spcBef>
                  <a:spcPts val="0"/>
                </a:spcBef>
                <a:spcAft>
                  <a:spcPts val="0"/>
                </a:spcAft>
                <a:defRPr/>
              </a:pPr>
              <a:endParaRPr lang="en-US" sz="2400">
                <a:solidFill>
                  <a:prstClr val="black"/>
                </a:solidFill>
                <a:latin typeface="+mn-lt"/>
              </a:endParaRPr>
            </a:p>
          </p:txBody>
        </p:sp>
        <p:sp>
          <p:nvSpPr>
            <p:cNvPr id="14" name="Freeform 13"/>
            <p:cNvSpPr/>
            <p:nvPr/>
          </p:nvSpPr>
          <p:spPr>
            <a:xfrm>
              <a:off x="1884360" y="4853778"/>
              <a:ext cx="1566862" cy="1090612"/>
            </a:xfrm>
            <a:custGeom>
              <a:avLst/>
              <a:gdLst>
                <a:gd name="f0" fmla="val 10800000"/>
                <a:gd name="f1" fmla="val 5400000"/>
                <a:gd name="f2" fmla="val 180"/>
                <a:gd name="f3" fmla="val w"/>
                <a:gd name="f4" fmla="val h"/>
                <a:gd name="f5" fmla="val 0"/>
                <a:gd name="f6" fmla="val 1567160"/>
                <a:gd name="f7" fmla="val 995146"/>
                <a:gd name="f8" fmla="val 99515"/>
                <a:gd name="f9" fmla="val 73122"/>
                <a:gd name="f10" fmla="val 10485"/>
                <a:gd name="f11" fmla="val 47810"/>
                <a:gd name="f12" fmla="val 29147"/>
                <a:gd name="f13" fmla="val 10484"/>
                <a:gd name="f14" fmla="val 1467645"/>
                <a:gd name="f15" fmla="val 1494038"/>
                <a:gd name="f16" fmla="val 1519350"/>
                <a:gd name="f17" fmla="val 1538013"/>
                <a:gd name="f18" fmla="val 1556676"/>
                <a:gd name="f19" fmla="val 895631"/>
                <a:gd name="f20" fmla="val 922024"/>
                <a:gd name="f21" fmla="val 1556675"/>
                <a:gd name="f22" fmla="val 947336"/>
                <a:gd name="f23" fmla="val 965999"/>
                <a:gd name="f24" fmla="val 984662"/>
                <a:gd name="f25" fmla="val 984661"/>
                <a:gd name="f26" fmla="+- 0 0 -90"/>
                <a:gd name="f27" fmla="*/ f3 1 1567160"/>
                <a:gd name="f28" fmla="*/ f4 1 995146"/>
                <a:gd name="f29" fmla="val f5"/>
                <a:gd name="f30" fmla="val f6"/>
                <a:gd name="f31" fmla="val f7"/>
                <a:gd name="f32" fmla="*/ f26 f0 1"/>
                <a:gd name="f33" fmla="+- f31 0 f29"/>
                <a:gd name="f34" fmla="+- f30 0 f29"/>
                <a:gd name="f35" fmla="*/ f32 1 f2"/>
                <a:gd name="f36" fmla="*/ f34 1 1567160"/>
                <a:gd name="f37" fmla="*/ f33 1 995146"/>
                <a:gd name="f38" fmla="*/ 0 f34 1"/>
                <a:gd name="f39" fmla="*/ 99515 f33 1"/>
                <a:gd name="f40" fmla="*/ 29147 f34 1"/>
                <a:gd name="f41" fmla="*/ 29147 f33 1"/>
                <a:gd name="f42" fmla="*/ 99515 f34 1"/>
                <a:gd name="f43" fmla="*/ 0 f33 1"/>
                <a:gd name="f44" fmla="*/ 1467645 f34 1"/>
                <a:gd name="f45" fmla="*/ 1538013 f34 1"/>
                <a:gd name="f46" fmla="*/ 1567160 f34 1"/>
                <a:gd name="f47" fmla="*/ 895631 f33 1"/>
                <a:gd name="f48" fmla="*/ 965999 f33 1"/>
                <a:gd name="f49" fmla="*/ 995146 f33 1"/>
                <a:gd name="f50" fmla="+- f35 0 f1"/>
                <a:gd name="f51" fmla="*/ f38 1 1567160"/>
                <a:gd name="f52" fmla="*/ f39 1 995146"/>
                <a:gd name="f53" fmla="*/ f40 1 1567160"/>
                <a:gd name="f54" fmla="*/ f41 1 995146"/>
                <a:gd name="f55" fmla="*/ f42 1 1567160"/>
                <a:gd name="f56" fmla="*/ f43 1 995146"/>
                <a:gd name="f57" fmla="*/ f44 1 1567160"/>
                <a:gd name="f58" fmla="*/ f45 1 1567160"/>
                <a:gd name="f59" fmla="*/ f46 1 1567160"/>
                <a:gd name="f60" fmla="*/ f47 1 995146"/>
                <a:gd name="f61" fmla="*/ f48 1 995146"/>
                <a:gd name="f62" fmla="*/ f49 1 995146"/>
                <a:gd name="f63" fmla="*/ f29 1 f36"/>
                <a:gd name="f64" fmla="*/ f30 1 f36"/>
                <a:gd name="f65" fmla="*/ f29 1 f37"/>
                <a:gd name="f66" fmla="*/ f31 1 f37"/>
                <a:gd name="f67" fmla="*/ f51 1 f36"/>
                <a:gd name="f68" fmla="*/ f52 1 f37"/>
                <a:gd name="f69" fmla="*/ f53 1 f36"/>
                <a:gd name="f70" fmla="*/ f54 1 f37"/>
                <a:gd name="f71" fmla="*/ f55 1 f36"/>
                <a:gd name="f72" fmla="*/ f56 1 f37"/>
                <a:gd name="f73" fmla="*/ f57 1 f36"/>
                <a:gd name="f74" fmla="*/ f58 1 f36"/>
                <a:gd name="f75" fmla="*/ f59 1 f36"/>
                <a:gd name="f76" fmla="*/ f60 1 f37"/>
                <a:gd name="f77" fmla="*/ f61 1 f37"/>
                <a:gd name="f78" fmla="*/ f62 1 f37"/>
                <a:gd name="f79" fmla="*/ f63 f27 1"/>
                <a:gd name="f80" fmla="*/ f64 f27 1"/>
                <a:gd name="f81" fmla="*/ f66 f28 1"/>
                <a:gd name="f82" fmla="*/ f65 f28 1"/>
                <a:gd name="f83" fmla="*/ f67 f27 1"/>
                <a:gd name="f84" fmla="*/ f68 f28 1"/>
                <a:gd name="f85" fmla="*/ f69 f27 1"/>
                <a:gd name="f86" fmla="*/ f70 f28 1"/>
                <a:gd name="f87" fmla="*/ f71 f27 1"/>
                <a:gd name="f88" fmla="*/ f72 f28 1"/>
                <a:gd name="f89" fmla="*/ f73 f27 1"/>
                <a:gd name="f90" fmla="*/ f74 f27 1"/>
                <a:gd name="f91" fmla="*/ f75 f27 1"/>
                <a:gd name="f92" fmla="*/ f76 f28 1"/>
                <a:gd name="f93" fmla="*/ f77 f28 1"/>
                <a:gd name="f94" fmla="*/ f78 f28 1"/>
              </a:gdLst>
              <a:ahLst/>
              <a:cxnLst>
                <a:cxn ang="3cd4">
                  <a:pos x="hc" y="t"/>
                </a:cxn>
                <a:cxn ang="0">
                  <a:pos x="r" y="vc"/>
                </a:cxn>
                <a:cxn ang="cd4">
                  <a:pos x="hc" y="b"/>
                </a:cxn>
                <a:cxn ang="cd2">
                  <a:pos x="l" y="vc"/>
                </a:cxn>
                <a:cxn ang="f50">
                  <a:pos x="f83" y="f84"/>
                </a:cxn>
                <a:cxn ang="f50">
                  <a:pos x="f85" y="f86"/>
                </a:cxn>
                <a:cxn ang="f50">
                  <a:pos x="f87" y="f88"/>
                </a:cxn>
                <a:cxn ang="f50">
                  <a:pos x="f89" y="f88"/>
                </a:cxn>
                <a:cxn ang="f50">
                  <a:pos x="f90" y="f86"/>
                </a:cxn>
                <a:cxn ang="f50">
                  <a:pos x="f91" y="f84"/>
                </a:cxn>
                <a:cxn ang="f50">
                  <a:pos x="f91" y="f92"/>
                </a:cxn>
                <a:cxn ang="f50">
                  <a:pos x="f90" y="f93"/>
                </a:cxn>
                <a:cxn ang="f50">
                  <a:pos x="f89" y="f94"/>
                </a:cxn>
                <a:cxn ang="f50">
                  <a:pos x="f87" y="f94"/>
                </a:cxn>
                <a:cxn ang="f50">
                  <a:pos x="f85" y="f93"/>
                </a:cxn>
                <a:cxn ang="f50">
                  <a:pos x="f83" y="f92"/>
                </a:cxn>
                <a:cxn ang="f50">
                  <a:pos x="f83" y="f84"/>
                </a:cxn>
              </a:cxnLst>
              <a:rect l="f79" t="f82" r="f80" b="f81"/>
              <a:pathLst>
                <a:path w="1567160" h="995146">
                  <a:moveTo>
                    <a:pt x="f5" y="f8"/>
                  </a:moveTo>
                  <a:cubicBezTo>
                    <a:pt x="f5" y="f9"/>
                    <a:pt x="f10" y="f11"/>
                    <a:pt x="f12" y="f12"/>
                  </a:cubicBezTo>
                  <a:cubicBezTo>
                    <a:pt x="f11" y="f13"/>
                    <a:pt x="f9" y="f5"/>
                    <a:pt x="f8" y="f5"/>
                  </a:cubicBezTo>
                  <a:lnTo>
                    <a:pt x="f14" y="f5"/>
                  </a:lnTo>
                  <a:cubicBezTo>
                    <a:pt x="f15" y="f5"/>
                    <a:pt x="f16" y="f10"/>
                    <a:pt x="f17" y="f12"/>
                  </a:cubicBezTo>
                  <a:cubicBezTo>
                    <a:pt x="f18" y="f11"/>
                    <a:pt x="f6" y="f9"/>
                    <a:pt x="f6" y="f8"/>
                  </a:cubicBezTo>
                  <a:lnTo>
                    <a:pt x="f6" y="f19"/>
                  </a:lnTo>
                  <a:cubicBezTo>
                    <a:pt x="f6" y="f20"/>
                    <a:pt x="f21" y="f22"/>
                    <a:pt x="f17" y="f23"/>
                  </a:cubicBezTo>
                  <a:cubicBezTo>
                    <a:pt x="f16" y="f24"/>
                    <a:pt x="f15" y="f7"/>
                    <a:pt x="f14" y="f7"/>
                  </a:cubicBezTo>
                  <a:lnTo>
                    <a:pt x="f8" y="f7"/>
                  </a:lnTo>
                  <a:cubicBezTo>
                    <a:pt x="f9" y="f7"/>
                    <a:pt x="f11" y="f25"/>
                    <a:pt x="f12" y="f23"/>
                  </a:cubicBezTo>
                  <a:cubicBezTo>
                    <a:pt x="f13" y="f22"/>
                    <a:pt x="f5" y="f20"/>
                    <a:pt x="f5" y="f19"/>
                  </a:cubicBezTo>
                  <a:lnTo>
                    <a:pt x="f5" y="f8"/>
                  </a:lnTo>
                  <a:close/>
                </a:path>
              </a:pathLst>
            </a:custGeom>
            <a:solidFill>
              <a:srgbClr val="FFFFFF">
                <a:alpha val="90000"/>
              </a:srgbClr>
            </a:solidFill>
            <a:ln w="25402">
              <a:solidFill>
                <a:schemeClr val="accent1"/>
              </a:solidFill>
              <a:prstDash val="solid"/>
            </a:ln>
            <a:effectLst>
              <a:outerShdw dist="22997" dir="5400000" algn="tl">
                <a:srgbClr val="000000">
                  <a:alpha val="35000"/>
                </a:srgbClr>
              </a:outerShdw>
            </a:effectLst>
          </p:spPr>
          <p:txBody>
            <a:bodyPr lIns="97731" tIns="97731" rIns="97731" bIns="97731" anchor="ctr" anchorCtr="1"/>
            <a:lstStyle/>
            <a:p>
              <a:pPr algn="ctr" defTabSz="800100" fontAlgn="auto">
                <a:lnSpc>
                  <a:spcPct val="90000"/>
                </a:lnSpc>
                <a:spcBef>
                  <a:spcPts val="0"/>
                </a:spcBef>
                <a:spcAft>
                  <a:spcPts val="800"/>
                </a:spcAft>
                <a:defRPr sz="1800" b="0" i="0" u="none" strike="noStrike" kern="0" cap="none" spc="0" baseline="0">
                  <a:solidFill>
                    <a:srgbClr val="000000"/>
                  </a:solidFill>
                  <a:uFillTx/>
                </a:defRPr>
              </a:pPr>
              <a:r>
                <a:rPr lang="en-US" sz="2000" b="1" kern="0" dirty="0">
                  <a:solidFill>
                    <a:srgbClr val="000000"/>
                  </a:solidFill>
                  <a:latin typeface="+mn-lt"/>
                </a:rPr>
                <a:t>Standard Statements </a:t>
              </a:r>
              <a:r>
                <a:rPr lang="en-US" sz="1200" b="1" kern="0" dirty="0">
                  <a:solidFill>
                    <a:srgbClr val="000000"/>
                  </a:solidFill>
                  <a:latin typeface="+mn-lt"/>
                </a:rPr>
                <a:t>by Grade Level</a:t>
              </a:r>
            </a:p>
          </p:txBody>
        </p:sp>
        <p:sp>
          <p:nvSpPr>
            <p:cNvPr id="15" name="Freeform 14"/>
            <p:cNvSpPr/>
            <p:nvPr/>
          </p:nvSpPr>
          <p:spPr>
            <a:xfrm>
              <a:off x="3625847" y="4655340"/>
              <a:ext cx="1566863" cy="995363"/>
            </a:xfrm>
            <a:custGeom>
              <a:avLst>
                <a:gd name="f0" fmla="val 216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chemeClr val="tx2">
                <a:lumMod val="20000"/>
                <a:lumOff val="80000"/>
              </a:schemeClr>
            </a:solidFill>
            <a:ln w="25402">
              <a:solidFill>
                <a:srgbClr val="FFFFFF"/>
              </a:solidFill>
              <a:prstDash val="solid"/>
            </a:ln>
            <a:effectLst>
              <a:outerShdw dist="22997" dir="5400000" algn="tl">
                <a:srgbClr val="000000">
                  <a:alpha val="35000"/>
                </a:srgbClr>
              </a:outerShdw>
            </a:effectLst>
          </p:spPr>
          <p:txBody>
            <a:bodyPr lIns="0" tIns="0" rIns="0" bIns="0"/>
            <a:lstStyle/>
            <a:p>
              <a:pPr fontAlgn="auto">
                <a:spcBef>
                  <a:spcPts val="0"/>
                </a:spcBef>
                <a:spcAft>
                  <a:spcPts val="0"/>
                </a:spcAft>
                <a:defRPr/>
              </a:pPr>
              <a:endParaRPr lang="en-US" sz="2400">
                <a:solidFill>
                  <a:prstClr val="black"/>
                </a:solidFill>
                <a:latin typeface="+mn-lt"/>
              </a:endParaRPr>
            </a:p>
          </p:txBody>
        </p:sp>
        <p:sp>
          <p:nvSpPr>
            <p:cNvPr id="16" name="Freeform 15"/>
            <p:cNvSpPr/>
            <p:nvPr/>
          </p:nvSpPr>
          <p:spPr>
            <a:xfrm>
              <a:off x="3798885" y="4853778"/>
              <a:ext cx="1566862" cy="1090612"/>
            </a:xfrm>
            <a:custGeom>
              <a:avLst/>
              <a:gdLst>
                <a:gd name="f0" fmla="val 10800000"/>
                <a:gd name="f1" fmla="val 5400000"/>
                <a:gd name="f2" fmla="val 180"/>
                <a:gd name="f3" fmla="val w"/>
                <a:gd name="f4" fmla="val h"/>
                <a:gd name="f5" fmla="val 0"/>
                <a:gd name="f6" fmla="val 1567160"/>
                <a:gd name="f7" fmla="val 995146"/>
                <a:gd name="f8" fmla="val 99515"/>
                <a:gd name="f9" fmla="val 73122"/>
                <a:gd name="f10" fmla="val 10485"/>
                <a:gd name="f11" fmla="val 47810"/>
                <a:gd name="f12" fmla="val 29147"/>
                <a:gd name="f13" fmla="val 10484"/>
                <a:gd name="f14" fmla="val 1467645"/>
                <a:gd name="f15" fmla="val 1494038"/>
                <a:gd name="f16" fmla="val 1519350"/>
                <a:gd name="f17" fmla="val 1538013"/>
                <a:gd name="f18" fmla="val 1556676"/>
                <a:gd name="f19" fmla="val 895631"/>
                <a:gd name="f20" fmla="val 922024"/>
                <a:gd name="f21" fmla="val 1556675"/>
                <a:gd name="f22" fmla="val 947336"/>
                <a:gd name="f23" fmla="val 965999"/>
                <a:gd name="f24" fmla="val 984662"/>
                <a:gd name="f25" fmla="val 984661"/>
                <a:gd name="f26" fmla="+- 0 0 -90"/>
                <a:gd name="f27" fmla="*/ f3 1 1567160"/>
                <a:gd name="f28" fmla="*/ f4 1 995146"/>
                <a:gd name="f29" fmla="val f5"/>
                <a:gd name="f30" fmla="val f6"/>
                <a:gd name="f31" fmla="val f7"/>
                <a:gd name="f32" fmla="*/ f26 f0 1"/>
                <a:gd name="f33" fmla="+- f31 0 f29"/>
                <a:gd name="f34" fmla="+- f30 0 f29"/>
                <a:gd name="f35" fmla="*/ f32 1 f2"/>
                <a:gd name="f36" fmla="*/ f34 1 1567160"/>
                <a:gd name="f37" fmla="*/ f33 1 995146"/>
                <a:gd name="f38" fmla="*/ 0 f34 1"/>
                <a:gd name="f39" fmla="*/ 99515 f33 1"/>
                <a:gd name="f40" fmla="*/ 29147 f34 1"/>
                <a:gd name="f41" fmla="*/ 29147 f33 1"/>
                <a:gd name="f42" fmla="*/ 99515 f34 1"/>
                <a:gd name="f43" fmla="*/ 0 f33 1"/>
                <a:gd name="f44" fmla="*/ 1467645 f34 1"/>
                <a:gd name="f45" fmla="*/ 1538013 f34 1"/>
                <a:gd name="f46" fmla="*/ 1567160 f34 1"/>
                <a:gd name="f47" fmla="*/ 895631 f33 1"/>
                <a:gd name="f48" fmla="*/ 965999 f33 1"/>
                <a:gd name="f49" fmla="*/ 995146 f33 1"/>
                <a:gd name="f50" fmla="+- f35 0 f1"/>
                <a:gd name="f51" fmla="*/ f38 1 1567160"/>
                <a:gd name="f52" fmla="*/ f39 1 995146"/>
                <a:gd name="f53" fmla="*/ f40 1 1567160"/>
                <a:gd name="f54" fmla="*/ f41 1 995146"/>
                <a:gd name="f55" fmla="*/ f42 1 1567160"/>
                <a:gd name="f56" fmla="*/ f43 1 995146"/>
                <a:gd name="f57" fmla="*/ f44 1 1567160"/>
                <a:gd name="f58" fmla="*/ f45 1 1567160"/>
                <a:gd name="f59" fmla="*/ f46 1 1567160"/>
                <a:gd name="f60" fmla="*/ f47 1 995146"/>
                <a:gd name="f61" fmla="*/ f48 1 995146"/>
                <a:gd name="f62" fmla="*/ f49 1 995146"/>
                <a:gd name="f63" fmla="*/ f29 1 f36"/>
                <a:gd name="f64" fmla="*/ f30 1 f36"/>
                <a:gd name="f65" fmla="*/ f29 1 f37"/>
                <a:gd name="f66" fmla="*/ f31 1 f37"/>
                <a:gd name="f67" fmla="*/ f51 1 f36"/>
                <a:gd name="f68" fmla="*/ f52 1 f37"/>
                <a:gd name="f69" fmla="*/ f53 1 f36"/>
                <a:gd name="f70" fmla="*/ f54 1 f37"/>
                <a:gd name="f71" fmla="*/ f55 1 f36"/>
                <a:gd name="f72" fmla="*/ f56 1 f37"/>
                <a:gd name="f73" fmla="*/ f57 1 f36"/>
                <a:gd name="f74" fmla="*/ f58 1 f36"/>
                <a:gd name="f75" fmla="*/ f59 1 f36"/>
                <a:gd name="f76" fmla="*/ f60 1 f37"/>
                <a:gd name="f77" fmla="*/ f61 1 f37"/>
                <a:gd name="f78" fmla="*/ f62 1 f37"/>
                <a:gd name="f79" fmla="*/ f63 f27 1"/>
                <a:gd name="f80" fmla="*/ f64 f27 1"/>
                <a:gd name="f81" fmla="*/ f66 f28 1"/>
                <a:gd name="f82" fmla="*/ f65 f28 1"/>
                <a:gd name="f83" fmla="*/ f67 f27 1"/>
                <a:gd name="f84" fmla="*/ f68 f28 1"/>
                <a:gd name="f85" fmla="*/ f69 f27 1"/>
                <a:gd name="f86" fmla="*/ f70 f28 1"/>
                <a:gd name="f87" fmla="*/ f71 f27 1"/>
                <a:gd name="f88" fmla="*/ f72 f28 1"/>
                <a:gd name="f89" fmla="*/ f73 f27 1"/>
                <a:gd name="f90" fmla="*/ f74 f27 1"/>
                <a:gd name="f91" fmla="*/ f75 f27 1"/>
                <a:gd name="f92" fmla="*/ f76 f28 1"/>
                <a:gd name="f93" fmla="*/ f77 f28 1"/>
                <a:gd name="f94" fmla="*/ f78 f28 1"/>
              </a:gdLst>
              <a:ahLst/>
              <a:cxnLst>
                <a:cxn ang="3cd4">
                  <a:pos x="hc" y="t"/>
                </a:cxn>
                <a:cxn ang="0">
                  <a:pos x="r" y="vc"/>
                </a:cxn>
                <a:cxn ang="cd4">
                  <a:pos x="hc" y="b"/>
                </a:cxn>
                <a:cxn ang="cd2">
                  <a:pos x="l" y="vc"/>
                </a:cxn>
                <a:cxn ang="f50">
                  <a:pos x="f83" y="f84"/>
                </a:cxn>
                <a:cxn ang="f50">
                  <a:pos x="f85" y="f86"/>
                </a:cxn>
                <a:cxn ang="f50">
                  <a:pos x="f87" y="f88"/>
                </a:cxn>
                <a:cxn ang="f50">
                  <a:pos x="f89" y="f88"/>
                </a:cxn>
                <a:cxn ang="f50">
                  <a:pos x="f90" y="f86"/>
                </a:cxn>
                <a:cxn ang="f50">
                  <a:pos x="f91" y="f84"/>
                </a:cxn>
                <a:cxn ang="f50">
                  <a:pos x="f91" y="f92"/>
                </a:cxn>
                <a:cxn ang="f50">
                  <a:pos x="f90" y="f93"/>
                </a:cxn>
                <a:cxn ang="f50">
                  <a:pos x="f89" y="f94"/>
                </a:cxn>
                <a:cxn ang="f50">
                  <a:pos x="f87" y="f94"/>
                </a:cxn>
                <a:cxn ang="f50">
                  <a:pos x="f85" y="f93"/>
                </a:cxn>
                <a:cxn ang="f50">
                  <a:pos x="f83" y="f92"/>
                </a:cxn>
                <a:cxn ang="f50">
                  <a:pos x="f83" y="f84"/>
                </a:cxn>
              </a:cxnLst>
              <a:rect l="f79" t="f82" r="f80" b="f81"/>
              <a:pathLst>
                <a:path w="1567160" h="995146">
                  <a:moveTo>
                    <a:pt x="f5" y="f8"/>
                  </a:moveTo>
                  <a:cubicBezTo>
                    <a:pt x="f5" y="f9"/>
                    <a:pt x="f10" y="f11"/>
                    <a:pt x="f12" y="f12"/>
                  </a:cubicBezTo>
                  <a:cubicBezTo>
                    <a:pt x="f11" y="f13"/>
                    <a:pt x="f9" y="f5"/>
                    <a:pt x="f8" y="f5"/>
                  </a:cubicBezTo>
                  <a:lnTo>
                    <a:pt x="f14" y="f5"/>
                  </a:lnTo>
                  <a:cubicBezTo>
                    <a:pt x="f15" y="f5"/>
                    <a:pt x="f16" y="f10"/>
                    <a:pt x="f17" y="f12"/>
                  </a:cubicBezTo>
                  <a:cubicBezTo>
                    <a:pt x="f18" y="f11"/>
                    <a:pt x="f6" y="f9"/>
                    <a:pt x="f6" y="f8"/>
                  </a:cubicBezTo>
                  <a:lnTo>
                    <a:pt x="f6" y="f19"/>
                  </a:lnTo>
                  <a:cubicBezTo>
                    <a:pt x="f6" y="f20"/>
                    <a:pt x="f21" y="f22"/>
                    <a:pt x="f17" y="f23"/>
                  </a:cubicBezTo>
                  <a:cubicBezTo>
                    <a:pt x="f16" y="f24"/>
                    <a:pt x="f15" y="f7"/>
                    <a:pt x="f14" y="f7"/>
                  </a:cubicBezTo>
                  <a:lnTo>
                    <a:pt x="f8" y="f7"/>
                  </a:lnTo>
                  <a:cubicBezTo>
                    <a:pt x="f9" y="f7"/>
                    <a:pt x="f11" y="f25"/>
                    <a:pt x="f12" y="f23"/>
                  </a:cubicBezTo>
                  <a:cubicBezTo>
                    <a:pt x="f13" y="f22"/>
                    <a:pt x="f5" y="f20"/>
                    <a:pt x="f5" y="f19"/>
                  </a:cubicBezTo>
                  <a:lnTo>
                    <a:pt x="f5" y="f8"/>
                  </a:lnTo>
                  <a:close/>
                </a:path>
              </a:pathLst>
            </a:custGeom>
            <a:solidFill>
              <a:srgbClr val="FFFFFF">
                <a:alpha val="90000"/>
              </a:srgbClr>
            </a:solidFill>
            <a:ln w="25402">
              <a:solidFill>
                <a:schemeClr val="accent1"/>
              </a:solidFill>
              <a:prstDash val="solid"/>
            </a:ln>
            <a:effectLst>
              <a:outerShdw dist="22997" dir="5400000" algn="tl">
                <a:srgbClr val="000000">
                  <a:alpha val="35000"/>
                </a:srgbClr>
              </a:outerShdw>
            </a:effectLst>
          </p:spPr>
          <p:txBody>
            <a:bodyPr lIns="97731" tIns="97731" rIns="97731" bIns="97731" anchor="ctr" anchorCtr="1"/>
            <a:lstStyle/>
            <a:p>
              <a:pPr algn="ctr" defTabSz="800100" fontAlgn="auto">
                <a:lnSpc>
                  <a:spcPct val="90000"/>
                </a:lnSpc>
                <a:spcBef>
                  <a:spcPts val="0"/>
                </a:spcBef>
                <a:spcAft>
                  <a:spcPts val="800"/>
                </a:spcAft>
                <a:defRPr sz="1800" b="0" i="0" u="none" strike="noStrike" kern="0" cap="none" spc="0" baseline="0">
                  <a:solidFill>
                    <a:srgbClr val="000000"/>
                  </a:solidFill>
                  <a:uFillTx/>
                </a:defRPr>
              </a:pPr>
              <a:r>
                <a:rPr lang="en-US" sz="2000" b="1" kern="0" dirty="0">
                  <a:solidFill>
                    <a:srgbClr val="000000"/>
                  </a:solidFill>
                  <a:latin typeface="+mn-lt"/>
                </a:rPr>
                <a:t>Standards Statements </a:t>
              </a:r>
              <a:r>
                <a:rPr lang="en-US" sz="1200" b="1" kern="0" dirty="0">
                  <a:solidFill>
                    <a:srgbClr val="000000"/>
                  </a:solidFill>
                  <a:latin typeface="+mn-lt"/>
                </a:rPr>
                <a:t>by Grade Level</a:t>
              </a:r>
            </a:p>
          </p:txBody>
        </p:sp>
        <p:sp>
          <p:nvSpPr>
            <p:cNvPr id="17" name="Freeform 16"/>
            <p:cNvSpPr/>
            <p:nvPr/>
          </p:nvSpPr>
          <p:spPr>
            <a:xfrm>
              <a:off x="5540372" y="4655340"/>
              <a:ext cx="1566863" cy="995363"/>
            </a:xfrm>
            <a:custGeom>
              <a:avLst>
                <a:gd name="f0" fmla="val 216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chemeClr val="tx2">
                <a:lumMod val="20000"/>
                <a:lumOff val="80000"/>
              </a:schemeClr>
            </a:solidFill>
            <a:ln w="25402">
              <a:solidFill>
                <a:srgbClr val="FFFFFF"/>
              </a:solidFill>
              <a:prstDash val="solid"/>
            </a:ln>
            <a:effectLst>
              <a:outerShdw dist="22997" dir="5400000" algn="tl">
                <a:srgbClr val="000000">
                  <a:alpha val="35000"/>
                </a:srgbClr>
              </a:outerShdw>
            </a:effectLst>
          </p:spPr>
          <p:txBody>
            <a:bodyPr lIns="0" tIns="0" rIns="0" bIns="0"/>
            <a:lstStyle/>
            <a:p>
              <a:pPr fontAlgn="auto">
                <a:spcBef>
                  <a:spcPts val="0"/>
                </a:spcBef>
                <a:spcAft>
                  <a:spcPts val="0"/>
                </a:spcAft>
                <a:defRPr/>
              </a:pPr>
              <a:endParaRPr lang="en-US" sz="2400">
                <a:solidFill>
                  <a:prstClr val="black"/>
                </a:solidFill>
                <a:latin typeface="+mn-lt"/>
              </a:endParaRPr>
            </a:p>
          </p:txBody>
        </p:sp>
        <p:sp>
          <p:nvSpPr>
            <p:cNvPr id="18" name="Freeform 17"/>
            <p:cNvSpPr/>
            <p:nvPr/>
          </p:nvSpPr>
          <p:spPr>
            <a:xfrm>
              <a:off x="5714997" y="4853778"/>
              <a:ext cx="1566863" cy="1090612"/>
            </a:xfrm>
            <a:custGeom>
              <a:avLst/>
              <a:gdLst>
                <a:gd name="f0" fmla="val 10800000"/>
                <a:gd name="f1" fmla="val 5400000"/>
                <a:gd name="f2" fmla="val 180"/>
                <a:gd name="f3" fmla="val w"/>
                <a:gd name="f4" fmla="val h"/>
                <a:gd name="f5" fmla="val 0"/>
                <a:gd name="f6" fmla="val 1567160"/>
                <a:gd name="f7" fmla="val 995146"/>
                <a:gd name="f8" fmla="val 99515"/>
                <a:gd name="f9" fmla="val 73122"/>
                <a:gd name="f10" fmla="val 10485"/>
                <a:gd name="f11" fmla="val 47810"/>
                <a:gd name="f12" fmla="val 29147"/>
                <a:gd name="f13" fmla="val 10484"/>
                <a:gd name="f14" fmla="val 1467645"/>
                <a:gd name="f15" fmla="val 1494038"/>
                <a:gd name="f16" fmla="val 1519350"/>
                <a:gd name="f17" fmla="val 1538013"/>
                <a:gd name="f18" fmla="val 1556676"/>
                <a:gd name="f19" fmla="val 895631"/>
                <a:gd name="f20" fmla="val 922024"/>
                <a:gd name="f21" fmla="val 1556675"/>
                <a:gd name="f22" fmla="val 947336"/>
                <a:gd name="f23" fmla="val 965999"/>
                <a:gd name="f24" fmla="val 984662"/>
                <a:gd name="f25" fmla="val 984661"/>
                <a:gd name="f26" fmla="+- 0 0 -90"/>
                <a:gd name="f27" fmla="*/ f3 1 1567160"/>
                <a:gd name="f28" fmla="*/ f4 1 995146"/>
                <a:gd name="f29" fmla="val f5"/>
                <a:gd name="f30" fmla="val f6"/>
                <a:gd name="f31" fmla="val f7"/>
                <a:gd name="f32" fmla="*/ f26 f0 1"/>
                <a:gd name="f33" fmla="+- f31 0 f29"/>
                <a:gd name="f34" fmla="+- f30 0 f29"/>
                <a:gd name="f35" fmla="*/ f32 1 f2"/>
                <a:gd name="f36" fmla="*/ f34 1 1567160"/>
                <a:gd name="f37" fmla="*/ f33 1 995146"/>
                <a:gd name="f38" fmla="*/ 0 f34 1"/>
                <a:gd name="f39" fmla="*/ 99515 f33 1"/>
                <a:gd name="f40" fmla="*/ 29147 f34 1"/>
                <a:gd name="f41" fmla="*/ 29147 f33 1"/>
                <a:gd name="f42" fmla="*/ 99515 f34 1"/>
                <a:gd name="f43" fmla="*/ 0 f33 1"/>
                <a:gd name="f44" fmla="*/ 1467645 f34 1"/>
                <a:gd name="f45" fmla="*/ 1538013 f34 1"/>
                <a:gd name="f46" fmla="*/ 1567160 f34 1"/>
                <a:gd name="f47" fmla="*/ 895631 f33 1"/>
                <a:gd name="f48" fmla="*/ 965999 f33 1"/>
                <a:gd name="f49" fmla="*/ 995146 f33 1"/>
                <a:gd name="f50" fmla="+- f35 0 f1"/>
                <a:gd name="f51" fmla="*/ f38 1 1567160"/>
                <a:gd name="f52" fmla="*/ f39 1 995146"/>
                <a:gd name="f53" fmla="*/ f40 1 1567160"/>
                <a:gd name="f54" fmla="*/ f41 1 995146"/>
                <a:gd name="f55" fmla="*/ f42 1 1567160"/>
                <a:gd name="f56" fmla="*/ f43 1 995146"/>
                <a:gd name="f57" fmla="*/ f44 1 1567160"/>
                <a:gd name="f58" fmla="*/ f45 1 1567160"/>
                <a:gd name="f59" fmla="*/ f46 1 1567160"/>
                <a:gd name="f60" fmla="*/ f47 1 995146"/>
                <a:gd name="f61" fmla="*/ f48 1 995146"/>
                <a:gd name="f62" fmla="*/ f49 1 995146"/>
                <a:gd name="f63" fmla="*/ f29 1 f36"/>
                <a:gd name="f64" fmla="*/ f30 1 f36"/>
                <a:gd name="f65" fmla="*/ f29 1 f37"/>
                <a:gd name="f66" fmla="*/ f31 1 f37"/>
                <a:gd name="f67" fmla="*/ f51 1 f36"/>
                <a:gd name="f68" fmla="*/ f52 1 f37"/>
                <a:gd name="f69" fmla="*/ f53 1 f36"/>
                <a:gd name="f70" fmla="*/ f54 1 f37"/>
                <a:gd name="f71" fmla="*/ f55 1 f36"/>
                <a:gd name="f72" fmla="*/ f56 1 f37"/>
                <a:gd name="f73" fmla="*/ f57 1 f36"/>
                <a:gd name="f74" fmla="*/ f58 1 f36"/>
                <a:gd name="f75" fmla="*/ f59 1 f36"/>
                <a:gd name="f76" fmla="*/ f60 1 f37"/>
                <a:gd name="f77" fmla="*/ f61 1 f37"/>
                <a:gd name="f78" fmla="*/ f62 1 f37"/>
                <a:gd name="f79" fmla="*/ f63 f27 1"/>
                <a:gd name="f80" fmla="*/ f64 f27 1"/>
                <a:gd name="f81" fmla="*/ f66 f28 1"/>
                <a:gd name="f82" fmla="*/ f65 f28 1"/>
                <a:gd name="f83" fmla="*/ f67 f27 1"/>
                <a:gd name="f84" fmla="*/ f68 f28 1"/>
                <a:gd name="f85" fmla="*/ f69 f27 1"/>
                <a:gd name="f86" fmla="*/ f70 f28 1"/>
                <a:gd name="f87" fmla="*/ f71 f27 1"/>
                <a:gd name="f88" fmla="*/ f72 f28 1"/>
                <a:gd name="f89" fmla="*/ f73 f27 1"/>
                <a:gd name="f90" fmla="*/ f74 f27 1"/>
                <a:gd name="f91" fmla="*/ f75 f27 1"/>
                <a:gd name="f92" fmla="*/ f76 f28 1"/>
                <a:gd name="f93" fmla="*/ f77 f28 1"/>
                <a:gd name="f94" fmla="*/ f78 f28 1"/>
              </a:gdLst>
              <a:ahLst/>
              <a:cxnLst>
                <a:cxn ang="3cd4">
                  <a:pos x="hc" y="t"/>
                </a:cxn>
                <a:cxn ang="0">
                  <a:pos x="r" y="vc"/>
                </a:cxn>
                <a:cxn ang="cd4">
                  <a:pos x="hc" y="b"/>
                </a:cxn>
                <a:cxn ang="cd2">
                  <a:pos x="l" y="vc"/>
                </a:cxn>
                <a:cxn ang="f50">
                  <a:pos x="f83" y="f84"/>
                </a:cxn>
                <a:cxn ang="f50">
                  <a:pos x="f85" y="f86"/>
                </a:cxn>
                <a:cxn ang="f50">
                  <a:pos x="f87" y="f88"/>
                </a:cxn>
                <a:cxn ang="f50">
                  <a:pos x="f89" y="f88"/>
                </a:cxn>
                <a:cxn ang="f50">
                  <a:pos x="f90" y="f86"/>
                </a:cxn>
                <a:cxn ang="f50">
                  <a:pos x="f91" y="f84"/>
                </a:cxn>
                <a:cxn ang="f50">
                  <a:pos x="f91" y="f92"/>
                </a:cxn>
                <a:cxn ang="f50">
                  <a:pos x="f90" y="f93"/>
                </a:cxn>
                <a:cxn ang="f50">
                  <a:pos x="f89" y="f94"/>
                </a:cxn>
                <a:cxn ang="f50">
                  <a:pos x="f87" y="f94"/>
                </a:cxn>
                <a:cxn ang="f50">
                  <a:pos x="f85" y="f93"/>
                </a:cxn>
                <a:cxn ang="f50">
                  <a:pos x="f83" y="f92"/>
                </a:cxn>
                <a:cxn ang="f50">
                  <a:pos x="f83" y="f84"/>
                </a:cxn>
              </a:cxnLst>
              <a:rect l="f79" t="f82" r="f80" b="f81"/>
              <a:pathLst>
                <a:path w="1567160" h="995146">
                  <a:moveTo>
                    <a:pt x="f5" y="f8"/>
                  </a:moveTo>
                  <a:cubicBezTo>
                    <a:pt x="f5" y="f9"/>
                    <a:pt x="f10" y="f11"/>
                    <a:pt x="f12" y="f12"/>
                  </a:cubicBezTo>
                  <a:cubicBezTo>
                    <a:pt x="f11" y="f13"/>
                    <a:pt x="f9" y="f5"/>
                    <a:pt x="f8" y="f5"/>
                  </a:cubicBezTo>
                  <a:lnTo>
                    <a:pt x="f14" y="f5"/>
                  </a:lnTo>
                  <a:cubicBezTo>
                    <a:pt x="f15" y="f5"/>
                    <a:pt x="f16" y="f10"/>
                    <a:pt x="f17" y="f12"/>
                  </a:cubicBezTo>
                  <a:cubicBezTo>
                    <a:pt x="f18" y="f11"/>
                    <a:pt x="f6" y="f9"/>
                    <a:pt x="f6" y="f8"/>
                  </a:cubicBezTo>
                  <a:lnTo>
                    <a:pt x="f6" y="f19"/>
                  </a:lnTo>
                  <a:cubicBezTo>
                    <a:pt x="f6" y="f20"/>
                    <a:pt x="f21" y="f22"/>
                    <a:pt x="f17" y="f23"/>
                  </a:cubicBezTo>
                  <a:cubicBezTo>
                    <a:pt x="f16" y="f24"/>
                    <a:pt x="f15" y="f7"/>
                    <a:pt x="f14" y="f7"/>
                  </a:cubicBezTo>
                  <a:lnTo>
                    <a:pt x="f8" y="f7"/>
                  </a:lnTo>
                  <a:cubicBezTo>
                    <a:pt x="f9" y="f7"/>
                    <a:pt x="f11" y="f25"/>
                    <a:pt x="f12" y="f23"/>
                  </a:cubicBezTo>
                  <a:cubicBezTo>
                    <a:pt x="f13" y="f22"/>
                    <a:pt x="f5" y="f20"/>
                    <a:pt x="f5" y="f19"/>
                  </a:cubicBezTo>
                  <a:lnTo>
                    <a:pt x="f5" y="f8"/>
                  </a:lnTo>
                  <a:close/>
                </a:path>
              </a:pathLst>
            </a:custGeom>
            <a:solidFill>
              <a:srgbClr val="FFFFFF">
                <a:alpha val="90000"/>
              </a:srgbClr>
            </a:solidFill>
            <a:ln w="25402">
              <a:solidFill>
                <a:schemeClr val="accent1"/>
              </a:solidFill>
              <a:prstDash val="solid"/>
            </a:ln>
            <a:effectLst>
              <a:outerShdw dist="22997" dir="5400000" algn="tl">
                <a:srgbClr val="000000">
                  <a:alpha val="35000"/>
                </a:srgbClr>
              </a:outerShdw>
            </a:effectLst>
          </p:spPr>
          <p:txBody>
            <a:bodyPr lIns="97731" tIns="97731" rIns="97731" bIns="97731" anchor="ctr" anchorCtr="1"/>
            <a:lstStyle/>
            <a:p>
              <a:pPr algn="ctr" defTabSz="800100" fontAlgn="auto">
                <a:lnSpc>
                  <a:spcPct val="90000"/>
                </a:lnSpc>
                <a:spcBef>
                  <a:spcPts val="0"/>
                </a:spcBef>
                <a:spcAft>
                  <a:spcPts val="800"/>
                </a:spcAft>
                <a:defRPr sz="1800" b="0" i="0" u="none" strike="noStrike" kern="0" cap="none" spc="0" baseline="0">
                  <a:solidFill>
                    <a:srgbClr val="000000"/>
                  </a:solidFill>
                  <a:uFillTx/>
                </a:defRPr>
              </a:pPr>
              <a:r>
                <a:rPr lang="en-US" sz="2000" b="1" kern="0" dirty="0">
                  <a:solidFill>
                    <a:srgbClr val="000000"/>
                  </a:solidFill>
                  <a:latin typeface="+mn-lt"/>
                </a:rPr>
                <a:t>Standards Statements </a:t>
              </a:r>
              <a:r>
                <a:rPr lang="en-US" sz="1200" b="1" kern="0" dirty="0">
                  <a:solidFill>
                    <a:srgbClr val="000000"/>
                  </a:solidFill>
                  <a:latin typeface="+mn-lt"/>
                </a:rPr>
                <a:t>by Grade Level</a:t>
              </a:r>
            </a:p>
          </p:txBody>
        </p:sp>
      </p:grpSp>
      <p:sp>
        <p:nvSpPr>
          <p:cNvPr id="19" name="Rounded Rectangular Callout 18"/>
          <p:cNvSpPr/>
          <p:nvPr/>
        </p:nvSpPr>
        <p:spPr>
          <a:xfrm>
            <a:off x="838200" y="3016250"/>
            <a:ext cx="1905000" cy="1447800"/>
          </a:xfrm>
          <a:prstGeom prst="wedgeRoundRectCallout">
            <a:avLst>
              <a:gd name="adj1" fmla="val 41242"/>
              <a:gd name="adj2" fmla="val 92245"/>
              <a:gd name="adj3" fmla="val 16667"/>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1400" b="1" dirty="0">
                <a:solidFill>
                  <a:prstClr val="white"/>
                </a:solidFill>
              </a:rPr>
              <a:t>“What” students should know and be able to do at each grade level and band.</a:t>
            </a:r>
          </a:p>
        </p:txBody>
      </p:sp>
      <p:sp>
        <p:nvSpPr>
          <p:cNvPr id="20" name="Rounded Rectangular Callout 19"/>
          <p:cNvSpPr/>
          <p:nvPr/>
        </p:nvSpPr>
        <p:spPr>
          <a:xfrm>
            <a:off x="5943600" y="3341688"/>
            <a:ext cx="2286000" cy="1066800"/>
          </a:xfrm>
          <a:prstGeom prst="wedgeRoundRectCallout">
            <a:avLst>
              <a:gd name="adj1" fmla="val -89365"/>
              <a:gd name="adj2" fmla="val 13468"/>
              <a:gd name="adj3" fmla="val 16667"/>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1400" b="1" dirty="0">
                <a:solidFill>
                  <a:prstClr val="white"/>
                </a:solidFill>
              </a:rPr>
              <a:t>The main focus of the content within each strand.</a:t>
            </a:r>
          </a:p>
        </p:txBody>
      </p:sp>
      <p:sp>
        <p:nvSpPr>
          <p:cNvPr id="23" name="Rounded Rectangular Callout 22"/>
          <p:cNvSpPr/>
          <p:nvPr/>
        </p:nvSpPr>
        <p:spPr>
          <a:xfrm>
            <a:off x="5943600" y="1960563"/>
            <a:ext cx="2286000" cy="914400"/>
          </a:xfrm>
          <a:prstGeom prst="wedgeRoundRectCallout">
            <a:avLst>
              <a:gd name="adj1" fmla="val -87457"/>
              <a:gd name="adj2" fmla="val 17905"/>
              <a:gd name="adj3" fmla="val 16667"/>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1400" b="1" dirty="0">
                <a:solidFill>
                  <a:prstClr val="white"/>
                </a:solidFill>
              </a:rPr>
              <a:t>The major areas or disciplines of study within each content area.</a:t>
            </a:r>
          </a:p>
        </p:txBody>
      </p:sp>
      <p:sp>
        <p:nvSpPr>
          <p:cNvPr id="22" name="Title 2"/>
          <p:cNvSpPr>
            <a:spLocks noGrp="1"/>
          </p:cNvSpPr>
          <p:nvPr>
            <p:ph type="title"/>
          </p:nvPr>
        </p:nvSpPr>
        <p:spPr>
          <a:xfrm>
            <a:off x="685800" y="425450"/>
            <a:ext cx="7772400" cy="990600"/>
          </a:xfrm>
        </p:spPr>
        <p:style>
          <a:lnRef idx="3">
            <a:schemeClr val="lt1"/>
          </a:lnRef>
          <a:fillRef idx="1">
            <a:schemeClr val="accent1"/>
          </a:fillRef>
          <a:effectRef idx="1">
            <a:schemeClr val="accent1"/>
          </a:effectRef>
          <a:fontRef idx="minor">
            <a:schemeClr val="lt1"/>
          </a:fontRef>
        </p:style>
        <p:txBody>
          <a:bodyPr rtlCol="0">
            <a:normAutofit fontScale="90000"/>
          </a:bodyPr>
          <a:lstStyle/>
          <a:p>
            <a:pPr eaLnBrk="1" fontAlgn="auto" hangingPunct="1">
              <a:spcAft>
                <a:spcPts val="0"/>
              </a:spcAft>
              <a:defRPr/>
            </a:pPr>
            <a:r>
              <a:rPr lang="en-US" dirty="0" smtClean="0">
                <a:solidFill>
                  <a:schemeClr val="tx1"/>
                </a:solidFill>
              </a:rPr>
              <a:t/>
            </a:r>
            <a:br>
              <a:rPr lang="en-US" dirty="0" smtClean="0">
                <a:solidFill>
                  <a:schemeClr val="tx1"/>
                </a:solidFill>
              </a:rPr>
            </a:br>
            <a:r>
              <a:rPr lang="en-US" sz="3600" dirty="0" smtClean="0">
                <a:solidFill>
                  <a:schemeClr val="bg1"/>
                </a:solidFill>
              </a:rPr>
              <a:t>ELA Standards Framework</a:t>
            </a:r>
            <a:r>
              <a:rPr lang="en-US" dirty="0" smtClean="0"/>
              <a:t/>
            </a:r>
            <a:br>
              <a:rPr lang="en-US" dirty="0" smtClean="0"/>
            </a:b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4242523422"/>
              </p:ext>
            </p:extLst>
          </p:nvPr>
        </p:nvGraphicFramePr>
        <p:xfrm>
          <a:off x="685800" y="435934"/>
          <a:ext cx="7772400"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617006422"/>
              </p:ext>
            </p:extLst>
          </p:nvPr>
        </p:nvGraphicFramePr>
        <p:xfrm>
          <a:off x="685800" y="381000"/>
          <a:ext cx="7772400"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685800" y="425301"/>
          <a:ext cx="7772400"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3141</TotalTime>
  <Words>3969</Words>
  <Application>Microsoft Office PowerPoint</Application>
  <PresentationFormat>On-screen Show (4:3)</PresentationFormat>
  <Paragraphs>566</Paragraphs>
  <Slides>48</Slides>
  <Notes>39</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Ohio’s New Learning Standards: K-12 English Language Arts </vt:lpstr>
      <vt:lpstr> Session Objectives </vt:lpstr>
      <vt:lpstr>PowerPoint Presentation</vt:lpstr>
      <vt:lpstr> First Step: Revised Standards </vt:lpstr>
      <vt:lpstr> Standards Revision </vt:lpstr>
      <vt:lpstr> ELA Standards Framework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ELA Standards Format </vt:lpstr>
      <vt:lpstr>PowerPoint Presentation</vt:lpstr>
      <vt:lpstr>PowerPoint Presentation</vt:lpstr>
      <vt:lpstr>PowerPoint Presentation</vt:lpstr>
      <vt:lpstr>Additional Components  of the Learning Standards for ELA</vt:lpstr>
      <vt:lpstr>PowerPoint Presentation</vt:lpstr>
      <vt:lpstr>PowerPoint Presentation</vt:lpstr>
      <vt:lpstr>PowerPoint Presentation</vt:lpstr>
      <vt:lpstr>Transitioning to Ohio’s New Learning Standards</vt:lpstr>
      <vt:lpstr>Intentional Design Limitations</vt:lpstr>
      <vt:lpstr>PowerPoint Presentation</vt:lpstr>
      <vt:lpstr>PowerPoint Presentation</vt:lpstr>
      <vt:lpstr>ELA Crosswalk</vt:lpstr>
      <vt:lpstr>PowerPoint Presentation</vt:lpstr>
      <vt:lpstr>PowerPoint Presentation</vt:lpstr>
      <vt:lpstr>Comparative Analysis</vt:lpstr>
      <vt:lpstr>Helpful Websites</vt:lpstr>
      <vt:lpstr>Additional Resources</vt:lpstr>
      <vt:lpstr> Next Step: Model Curricula </vt:lpstr>
      <vt:lpstr> Why a Model Curriculum? </vt:lpstr>
      <vt:lpstr> What is the Model Curriculum? </vt:lpstr>
      <vt:lpstr>Model Curriculum Example</vt:lpstr>
      <vt:lpstr>PowerPoint Presentation</vt:lpstr>
      <vt:lpstr>Helpful Websites</vt:lpstr>
      <vt:lpstr>PowerPoint Presentation</vt:lpstr>
      <vt:lpstr>PowerPoint Presentation</vt:lpstr>
      <vt:lpstr>Ohio’s Decision</vt:lpstr>
      <vt:lpstr>Ohio’s New Assessments</vt:lpstr>
      <vt:lpstr>PowerPoint Presentation</vt:lpstr>
      <vt:lpstr>Follow PARCC Development</vt:lpstr>
      <vt:lpstr>PowerPoint Presentation</vt:lpstr>
      <vt:lpstr>PowerPoint Presentation</vt:lpstr>
      <vt:lpstr>PowerPoint Presentation</vt:lpstr>
      <vt:lpstr>Have Questions?</vt:lpstr>
    </vt:vector>
  </TitlesOfParts>
  <Company>Ohio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virginia.ressa</dc:creator>
  <cp:lastModifiedBy>Lisa.Simpson</cp:lastModifiedBy>
  <cp:revision>376</cp:revision>
  <dcterms:created xsi:type="dcterms:W3CDTF">2010-10-04T17:30:52Z</dcterms:created>
  <dcterms:modified xsi:type="dcterms:W3CDTF">2013-05-29T18:16:57Z</dcterms:modified>
</cp:coreProperties>
</file>