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721"/>
  </p:normalViewPr>
  <p:slideViewPr>
    <p:cSldViewPr snapToGrid="0" snapToObjects="1">
      <p:cViewPr varScale="1">
        <p:scale>
          <a:sx n="122" d="100"/>
          <a:sy n="122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33B1-D4C8-7241-8D2A-67F970D64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DB2E9-E30E-A942-A6AA-EE958549E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0B56A-3C69-7C46-AC2C-8B685313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BBE-001C-3F4B-B68E-C342DF2D3DF5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FB97-EC0B-7D41-8BC2-6F37C62B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99C5D-011C-144B-87CB-28B62C35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DBA5-4B75-524F-85A0-A73F43DC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12A1-1475-004A-AD8E-08859F94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7F373-7D0D-4440-99E3-9C37C8F7C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9340-95FB-2E49-8D60-A520DB5C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BBE-001C-3F4B-B68E-C342DF2D3DF5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CF673-D519-3E41-935F-EB4A10AD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C0524-C998-3047-82AE-86BBCFA6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DBA5-4B75-524F-85A0-A73F43DC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BA3BF-003B-4A42-881C-3268A9D8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9BF6C-07D9-E845-9433-F29461F35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8DDF0-F8A2-9347-B81A-6515DDC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BBE-001C-3F4B-B68E-C342DF2D3DF5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D3FC-A6A0-F644-AF16-5BF0EDD2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FC92-CD29-5F48-98FF-14133C2B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DBA5-4B75-524F-85A0-A73F43DC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3341-40E4-2940-AB14-57893A83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C4F4-6F98-AE4D-8265-FEA37B77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DC8B-5339-0244-B3FC-6F92768F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BBE-001C-3F4B-B68E-C342DF2D3DF5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A94E-0174-464F-AF26-4954BB93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F2A44-B940-BA41-B2B8-C000E433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DBA5-4B75-524F-85A0-A73F43DC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8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752C-0EF6-0B41-80A1-98E7CE5A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017D5-F604-A944-85EB-3B467118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CF43-5C91-D944-8015-B53473DA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BBE-001C-3F4B-B68E-C342DF2D3DF5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DF422-D509-0543-AD65-D858AC03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6A1A-B23B-4746-BB9C-C3B99F2F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DBA5-4B75-524F-85A0-A73F43DC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6231-9BA5-7D4F-9EC3-BCAB78FF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D9B6-D598-D64D-9FAE-CD4C017D9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25E15-D60B-4D46-9E95-C53E29169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AFF79-6DE9-2645-9EB8-5A55B575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BBE-001C-3F4B-B68E-C342DF2D3DF5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34758-D883-8942-AD33-E26C8159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F0E0C-33C9-7444-9F95-3C17E3C6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DBA5-4B75-524F-85A0-A73F43DC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6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23F1-F556-EA43-8CD6-921F0848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A57FB-8BEC-A940-B11B-5F4347DAC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8FB3E-9DA2-3845-996D-CFF114F2C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86476-A5D0-554F-97DA-AA9A8FD37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57620-4A7B-7D43-9D3F-497FF3B11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18476-6DF7-FB4F-B14F-F81E2AD6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BBE-001C-3F4B-B68E-C342DF2D3DF5}" type="datetimeFigureOut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75AD4-36A9-3748-81D1-30806E7B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01D72-3F8C-8E49-995B-6C113FD1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DBA5-4B75-524F-85A0-A73F43DC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7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736E-543E-6846-8B6E-B2F72BE7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E64A5-B5D8-3D43-AB3F-6CD53755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BBE-001C-3F4B-B68E-C342DF2D3DF5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96DFC-1DFA-1444-8469-00290FE6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5FB0C-55A0-074F-B85B-ADCCD4C5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DBA5-4B75-524F-85A0-A73F43DC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6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48152-FB3A-2B4F-BA2C-A443F82C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BBE-001C-3F4B-B68E-C342DF2D3DF5}" type="datetimeFigureOut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3C76-C4D1-3940-A0D1-A536D77B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5FAF5-BA36-A74C-A861-4DF8F482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DBA5-4B75-524F-85A0-A73F43DC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7336-B002-F241-8635-0C42ED06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289E-5956-FE4F-946B-A9FDF58FA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F0FCF-1C68-4942-BB08-2F596BBBE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43555-017D-7F4E-AA02-68CACD69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BBE-001C-3F4B-B68E-C342DF2D3DF5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1F0AA-02A9-0C4D-AA0D-34424151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E123D-462F-6247-BB85-D2C54912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DBA5-4B75-524F-85A0-A73F43DC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CE5A-A78B-6447-8A70-8B3D5EC9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54A3F-6ECB-904F-BE7C-250FDEBC6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FCE8D-AC2A-D242-95AF-2EBF8370C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85CFA-5015-A74B-B511-662AC2DD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BBE-001C-3F4B-B68E-C342DF2D3DF5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0F0B-81FC-9445-A1CE-C10A5B2D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D40DD-C0AA-B84F-B5B5-F63AB62D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DBA5-4B75-524F-85A0-A73F43DC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1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4528F-C0A8-F641-B507-4056C793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D74D6-832C-EB44-8A2C-530D97C38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BFFD5-F0CC-C043-B3D0-77E4FD635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37BBE-001C-3F4B-B68E-C342DF2D3DF5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857DF-4969-CC4A-8968-E0E1BF6BD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EAEF9-65A7-7C45-A950-49948BE1D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CDBA5-4B75-524F-85A0-A73F43DC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2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002F-D187-0B4C-851B-FE81B9573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rain</a:t>
            </a:r>
          </a:p>
        </p:txBody>
      </p:sp>
    </p:spTree>
    <p:extLst>
      <p:ext uri="{BB962C8B-B14F-4D97-AF65-F5344CB8AC3E}">
        <p14:creationId xmlns:p14="http://schemas.microsoft.com/office/powerpoint/2010/main" val="346700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rain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</dc:title>
  <dc:subject/>
  <dc:creator>RJ Lee</dc:creator>
  <cp:keywords/>
  <dc:description/>
  <cp:lastModifiedBy>RJ Lee</cp:lastModifiedBy>
  <cp:revision>3</cp:revision>
  <dcterms:created xsi:type="dcterms:W3CDTF">2022-03-04T22:29:17Z</dcterms:created>
  <dcterms:modified xsi:type="dcterms:W3CDTF">2022-03-04T22:31:08Z</dcterms:modified>
  <cp:category>rain</cp:category>
</cp:coreProperties>
</file>