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800225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C3CC"/>
    <a:srgbClr val="7D2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400" d="100"/>
          <a:sy n="400" d="100"/>
        </p:scale>
        <p:origin x="3120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82C934-1914-4E40-9432-3595DE51AB9E}" type="doc">
      <dgm:prSet loTypeId="urn:microsoft.com/office/officeart/2008/layout/AlternatingHexagon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84819B8-B852-9242-9D86-5CC9197F7C3F}">
      <dgm:prSet phldrT="[Text]"/>
      <dgm:spPr/>
      <dgm:t>
        <a:bodyPr/>
        <a:lstStyle/>
        <a:p>
          <a:pPr rtl="0"/>
          <a:r>
            <a:rPr lang="en-GB" dirty="0" err="1"/>
            <a:t>abc</a:t>
          </a:r>
          <a:endParaRPr lang="en-GB" dirty="0"/>
        </a:p>
      </dgm:t>
    </dgm:pt>
    <dgm:pt modelId="{2F3FF530-F9D0-E34D-95A5-4351568A036A}" type="parTrans" cxnId="{E72E2B02-F1B6-6148-88C5-1A147F6AC3E5}">
      <dgm:prSet/>
      <dgm:spPr/>
      <dgm:t>
        <a:bodyPr/>
        <a:lstStyle/>
        <a:p>
          <a:endParaRPr lang="en-GB"/>
        </a:p>
      </dgm:t>
    </dgm:pt>
    <dgm:pt modelId="{DB77B990-3CD3-5042-87A1-CA019D07D4FC}" type="sibTrans" cxnId="{E72E2B02-F1B6-6148-88C5-1A147F6AC3E5}">
      <dgm:prSet/>
      <dgm:spPr/>
      <dgm:t>
        <a:bodyPr/>
        <a:lstStyle/>
        <a:p>
          <a:endParaRPr lang="en-GB"/>
        </a:p>
      </dgm:t>
    </dgm:pt>
    <dgm:pt modelId="{BD2DEA4A-6202-694D-ADDB-C2AAF327D779}">
      <dgm:prSet phldrT="[Text]" phldr="1"/>
      <dgm:spPr/>
      <dgm:t>
        <a:bodyPr/>
        <a:lstStyle/>
        <a:p>
          <a:pPr rtl="0"/>
          <a:endParaRPr lang="en-GB" dirty="0"/>
        </a:p>
      </dgm:t>
    </dgm:pt>
    <dgm:pt modelId="{B6CFE6F9-5B7F-4C47-A8A6-F6B5E5172BAA}" type="parTrans" cxnId="{70E60500-1B25-1544-A2F3-4762AC344B00}">
      <dgm:prSet/>
      <dgm:spPr/>
      <dgm:t>
        <a:bodyPr/>
        <a:lstStyle/>
        <a:p>
          <a:endParaRPr lang="en-GB"/>
        </a:p>
      </dgm:t>
    </dgm:pt>
    <dgm:pt modelId="{16B8A40C-C63D-D640-A5AD-CAFEEE287C15}" type="sibTrans" cxnId="{70E60500-1B25-1544-A2F3-4762AC344B00}">
      <dgm:prSet/>
      <dgm:spPr/>
      <dgm:t>
        <a:bodyPr/>
        <a:lstStyle/>
        <a:p>
          <a:endParaRPr lang="en-GB"/>
        </a:p>
      </dgm:t>
    </dgm:pt>
    <dgm:pt modelId="{6BDCB66F-47FE-CB4E-A273-833386179680}">
      <dgm:prSet phldrT="[Text]"/>
      <dgm:spPr/>
      <dgm:t>
        <a:bodyPr/>
        <a:lstStyle/>
        <a:p>
          <a:pPr rtl="0"/>
          <a:r>
            <a:rPr lang="en-GB" dirty="0"/>
            <a:t>def</a:t>
          </a:r>
        </a:p>
      </dgm:t>
    </dgm:pt>
    <dgm:pt modelId="{2A245D13-5F7C-AD41-857B-E23DE8E94FED}" type="parTrans" cxnId="{71CDE157-732A-314B-916E-F780AE2215D2}">
      <dgm:prSet/>
      <dgm:spPr/>
      <dgm:t>
        <a:bodyPr/>
        <a:lstStyle/>
        <a:p>
          <a:endParaRPr lang="en-GB"/>
        </a:p>
      </dgm:t>
    </dgm:pt>
    <dgm:pt modelId="{1B91E288-F3BD-D845-A40D-F1BBD40B9AD9}" type="sibTrans" cxnId="{71CDE157-732A-314B-916E-F780AE2215D2}">
      <dgm:prSet/>
      <dgm:spPr/>
      <dgm:t>
        <a:bodyPr/>
        <a:lstStyle/>
        <a:p>
          <a:endParaRPr lang="en-GB"/>
        </a:p>
      </dgm:t>
    </dgm:pt>
    <dgm:pt modelId="{6A0C33B6-D22F-8643-8E86-68D16D8B42E3}">
      <dgm:prSet phldrT="[Text]" phldr="1"/>
      <dgm:spPr/>
      <dgm:t>
        <a:bodyPr/>
        <a:lstStyle/>
        <a:p>
          <a:endParaRPr lang="en-GB"/>
        </a:p>
      </dgm:t>
    </dgm:pt>
    <dgm:pt modelId="{F55D758C-5FD5-F945-ADEF-B68F91EB9119}" type="parTrans" cxnId="{ECD77E98-D188-7441-B891-6C6E1667FE2E}">
      <dgm:prSet/>
      <dgm:spPr/>
      <dgm:t>
        <a:bodyPr/>
        <a:lstStyle/>
        <a:p>
          <a:endParaRPr lang="en-GB"/>
        </a:p>
      </dgm:t>
    </dgm:pt>
    <dgm:pt modelId="{55DEE4C2-860B-2842-AEA7-9F31A52341A4}" type="sibTrans" cxnId="{ECD77E98-D188-7441-B891-6C6E1667FE2E}">
      <dgm:prSet/>
      <dgm:spPr/>
      <dgm:t>
        <a:bodyPr/>
        <a:lstStyle/>
        <a:p>
          <a:endParaRPr lang="en-GB"/>
        </a:p>
      </dgm:t>
    </dgm:pt>
    <dgm:pt modelId="{DD222F8A-487E-1E41-BC99-A4B3A9454AE8}">
      <dgm:prSet phldrT="[Text]"/>
      <dgm:spPr/>
      <dgm:t>
        <a:bodyPr/>
        <a:lstStyle/>
        <a:p>
          <a:pPr rtl="0"/>
          <a:r>
            <a:rPr lang="en-GB" dirty="0" err="1"/>
            <a:t>ghi</a:t>
          </a:r>
          <a:endParaRPr lang="en-GB" dirty="0"/>
        </a:p>
      </dgm:t>
    </dgm:pt>
    <dgm:pt modelId="{F3B696AF-7786-004F-AD71-967F9FF50C31}" type="parTrans" cxnId="{5DCE9A82-D7B3-6B4E-92DE-2F57C538374B}">
      <dgm:prSet/>
      <dgm:spPr/>
      <dgm:t>
        <a:bodyPr/>
        <a:lstStyle/>
        <a:p>
          <a:endParaRPr lang="en-GB"/>
        </a:p>
      </dgm:t>
    </dgm:pt>
    <dgm:pt modelId="{5C3B3340-D28E-094C-9ED1-361C08A1FDEB}" type="sibTrans" cxnId="{5DCE9A82-D7B3-6B4E-92DE-2F57C538374B}">
      <dgm:prSet/>
      <dgm:spPr/>
      <dgm:t>
        <a:bodyPr/>
        <a:lstStyle/>
        <a:p>
          <a:pPr rtl="0"/>
          <a:endParaRPr lang="en-GB"/>
        </a:p>
      </dgm:t>
    </dgm:pt>
    <dgm:pt modelId="{4B8CF4D2-89EC-1B47-AC03-D01035EB640C}">
      <dgm:prSet phldrT="[Text]"/>
      <dgm:spPr/>
      <dgm:t>
        <a:bodyPr/>
        <a:lstStyle/>
        <a:p>
          <a:pPr rtl="0"/>
          <a:r>
            <a:rPr lang="en-GB" dirty="0" err="1"/>
            <a:t>jkl</a:t>
          </a:r>
          <a:endParaRPr lang="en-GB" dirty="0"/>
        </a:p>
      </dgm:t>
    </dgm:pt>
    <dgm:pt modelId="{9956A4A8-3A8F-A249-B86D-D9518B51375F}" type="parTrans" cxnId="{70B25E89-4FCA-5F4C-894C-A1AECBAF9FC6}">
      <dgm:prSet/>
      <dgm:spPr/>
      <dgm:t>
        <a:bodyPr/>
        <a:lstStyle/>
        <a:p>
          <a:endParaRPr lang="en-GB"/>
        </a:p>
      </dgm:t>
    </dgm:pt>
    <dgm:pt modelId="{8E021732-3079-7444-90D5-F1114F72EC25}" type="sibTrans" cxnId="{70B25E89-4FCA-5F4C-894C-A1AECBAF9FC6}">
      <dgm:prSet/>
      <dgm:spPr/>
      <dgm:t>
        <a:bodyPr/>
        <a:lstStyle/>
        <a:p>
          <a:endParaRPr lang="en-GB"/>
        </a:p>
      </dgm:t>
    </dgm:pt>
    <dgm:pt modelId="{6888E51B-F127-9445-8A79-2C24EBF5D4C0}" type="pres">
      <dgm:prSet presAssocID="{A582C934-1914-4E40-9432-3595DE51AB9E}" presName="Name0" presStyleCnt="0">
        <dgm:presLayoutVars>
          <dgm:chMax/>
          <dgm:chPref/>
          <dgm:dir/>
          <dgm:animLvl val="lvl"/>
        </dgm:presLayoutVars>
      </dgm:prSet>
      <dgm:spPr/>
    </dgm:pt>
    <dgm:pt modelId="{11E8397E-7BD3-8340-85F5-9148CA0B277B}" type="pres">
      <dgm:prSet presAssocID="{384819B8-B852-9242-9D86-5CC9197F7C3F}" presName="composite" presStyleCnt="0"/>
      <dgm:spPr/>
    </dgm:pt>
    <dgm:pt modelId="{15B6B5E2-4746-1B4C-A555-F2DFA0E39D18}" type="pres">
      <dgm:prSet presAssocID="{384819B8-B852-9242-9D86-5CC9197F7C3F}" presName="Parent1" presStyleLbl="node1" presStyleIdx="0" presStyleCnt="6" custAng="19120877">
        <dgm:presLayoutVars>
          <dgm:chMax val="1"/>
          <dgm:chPref val="1"/>
          <dgm:bulletEnabled val="1"/>
        </dgm:presLayoutVars>
      </dgm:prSet>
      <dgm:spPr/>
    </dgm:pt>
    <dgm:pt modelId="{2FF32C31-9A47-524C-B714-6E3CE2235063}" type="pres">
      <dgm:prSet presAssocID="{384819B8-B852-9242-9D86-5CC9197F7C3F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F707263-3339-6841-A1F5-4A28BBEC1551}" type="pres">
      <dgm:prSet presAssocID="{384819B8-B852-9242-9D86-5CC9197F7C3F}" presName="BalanceSpacing" presStyleCnt="0"/>
      <dgm:spPr/>
    </dgm:pt>
    <dgm:pt modelId="{DCFDFB27-6341-D24F-BF75-E8D89DF8B7A6}" type="pres">
      <dgm:prSet presAssocID="{384819B8-B852-9242-9D86-5CC9197F7C3F}" presName="BalanceSpacing1" presStyleCnt="0"/>
      <dgm:spPr/>
    </dgm:pt>
    <dgm:pt modelId="{A4BB3F1F-9010-404F-86A5-6BF140861DAF}" type="pres">
      <dgm:prSet presAssocID="{DB77B990-3CD3-5042-87A1-CA019D07D4FC}" presName="Accent1Text" presStyleLbl="node1" presStyleIdx="1" presStyleCnt="6"/>
      <dgm:spPr/>
    </dgm:pt>
    <dgm:pt modelId="{2366F736-E520-6542-834D-EE21BFEA80E1}" type="pres">
      <dgm:prSet presAssocID="{DB77B990-3CD3-5042-87A1-CA019D07D4FC}" presName="spaceBetweenRectangles" presStyleCnt="0"/>
      <dgm:spPr/>
    </dgm:pt>
    <dgm:pt modelId="{8BFED8B6-118E-274C-980B-67874F14C0FD}" type="pres">
      <dgm:prSet presAssocID="{6BDCB66F-47FE-CB4E-A273-833386179680}" presName="composite" presStyleCnt="0"/>
      <dgm:spPr/>
    </dgm:pt>
    <dgm:pt modelId="{7A2BDDAA-32E5-A248-B1BF-0EE0667C4B74}" type="pres">
      <dgm:prSet presAssocID="{6BDCB66F-47FE-CB4E-A273-833386179680}" presName="Parent1" presStyleLbl="node1" presStyleIdx="2" presStyleCnt="6" custAng="2950871">
        <dgm:presLayoutVars>
          <dgm:chMax val="1"/>
          <dgm:chPref val="1"/>
          <dgm:bulletEnabled val="1"/>
        </dgm:presLayoutVars>
      </dgm:prSet>
      <dgm:spPr/>
    </dgm:pt>
    <dgm:pt modelId="{9C3E4401-9A92-B24E-A3BE-AA1399D518C6}" type="pres">
      <dgm:prSet presAssocID="{6BDCB66F-47FE-CB4E-A273-833386179680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B35672A-DDAB-6648-84FA-0BB6478A8271}" type="pres">
      <dgm:prSet presAssocID="{6BDCB66F-47FE-CB4E-A273-833386179680}" presName="BalanceSpacing" presStyleCnt="0"/>
      <dgm:spPr/>
    </dgm:pt>
    <dgm:pt modelId="{3481684E-A591-DA45-9020-1B423F848E61}" type="pres">
      <dgm:prSet presAssocID="{6BDCB66F-47FE-CB4E-A273-833386179680}" presName="BalanceSpacing1" presStyleCnt="0"/>
      <dgm:spPr/>
    </dgm:pt>
    <dgm:pt modelId="{B038CF37-EA5B-C049-A232-BA28E45E8BB4}" type="pres">
      <dgm:prSet presAssocID="{1B91E288-F3BD-D845-A40D-F1BBD40B9AD9}" presName="Accent1Text" presStyleLbl="node1" presStyleIdx="3" presStyleCnt="6"/>
      <dgm:spPr/>
    </dgm:pt>
    <dgm:pt modelId="{FD7FDCFE-4825-5B41-9E61-FCF55F27E438}" type="pres">
      <dgm:prSet presAssocID="{1B91E288-F3BD-D845-A40D-F1BBD40B9AD9}" presName="spaceBetweenRectangles" presStyleCnt="0"/>
      <dgm:spPr/>
    </dgm:pt>
    <dgm:pt modelId="{D7F8B819-DE40-4D40-B76B-8EC9091751E0}" type="pres">
      <dgm:prSet presAssocID="{DD222F8A-487E-1E41-BC99-A4B3A9454AE8}" presName="composite" presStyleCnt="0"/>
      <dgm:spPr/>
    </dgm:pt>
    <dgm:pt modelId="{BFEB60DC-A0D1-B24C-974A-57B1766297E1}" type="pres">
      <dgm:prSet presAssocID="{DD222F8A-487E-1E41-BC99-A4B3A9454AE8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61DE9095-EDBC-BD41-B4E7-31F95E7FE489}" type="pres">
      <dgm:prSet presAssocID="{DD222F8A-487E-1E41-BC99-A4B3A9454AE8}" presName="Childtext1" presStyleLbl="revTx" presStyleIdx="2" presStyleCnt="3" custAng="1770845">
        <dgm:presLayoutVars>
          <dgm:chMax val="0"/>
          <dgm:chPref val="0"/>
          <dgm:bulletEnabled val="1"/>
        </dgm:presLayoutVars>
      </dgm:prSet>
      <dgm:spPr/>
    </dgm:pt>
    <dgm:pt modelId="{8DA0D779-67FD-0F44-884F-BED8695342B7}" type="pres">
      <dgm:prSet presAssocID="{DD222F8A-487E-1E41-BC99-A4B3A9454AE8}" presName="BalanceSpacing" presStyleCnt="0"/>
      <dgm:spPr/>
    </dgm:pt>
    <dgm:pt modelId="{16F1E1F6-6C6C-7B4E-8A43-9EA8DAD13BB8}" type="pres">
      <dgm:prSet presAssocID="{DD222F8A-487E-1E41-BC99-A4B3A9454AE8}" presName="BalanceSpacing1" presStyleCnt="0"/>
      <dgm:spPr/>
    </dgm:pt>
    <dgm:pt modelId="{EB4C1DEF-62C2-1646-B59E-E05DC4252D96}" type="pres">
      <dgm:prSet presAssocID="{5C3B3340-D28E-094C-9ED1-361C08A1FDEB}" presName="Accent1Text" presStyleLbl="node1" presStyleIdx="5" presStyleCnt="6"/>
      <dgm:spPr/>
    </dgm:pt>
  </dgm:ptLst>
  <dgm:cxnLst>
    <dgm:cxn modelId="{70E60500-1B25-1544-A2F3-4762AC344B00}" srcId="{384819B8-B852-9242-9D86-5CC9197F7C3F}" destId="{BD2DEA4A-6202-694D-ADDB-C2AAF327D779}" srcOrd="0" destOrd="0" parTransId="{B6CFE6F9-5B7F-4C47-A8A6-F6B5E5172BAA}" sibTransId="{16B8A40C-C63D-D640-A5AD-CAFEEE287C15}"/>
    <dgm:cxn modelId="{E72E2B02-F1B6-6148-88C5-1A147F6AC3E5}" srcId="{A582C934-1914-4E40-9432-3595DE51AB9E}" destId="{384819B8-B852-9242-9D86-5CC9197F7C3F}" srcOrd="0" destOrd="0" parTransId="{2F3FF530-F9D0-E34D-95A5-4351568A036A}" sibTransId="{DB77B990-3CD3-5042-87A1-CA019D07D4FC}"/>
    <dgm:cxn modelId="{26574502-84B7-E54C-8899-E49BEDBB38F5}" type="presOf" srcId="{1B91E288-F3BD-D845-A40D-F1BBD40B9AD9}" destId="{B038CF37-EA5B-C049-A232-BA28E45E8BB4}" srcOrd="0" destOrd="0" presId="urn:microsoft.com/office/officeart/2008/layout/AlternatingHexagons"/>
    <dgm:cxn modelId="{2AF9A807-38BA-D144-904F-F7C738BCFF03}" type="presOf" srcId="{DB77B990-3CD3-5042-87A1-CA019D07D4FC}" destId="{A4BB3F1F-9010-404F-86A5-6BF140861DAF}" srcOrd="0" destOrd="0" presId="urn:microsoft.com/office/officeart/2008/layout/AlternatingHexagons"/>
    <dgm:cxn modelId="{7127870B-4491-3143-8E84-11F27DD78134}" type="presOf" srcId="{4B8CF4D2-89EC-1B47-AC03-D01035EB640C}" destId="{61DE9095-EDBC-BD41-B4E7-31F95E7FE489}" srcOrd="0" destOrd="0" presId="urn:microsoft.com/office/officeart/2008/layout/AlternatingHexagons"/>
    <dgm:cxn modelId="{C7F49B20-BE92-634F-8A8E-83E1BD54E892}" type="presOf" srcId="{6A0C33B6-D22F-8643-8E86-68D16D8B42E3}" destId="{9C3E4401-9A92-B24E-A3BE-AA1399D518C6}" srcOrd="0" destOrd="0" presId="urn:microsoft.com/office/officeart/2008/layout/AlternatingHexagons"/>
    <dgm:cxn modelId="{71CDE157-732A-314B-916E-F780AE2215D2}" srcId="{A582C934-1914-4E40-9432-3595DE51AB9E}" destId="{6BDCB66F-47FE-CB4E-A273-833386179680}" srcOrd="1" destOrd="0" parTransId="{2A245D13-5F7C-AD41-857B-E23DE8E94FED}" sibTransId="{1B91E288-F3BD-D845-A40D-F1BBD40B9AD9}"/>
    <dgm:cxn modelId="{DC9F3D65-1A6C-4741-87CD-8431E9F4450D}" type="presOf" srcId="{384819B8-B852-9242-9D86-5CC9197F7C3F}" destId="{15B6B5E2-4746-1B4C-A555-F2DFA0E39D18}" srcOrd="0" destOrd="0" presId="urn:microsoft.com/office/officeart/2008/layout/AlternatingHexagons"/>
    <dgm:cxn modelId="{15FC0171-EF24-124D-B8ED-753E73162F03}" type="presOf" srcId="{A582C934-1914-4E40-9432-3595DE51AB9E}" destId="{6888E51B-F127-9445-8A79-2C24EBF5D4C0}" srcOrd="0" destOrd="0" presId="urn:microsoft.com/office/officeart/2008/layout/AlternatingHexagons"/>
    <dgm:cxn modelId="{5DCE9A82-D7B3-6B4E-92DE-2F57C538374B}" srcId="{A582C934-1914-4E40-9432-3595DE51AB9E}" destId="{DD222F8A-487E-1E41-BC99-A4B3A9454AE8}" srcOrd="2" destOrd="0" parTransId="{F3B696AF-7786-004F-AD71-967F9FF50C31}" sibTransId="{5C3B3340-D28E-094C-9ED1-361C08A1FDEB}"/>
    <dgm:cxn modelId="{70B25E89-4FCA-5F4C-894C-A1AECBAF9FC6}" srcId="{DD222F8A-487E-1E41-BC99-A4B3A9454AE8}" destId="{4B8CF4D2-89EC-1B47-AC03-D01035EB640C}" srcOrd="0" destOrd="0" parTransId="{9956A4A8-3A8F-A249-B86D-D9518B51375F}" sibTransId="{8E021732-3079-7444-90D5-F1114F72EC25}"/>
    <dgm:cxn modelId="{B5AFD297-9701-9A4B-87E5-73FFB7391E2E}" type="presOf" srcId="{DD222F8A-487E-1E41-BC99-A4B3A9454AE8}" destId="{BFEB60DC-A0D1-B24C-974A-57B1766297E1}" srcOrd="0" destOrd="0" presId="urn:microsoft.com/office/officeart/2008/layout/AlternatingHexagons"/>
    <dgm:cxn modelId="{ECD77E98-D188-7441-B891-6C6E1667FE2E}" srcId="{6BDCB66F-47FE-CB4E-A273-833386179680}" destId="{6A0C33B6-D22F-8643-8E86-68D16D8B42E3}" srcOrd="0" destOrd="0" parTransId="{F55D758C-5FD5-F945-ADEF-B68F91EB9119}" sibTransId="{55DEE4C2-860B-2842-AEA7-9F31A52341A4}"/>
    <dgm:cxn modelId="{8FB57DAF-B113-CD44-8250-473AE7A2CF6F}" type="presOf" srcId="{BD2DEA4A-6202-694D-ADDB-C2AAF327D779}" destId="{2FF32C31-9A47-524C-B714-6E3CE2235063}" srcOrd="0" destOrd="0" presId="urn:microsoft.com/office/officeart/2008/layout/AlternatingHexagons"/>
    <dgm:cxn modelId="{BE0757B6-801F-4541-8C00-0A84CCD0E643}" type="presOf" srcId="{6BDCB66F-47FE-CB4E-A273-833386179680}" destId="{7A2BDDAA-32E5-A248-B1BF-0EE0667C4B74}" srcOrd="0" destOrd="0" presId="urn:microsoft.com/office/officeart/2008/layout/AlternatingHexagons"/>
    <dgm:cxn modelId="{149C81EA-491F-CB4C-94B0-F0F196541246}" type="presOf" srcId="{5C3B3340-D28E-094C-9ED1-361C08A1FDEB}" destId="{EB4C1DEF-62C2-1646-B59E-E05DC4252D96}" srcOrd="0" destOrd="0" presId="urn:microsoft.com/office/officeart/2008/layout/AlternatingHexagons"/>
    <dgm:cxn modelId="{B8F695AD-FD7B-FC44-80EC-8984155D506C}" type="presParOf" srcId="{6888E51B-F127-9445-8A79-2C24EBF5D4C0}" destId="{11E8397E-7BD3-8340-85F5-9148CA0B277B}" srcOrd="0" destOrd="0" presId="urn:microsoft.com/office/officeart/2008/layout/AlternatingHexagons"/>
    <dgm:cxn modelId="{F5FB28EE-2EAD-D049-B728-7BABE35A80AA}" type="presParOf" srcId="{11E8397E-7BD3-8340-85F5-9148CA0B277B}" destId="{15B6B5E2-4746-1B4C-A555-F2DFA0E39D18}" srcOrd="0" destOrd="0" presId="urn:microsoft.com/office/officeart/2008/layout/AlternatingHexagons"/>
    <dgm:cxn modelId="{78C453A6-C389-E044-946B-B9A63F2D50E6}" type="presParOf" srcId="{11E8397E-7BD3-8340-85F5-9148CA0B277B}" destId="{2FF32C31-9A47-524C-B714-6E3CE2235063}" srcOrd="1" destOrd="0" presId="urn:microsoft.com/office/officeart/2008/layout/AlternatingHexagons"/>
    <dgm:cxn modelId="{32360085-21A6-454F-8F19-A8FB0FB5A46E}" type="presParOf" srcId="{11E8397E-7BD3-8340-85F5-9148CA0B277B}" destId="{BF707263-3339-6841-A1F5-4A28BBEC1551}" srcOrd="2" destOrd="0" presId="urn:microsoft.com/office/officeart/2008/layout/AlternatingHexagons"/>
    <dgm:cxn modelId="{955A4F12-5BC5-E846-976D-C0CC3B8BFD8C}" type="presParOf" srcId="{11E8397E-7BD3-8340-85F5-9148CA0B277B}" destId="{DCFDFB27-6341-D24F-BF75-E8D89DF8B7A6}" srcOrd="3" destOrd="0" presId="urn:microsoft.com/office/officeart/2008/layout/AlternatingHexagons"/>
    <dgm:cxn modelId="{31507F26-E6CA-7745-B9A3-9DCE7C413763}" type="presParOf" srcId="{11E8397E-7BD3-8340-85F5-9148CA0B277B}" destId="{A4BB3F1F-9010-404F-86A5-6BF140861DAF}" srcOrd="4" destOrd="0" presId="urn:microsoft.com/office/officeart/2008/layout/AlternatingHexagons"/>
    <dgm:cxn modelId="{D370A00E-223E-884D-AEE4-763014892881}" type="presParOf" srcId="{6888E51B-F127-9445-8A79-2C24EBF5D4C0}" destId="{2366F736-E520-6542-834D-EE21BFEA80E1}" srcOrd="1" destOrd="0" presId="urn:microsoft.com/office/officeart/2008/layout/AlternatingHexagons"/>
    <dgm:cxn modelId="{25FF321D-A778-7D4A-85AD-8724947E9B4B}" type="presParOf" srcId="{6888E51B-F127-9445-8A79-2C24EBF5D4C0}" destId="{8BFED8B6-118E-274C-980B-67874F14C0FD}" srcOrd="2" destOrd="0" presId="urn:microsoft.com/office/officeart/2008/layout/AlternatingHexagons"/>
    <dgm:cxn modelId="{CB390341-B241-194D-BA9B-56DD35E02DD6}" type="presParOf" srcId="{8BFED8B6-118E-274C-980B-67874F14C0FD}" destId="{7A2BDDAA-32E5-A248-B1BF-0EE0667C4B74}" srcOrd="0" destOrd="0" presId="urn:microsoft.com/office/officeart/2008/layout/AlternatingHexagons"/>
    <dgm:cxn modelId="{FCFFB9CF-0944-BB4F-A8E5-F9B0CC39D123}" type="presParOf" srcId="{8BFED8B6-118E-274C-980B-67874F14C0FD}" destId="{9C3E4401-9A92-B24E-A3BE-AA1399D518C6}" srcOrd="1" destOrd="0" presId="urn:microsoft.com/office/officeart/2008/layout/AlternatingHexagons"/>
    <dgm:cxn modelId="{29A2FB54-A568-964C-9870-A03176C7D5E5}" type="presParOf" srcId="{8BFED8B6-118E-274C-980B-67874F14C0FD}" destId="{EB35672A-DDAB-6648-84FA-0BB6478A8271}" srcOrd="2" destOrd="0" presId="urn:microsoft.com/office/officeart/2008/layout/AlternatingHexagons"/>
    <dgm:cxn modelId="{F2DFC1E5-AB6C-3442-B0B8-895EBC002198}" type="presParOf" srcId="{8BFED8B6-118E-274C-980B-67874F14C0FD}" destId="{3481684E-A591-DA45-9020-1B423F848E61}" srcOrd="3" destOrd="0" presId="urn:microsoft.com/office/officeart/2008/layout/AlternatingHexagons"/>
    <dgm:cxn modelId="{114549FF-89A2-8C4B-8885-237FEE3BAB34}" type="presParOf" srcId="{8BFED8B6-118E-274C-980B-67874F14C0FD}" destId="{B038CF37-EA5B-C049-A232-BA28E45E8BB4}" srcOrd="4" destOrd="0" presId="urn:microsoft.com/office/officeart/2008/layout/AlternatingHexagons"/>
    <dgm:cxn modelId="{44C78A12-FC06-774B-A223-7A8A669C1329}" type="presParOf" srcId="{6888E51B-F127-9445-8A79-2C24EBF5D4C0}" destId="{FD7FDCFE-4825-5B41-9E61-FCF55F27E438}" srcOrd="3" destOrd="0" presId="urn:microsoft.com/office/officeart/2008/layout/AlternatingHexagons"/>
    <dgm:cxn modelId="{3712FA59-479F-2A43-A29D-6A20797084F1}" type="presParOf" srcId="{6888E51B-F127-9445-8A79-2C24EBF5D4C0}" destId="{D7F8B819-DE40-4D40-B76B-8EC9091751E0}" srcOrd="4" destOrd="0" presId="urn:microsoft.com/office/officeart/2008/layout/AlternatingHexagons"/>
    <dgm:cxn modelId="{8F158B10-B04D-9644-A2F8-148AA33A45DD}" type="presParOf" srcId="{D7F8B819-DE40-4D40-B76B-8EC9091751E0}" destId="{BFEB60DC-A0D1-B24C-974A-57B1766297E1}" srcOrd="0" destOrd="0" presId="urn:microsoft.com/office/officeart/2008/layout/AlternatingHexagons"/>
    <dgm:cxn modelId="{78940378-1B1C-7F42-B50F-8DDDD6711ACF}" type="presParOf" srcId="{D7F8B819-DE40-4D40-B76B-8EC9091751E0}" destId="{61DE9095-EDBC-BD41-B4E7-31F95E7FE489}" srcOrd="1" destOrd="0" presId="urn:microsoft.com/office/officeart/2008/layout/AlternatingHexagons"/>
    <dgm:cxn modelId="{9E396301-F948-BA40-9593-187549A0D130}" type="presParOf" srcId="{D7F8B819-DE40-4D40-B76B-8EC9091751E0}" destId="{8DA0D779-67FD-0F44-884F-BED8695342B7}" srcOrd="2" destOrd="0" presId="urn:microsoft.com/office/officeart/2008/layout/AlternatingHexagons"/>
    <dgm:cxn modelId="{1ECE860C-9A69-DC48-95D0-CB4645CE2956}" type="presParOf" srcId="{D7F8B819-DE40-4D40-B76B-8EC9091751E0}" destId="{16F1E1F6-6C6C-7B4E-8A43-9EA8DAD13BB8}" srcOrd="3" destOrd="0" presId="urn:microsoft.com/office/officeart/2008/layout/AlternatingHexagons"/>
    <dgm:cxn modelId="{ECCB4C1A-97B7-A84E-8D63-CD06CF02EF94}" type="presParOf" srcId="{D7F8B819-DE40-4D40-B76B-8EC9091751E0}" destId="{EB4C1DEF-62C2-1646-B59E-E05DC4252D9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6B5E2-4746-1B4C-A555-F2DFA0E39D18}">
      <dsp:nvSpPr>
        <dsp:cNvPr id="0" name=""/>
        <dsp:cNvSpPr/>
      </dsp:nvSpPr>
      <dsp:spPr>
        <a:xfrm rot="2920877">
          <a:off x="517801" y="19292"/>
          <a:ext cx="296586" cy="2580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 err="1"/>
            <a:t>abc</a:t>
          </a:r>
          <a:endParaRPr lang="en-GB" sz="600" kern="1200" dirty="0"/>
        </a:p>
      </dsp:txBody>
      <dsp:txXfrm rot="-5400000">
        <a:off x="577289" y="46232"/>
        <a:ext cx="177610" cy="204150"/>
      </dsp:txXfrm>
    </dsp:sp>
    <dsp:sp modelId="{2FF32C31-9A47-524C-B714-6E3CE2235063}">
      <dsp:nvSpPr>
        <dsp:cNvPr id="0" name=""/>
        <dsp:cNvSpPr/>
      </dsp:nvSpPr>
      <dsp:spPr>
        <a:xfrm>
          <a:off x="802940" y="59331"/>
          <a:ext cx="330990" cy="177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 dirty="0"/>
        </a:p>
      </dsp:txBody>
      <dsp:txXfrm>
        <a:off x="802940" y="59331"/>
        <a:ext cx="330990" cy="177951"/>
      </dsp:txXfrm>
    </dsp:sp>
    <dsp:sp modelId="{A4BB3F1F-9010-404F-86A5-6BF140861DAF}">
      <dsp:nvSpPr>
        <dsp:cNvPr id="0" name=""/>
        <dsp:cNvSpPr/>
      </dsp:nvSpPr>
      <dsp:spPr>
        <a:xfrm rot="5400000">
          <a:off x="239129" y="19292"/>
          <a:ext cx="296586" cy="2580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298617" y="46232"/>
        <a:ext cx="177610" cy="204150"/>
      </dsp:txXfrm>
    </dsp:sp>
    <dsp:sp modelId="{7A2BDDAA-32E5-A248-B1BF-0EE0667C4B74}">
      <dsp:nvSpPr>
        <dsp:cNvPr id="0" name=""/>
        <dsp:cNvSpPr/>
      </dsp:nvSpPr>
      <dsp:spPr>
        <a:xfrm rot="8350871">
          <a:off x="377931" y="271034"/>
          <a:ext cx="296586" cy="2580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def</a:t>
          </a:r>
        </a:p>
      </dsp:txBody>
      <dsp:txXfrm rot="-5400000">
        <a:off x="437419" y="297974"/>
        <a:ext cx="177610" cy="204150"/>
      </dsp:txXfrm>
    </dsp:sp>
    <dsp:sp modelId="{9C3E4401-9A92-B24E-A3BE-AA1399D518C6}">
      <dsp:nvSpPr>
        <dsp:cNvPr id="0" name=""/>
        <dsp:cNvSpPr/>
      </dsp:nvSpPr>
      <dsp:spPr>
        <a:xfrm>
          <a:off x="66219" y="311074"/>
          <a:ext cx="320313" cy="177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66219" y="311074"/>
        <a:ext cx="320313" cy="177951"/>
      </dsp:txXfrm>
    </dsp:sp>
    <dsp:sp modelId="{B038CF37-EA5B-C049-A232-BA28E45E8BB4}">
      <dsp:nvSpPr>
        <dsp:cNvPr id="0" name=""/>
        <dsp:cNvSpPr/>
      </dsp:nvSpPr>
      <dsp:spPr>
        <a:xfrm rot="5400000">
          <a:off x="656604" y="271034"/>
          <a:ext cx="296586" cy="2580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716092" y="297974"/>
        <a:ext cx="177610" cy="204150"/>
      </dsp:txXfrm>
    </dsp:sp>
    <dsp:sp modelId="{BFEB60DC-A0D1-B24C-974A-57B1766297E1}">
      <dsp:nvSpPr>
        <dsp:cNvPr id="0" name=""/>
        <dsp:cNvSpPr/>
      </dsp:nvSpPr>
      <dsp:spPr>
        <a:xfrm rot="5400000">
          <a:off x="517801" y="522777"/>
          <a:ext cx="296586" cy="2580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 err="1"/>
            <a:t>ghi</a:t>
          </a:r>
          <a:endParaRPr lang="en-GB" sz="600" kern="1200" dirty="0"/>
        </a:p>
      </dsp:txBody>
      <dsp:txXfrm rot="-5400000">
        <a:off x="577289" y="549717"/>
        <a:ext cx="177610" cy="204150"/>
      </dsp:txXfrm>
    </dsp:sp>
    <dsp:sp modelId="{61DE9095-EDBC-BD41-B4E7-31F95E7FE489}">
      <dsp:nvSpPr>
        <dsp:cNvPr id="0" name=""/>
        <dsp:cNvSpPr/>
      </dsp:nvSpPr>
      <dsp:spPr>
        <a:xfrm rot="1770845">
          <a:off x="802940" y="562816"/>
          <a:ext cx="330990" cy="177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 err="1"/>
            <a:t>jkl</a:t>
          </a:r>
          <a:endParaRPr lang="en-GB" sz="600" kern="1200" dirty="0"/>
        </a:p>
      </dsp:txBody>
      <dsp:txXfrm>
        <a:off x="802940" y="562816"/>
        <a:ext cx="330990" cy="177951"/>
      </dsp:txXfrm>
    </dsp:sp>
    <dsp:sp modelId="{EB4C1DEF-62C2-1646-B59E-E05DC4252D96}">
      <dsp:nvSpPr>
        <dsp:cNvPr id="0" name=""/>
        <dsp:cNvSpPr/>
      </dsp:nvSpPr>
      <dsp:spPr>
        <a:xfrm rot="5400000">
          <a:off x="239129" y="522777"/>
          <a:ext cx="296586" cy="2580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298617" y="549717"/>
        <a:ext cx="177610" cy="204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28" y="176668"/>
            <a:ext cx="1350169" cy="375826"/>
          </a:xfrm>
        </p:spPr>
        <p:txBody>
          <a:bodyPr anchor="b"/>
          <a:lstStyle>
            <a:lvl1pPr algn="ctr">
              <a:defRPr sz="8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566988"/>
            <a:ext cx="1350169" cy="260629"/>
          </a:xfrm>
        </p:spPr>
        <p:txBody>
          <a:bodyPr/>
          <a:lstStyle>
            <a:lvl1pPr marL="0" indent="0" algn="ctr">
              <a:buNone/>
              <a:defRPr sz="354"/>
            </a:lvl1pPr>
            <a:lvl2pPr marL="67528" indent="0" algn="ctr">
              <a:buNone/>
              <a:defRPr sz="295"/>
            </a:lvl2pPr>
            <a:lvl3pPr marL="135057" indent="0" algn="ctr">
              <a:buNone/>
              <a:defRPr sz="266"/>
            </a:lvl3pPr>
            <a:lvl4pPr marL="202585" indent="0" algn="ctr">
              <a:buNone/>
              <a:defRPr sz="236"/>
            </a:lvl4pPr>
            <a:lvl5pPr marL="270114" indent="0" algn="ctr">
              <a:buNone/>
              <a:defRPr sz="236"/>
            </a:lvl5pPr>
            <a:lvl6pPr marL="337642" indent="0" algn="ctr">
              <a:buNone/>
              <a:defRPr sz="236"/>
            </a:lvl6pPr>
            <a:lvl7pPr marL="405171" indent="0" algn="ctr">
              <a:buNone/>
              <a:defRPr sz="236"/>
            </a:lvl7pPr>
            <a:lvl8pPr marL="472699" indent="0" algn="ctr">
              <a:buNone/>
              <a:defRPr sz="236"/>
            </a:lvl8pPr>
            <a:lvl9pPr marL="540228" indent="0" algn="ctr">
              <a:buNone/>
              <a:defRPr sz="23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EE72-E869-2646-8C3C-17DF17E62D48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BE82-824C-ED46-93B8-5CCC611F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EE72-E869-2646-8C3C-17DF17E62D48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BE82-824C-ED46-93B8-5CCC611F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57474"/>
            <a:ext cx="388174" cy="9148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57474"/>
            <a:ext cx="1142018" cy="9148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EE72-E869-2646-8C3C-17DF17E62D48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BE82-824C-ED46-93B8-5CCC611F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EE72-E869-2646-8C3C-17DF17E62D48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BE82-824C-ED46-93B8-5CCC611F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3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269125"/>
            <a:ext cx="1552694" cy="449042"/>
          </a:xfrm>
        </p:spPr>
        <p:txBody>
          <a:bodyPr anchor="b"/>
          <a:lstStyle>
            <a:lvl1pPr>
              <a:defRPr sz="8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722415"/>
            <a:ext cx="1552694" cy="236141"/>
          </a:xfrm>
        </p:spPr>
        <p:txBody>
          <a:bodyPr/>
          <a:lstStyle>
            <a:lvl1pPr marL="0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1pPr>
            <a:lvl2pPr marL="67528" indent="0">
              <a:buNone/>
              <a:defRPr sz="295">
                <a:solidFill>
                  <a:schemeClr val="tx1">
                    <a:tint val="75000"/>
                  </a:schemeClr>
                </a:solidFill>
              </a:defRPr>
            </a:lvl2pPr>
            <a:lvl3pPr marL="135057" indent="0">
              <a:buNone/>
              <a:defRPr sz="266">
                <a:solidFill>
                  <a:schemeClr val="tx1">
                    <a:tint val="75000"/>
                  </a:schemeClr>
                </a:solidFill>
              </a:defRPr>
            </a:lvl3pPr>
            <a:lvl4pPr marL="202585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4pPr>
            <a:lvl5pPr marL="270114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5pPr>
            <a:lvl6pPr marL="337642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6pPr>
            <a:lvl7pPr marL="405171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7pPr>
            <a:lvl8pPr marL="472699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8pPr>
            <a:lvl9pPr marL="540228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EE72-E869-2646-8C3C-17DF17E62D48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BE82-824C-ED46-93B8-5CCC611F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6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287367"/>
            <a:ext cx="765096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287367"/>
            <a:ext cx="765096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EE72-E869-2646-8C3C-17DF17E62D48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BE82-824C-ED46-93B8-5CCC611F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5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57474"/>
            <a:ext cx="1552694" cy="20865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264627"/>
            <a:ext cx="761579" cy="129690"/>
          </a:xfrm>
        </p:spPr>
        <p:txBody>
          <a:bodyPr anchor="b"/>
          <a:lstStyle>
            <a:lvl1pPr marL="0" indent="0">
              <a:buNone/>
              <a:defRPr sz="354" b="1"/>
            </a:lvl1pPr>
            <a:lvl2pPr marL="67528" indent="0">
              <a:buNone/>
              <a:defRPr sz="295" b="1"/>
            </a:lvl2pPr>
            <a:lvl3pPr marL="135057" indent="0">
              <a:buNone/>
              <a:defRPr sz="266" b="1"/>
            </a:lvl3pPr>
            <a:lvl4pPr marL="202585" indent="0">
              <a:buNone/>
              <a:defRPr sz="236" b="1"/>
            </a:lvl4pPr>
            <a:lvl5pPr marL="270114" indent="0">
              <a:buNone/>
              <a:defRPr sz="236" b="1"/>
            </a:lvl5pPr>
            <a:lvl6pPr marL="337642" indent="0">
              <a:buNone/>
              <a:defRPr sz="236" b="1"/>
            </a:lvl6pPr>
            <a:lvl7pPr marL="405171" indent="0">
              <a:buNone/>
              <a:defRPr sz="236" b="1"/>
            </a:lvl7pPr>
            <a:lvl8pPr marL="472699" indent="0">
              <a:buNone/>
              <a:defRPr sz="236" b="1"/>
            </a:lvl8pPr>
            <a:lvl9pPr marL="540228" indent="0">
              <a:buNone/>
              <a:defRPr sz="23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394318"/>
            <a:ext cx="761579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264627"/>
            <a:ext cx="765330" cy="129690"/>
          </a:xfrm>
        </p:spPr>
        <p:txBody>
          <a:bodyPr anchor="b"/>
          <a:lstStyle>
            <a:lvl1pPr marL="0" indent="0">
              <a:buNone/>
              <a:defRPr sz="354" b="1"/>
            </a:lvl1pPr>
            <a:lvl2pPr marL="67528" indent="0">
              <a:buNone/>
              <a:defRPr sz="295" b="1"/>
            </a:lvl2pPr>
            <a:lvl3pPr marL="135057" indent="0">
              <a:buNone/>
              <a:defRPr sz="266" b="1"/>
            </a:lvl3pPr>
            <a:lvl4pPr marL="202585" indent="0">
              <a:buNone/>
              <a:defRPr sz="236" b="1"/>
            </a:lvl4pPr>
            <a:lvl5pPr marL="270114" indent="0">
              <a:buNone/>
              <a:defRPr sz="236" b="1"/>
            </a:lvl5pPr>
            <a:lvl6pPr marL="337642" indent="0">
              <a:buNone/>
              <a:defRPr sz="236" b="1"/>
            </a:lvl6pPr>
            <a:lvl7pPr marL="405171" indent="0">
              <a:buNone/>
              <a:defRPr sz="236" b="1"/>
            </a:lvl7pPr>
            <a:lvl8pPr marL="472699" indent="0">
              <a:buNone/>
              <a:defRPr sz="236" b="1"/>
            </a:lvl8pPr>
            <a:lvl9pPr marL="540228" indent="0">
              <a:buNone/>
              <a:defRPr sz="23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394318"/>
            <a:ext cx="765330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EE72-E869-2646-8C3C-17DF17E62D48}" type="datetimeFigureOut">
              <a:rPr lang="en-US" smtClean="0"/>
              <a:t>7/29/22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BE82-824C-ED46-93B8-5CCC611F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6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EE72-E869-2646-8C3C-17DF17E62D48}" type="datetimeFigureOut">
              <a:rPr lang="en-US" smtClean="0"/>
              <a:t>7/29/22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BE82-824C-ED46-93B8-5CCC611F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9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EE72-E869-2646-8C3C-17DF17E62D48}" type="datetimeFigureOut">
              <a:rPr lang="en-US" smtClean="0"/>
              <a:t>7/29/22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BE82-824C-ED46-93B8-5CCC611F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2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71967"/>
            <a:ext cx="580619" cy="251883"/>
          </a:xfrm>
        </p:spPr>
        <p:txBody>
          <a:bodyPr anchor="b"/>
          <a:lstStyle>
            <a:lvl1pPr>
              <a:defRPr sz="4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155428"/>
            <a:ext cx="911364" cy="767145"/>
          </a:xfrm>
        </p:spPr>
        <p:txBody>
          <a:bodyPr/>
          <a:lstStyle>
            <a:lvl1pPr>
              <a:defRPr sz="473"/>
            </a:lvl1pPr>
            <a:lvl2pPr>
              <a:defRPr sz="414"/>
            </a:lvl2pPr>
            <a:lvl3pPr>
              <a:defRPr sz="354"/>
            </a:lvl3pPr>
            <a:lvl4pPr>
              <a:defRPr sz="295"/>
            </a:lvl4pPr>
            <a:lvl5pPr>
              <a:defRPr sz="295"/>
            </a:lvl5pPr>
            <a:lvl6pPr>
              <a:defRPr sz="295"/>
            </a:lvl6pPr>
            <a:lvl7pPr>
              <a:defRPr sz="295"/>
            </a:lvl7pPr>
            <a:lvl8pPr>
              <a:defRPr sz="295"/>
            </a:lvl8pPr>
            <a:lvl9pPr>
              <a:defRPr sz="29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323850"/>
            <a:ext cx="580619" cy="599972"/>
          </a:xfrm>
        </p:spPr>
        <p:txBody>
          <a:bodyPr/>
          <a:lstStyle>
            <a:lvl1pPr marL="0" indent="0">
              <a:buNone/>
              <a:defRPr sz="236"/>
            </a:lvl1pPr>
            <a:lvl2pPr marL="67528" indent="0">
              <a:buNone/>
              <a:defRPr sz="207"/>
            </a:lvl2pPr>
            <a:lvl3pPr marL="135057" indent="0">
              <a:buNone/>
              <a:defRPr sz="177"/>
            </a:lvl3pPr>
            <a:lvl4pPr marL="202585" indent="0">
              <a:buNone/>
              <a:defRPr sz="148"/>
            </a:lvl4pPr>
            <a:lvl5pPr marL="270114" indent="0">
              <a:buNone/>
              <a:defRPr sz="148"/>
            </a:lvl5pPr>
            <a:lvl6pPr marL="337642" indent="0">
              <a:buNone/>
              <a:defRPr sz="148"/>
            </a:lvl6pPr>
            <a:lvl7pPr marL="405171" indent="0">
              <a:buNone/>
              <a:defRPr sz="148"/>
            </a:lvl7pPr>
            <a:lvl8pPr marL="472699" indent="0">
              <a:buNone/>
              <a:defRPr sz="148"/>
            </a:lvl8pPr>
            <a:lvl9pPr marL="540228" indent="0">
              <a:buNone/>
              <a:defRPr sz="1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EE72-E869-2646-8C3C-17DF17E62D48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BE82-824C-ED46-93B8-5CCC611F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71967"/>
            <a:ext cx="580619" cy="251883"/>
          </a:xfrm>
        </p:spPr>
        <p:txBody>
          <a:bodyPr anchor="b"/>
          <a:lstStyle>
            <a:lvl1pPr>
              <a:defRPr sz="4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155428"/>
            <a:ext cx="911364" cy="767145"/>
          </a:xfrm>
        </p:spPr>
        <p:txBody>
          <a:bodyPr anchor="t"/>
          <a:lstStyle>
            <a:lvl1pPr marL="0" indent="0">
              <a:buNone/>
              <a:defRPr sz="473"/>
            </a:lvl1pPr>
            <a:lvl2pPr marL="67528" indent="0">
              <a:buNone/>
              <a:defRPr sz="414"/>
            </a:lvl2pPr>
            <a:lvl3pPr marL="135057" indent="0">
              <a:buNone/>
              <a:defRPr sz="354"/>
            </a:lvl3pPr>
            <a:lvl4pPr marL="202585" indent="0">
              <a:buNone/>
              <a:defRPr sz="295"/>
            </a:lvl4pPr>
            <a:lvl5pPr marL="270114" indent="0">
              <a:buNone/>
              <a:defRPr sz="295"/>
            </a:lvl5pPr>
            <a:lvl6pPr marL="337642" indent="0">
              <a:buNone/>
              <a:defRPr sz="295"/>
            </a:lvl6pPr>
            <a:lvl7pPr marL="405171" indent="0">
              <a:buNone/>
              <a:defRPr sz="295"/>
            </a:lvl7pPr>
            <a:lvl8pPr marL="472699" indent="0">
              <a:buNone/>
              <a:defRPr sz="295"/>
            </a:lvl8pPr>
            <a:lvl9pPr marL="540228" indent="0">
              <a:buNone/>
              <a:defRPr sz="29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323850"/>
            <a:ext cx="580619" cy="599972"/>
          </a:xfrm>
        </p:spPr>
        <p:txBody>
          <a:bodyPr/>
          <a:lstStyle>
            <a:lvl1pPr marL="0" indent="0">
              <a:buNone/>
              <a:defRPr sz="236"/>
            </a:lvl1pPr>
            <a:lvl2pPr marL="67528" indent="0">
              <a:buNone/>
              <a:defRPr sz="207"/>
            </a:lvl2pPr>
            <a:lvl3pPr marL="135057" indent="0">
              <a:buNone/>
              <a:defRPr sz="177"/>
            </a:lvl3pPr>
            <a:lvl4pPr marL="202585" indent="0">
              <a:buNone/>
              <a:defRPr sz="148"/>
            </a:lvl4pPr>
            <a:lvl5pPr marL="270114" indent="0">
              <a:buNone/>
              <a:defRPr sz="148"/>
            </a:lvl5pPr>
            <a:lvl6pPr marL="337642" indent="0">
              <a:buNone/>
              <a:defRPr sz="148"/>
            </a:lvl6pPr>
            <a:lvl7pPr marL="405171" indent="0">
              <a:buNone/>
              <a:defRPr sz="148"/>
            </a:lvl7pPr>
            <a:lvl8pPr marL="472699" indent="0">
              <a:buNone/>
              <a:defRPr sz="148"/>
            </a:lvl8pPr>
            <a:lvl9pPr marL="540228" indent="0">
              <a:buNone/>
              <a:defRPr sz="1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EE72-E869-2646-8C3C-17DF17E62D48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BE82-824C-ED46-93B8-5CCC611F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0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57474"/>
            <a:ext cx="1552694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287367"/>
            <a:ext cx="1552694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000537"/>
            <a:ext cx="40505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1EE72-E869-2646-8C3C-17DF17E62D48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000537"/>
            <a:ext cx="607576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000537"/>
            <a:ext cx="40505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CBE82-824C-ED46-93B8-5CCC611F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57" rtl="0" eaLnBrk="1" latinLnBrk="0" hangingPunct="1">
        <a:lnSpc>
          <a:spcPct val="90000"/>
        </a:lnSpc>
        <a:spcBef>
          <a:spcPct val="0"/>
        </a:spcBef>
        <a:buNone/>
        <a:defRPr sz="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64" indent="-33764" algn="l" defTabSz="135057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414" kern="1200">
          <a:solidFill>
            <a:schemeClr val="tx1"/>
          </a:solidFill>
          <a:latin typeface="+mn-lt"/>
          <a:ea typeface="+mn-ea"/>
          <a:cs typeface="+mn-cs"/>
        </a:defRPr>
      </a:lvl1pPr>
      <a:lvl2pPr marL="101293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68821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95" kern="1200">
          <a:solidFill>
            <a:schemeClr val="tx1"/>
          </a:solidFill>
          <a:latin typeface="+mn-lt"/>
          <a:ea typeface="+mn-ea"/>
          <a:cs typeface="+mn-cs"/>
        </a:defRPr>
      </a:lvl3pPr>
      <a:lvl4pPr marL="236350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4pPr>
      <a:lvl5pPr marL="303878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5pPr>
      <a:lvl6pPr marL="371406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6pPr>
      <a:lvl7pPr marL="438935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7pPr>
      <a:lvl8pPr marL="506463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8pPr>
      <a:lvl9pPr marL="573992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1pPr>
      <a:lvl2pPr marL="67528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2pPr>
      <a:lvl3pPr marL="135057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3pPr>
      <a:lvl4pPr marL="202585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4pPr>
      <a:lvl5pPr marL="270114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5pPr>
      <a:lvl6pPr marL="337642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6pPr>
      <a:lvl7pPr marL="405171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7pPr>
      <a:lvl8pPr marL="472699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8pPr>
      <a:lvl9pPr marL="540228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3216D9F-BB54-1740-A809-B0B0D84D07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616129"/>
              </p:ext>
            </p:extLst>
          </p:nvPr>
        </p:nvGraphicFramePr>
        <p:xfrm>
          <a:off x="300037" y="139700"/>
          <a:ext cx="1200150" cy="80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868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Yaseen Kadir</dc:creator>
  <cp:lastModifiedBy>Yaseen Kadir</cp:lastModifiedBy>
  <cp:revision>4</cp:revision>
  <dcterms:created xsi:type="dcterms:W3CDTF">2022-07-21T01:47:16Z</dcterms:created>
  <dcterms:modified xsi:type="dcterms:W3CDTF">2022-07-29T05:02:01Z</dcterms:modified>
</cp:coreProperties>
</file>