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3CC"/>
    <a:srgbClr val="7D2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400" d="100"/>
          <a:sy n="400" d="100"/>
        </p:scale>
        <p:origin x="1912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24C69-037F-DF4A-92E1-1074DA05BFCB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3986E3B-5608-7F48-A1F2-C2D1F88EED58}">
      <dgm:prSet phldrT="[Text]"/>
      <dgm:spPr/>
      <dgm:t>
        <a:bodyPr/>
        <a:lstStyle/>
        <a:p>
          <a:pPr rtl="0"/>
          <a:r>
            <a:rPr lang="en-GB" dirty="0" err="1"/>
            <a:t>abc</a:t>
          </a:r>
          <a:endParaRPr lang="en-GB" dirty="0"/>
        </a:p>
      </dgm:t>
    </dgm:pt>
    <dgm:pt modelId="{F429BFA7-4C70-EA46-83E9-15E93422838B}" type="parTrans" cxnId="{617E2DC1-C9FE-EA4E-9C4C-EB87316C1E10}">
      <dgm:prSet/>
      <dgm:spPr/>
      <dgm:t>
        <a:bodyPr/>
        <a:lstStyle/>
        <a:p>
          <a:endParaRPr lang="en-GB"/>
        </a:p>
      </dgm:t>
    </dgm:pt>
    <dgm:pt modelId="{40BFC6CF-386F-C947-87D4-84F152C1FEAA}" type="sibTrans" cxnId="{617E2DC1-C9FE-EA4E-9C4C-EB87316C1E10}">
      <dgm:prSet/>
      <dgm:spPr/>
      <dgm:t>
        <a:bodyPr/>
        <a:lstStyle/>
        <a:p>
          <a:endParaRPr lang="en-GB"/>
        </a:p>
      </dgm:t>
    </dgm:pt>
    <dgm:pt modelId="{391B1171-DA48-964C-B79F-15538C9FA0BA}">
      <dgm:prSet phldrT="[Text]"/>
      <dgm:spPr>
        <a:gradFill flip="none" rotWithShape="1">
          <a:gsLst>
            <a:gs pos="100000">
              <a:srgbClr val="7D2AE7">
                <a:alpha val="75000"/>
              </a:srgbClr>
            </a:gs>
            <a:gs pos="0">
              <a:srgbClr val="01C3CC"/>
            </a:gs>
          </a:gsLst>
          <a:lin ang="2700000" scaled="1"/>
          <a:tileRect/>
        </a:gradFill>
      </dgm:spPr>
      <dgm:t>
        <a:bodyPr/>
        <a:lstStyle/>
        <a:p>
          <a:pPr algn="l" rtl="0"/>
          <a:r>
            <a:rPr lang="en-GB" b="1" i="1" dirty="0">
              <a:solidFill>
                <a:schemeClr val="bg1"/>
              </a:solidFill>
            </a:rPr>
            <a:t>def</a:t>
          </a:r>
        </a:p>
      </dgm:t>
    </dgm:pt>
    <dgm:pt modelId="{6FFED596-6BC0-7C4C-8497-E8193DA86E64}" type="parTrans" cxnId="{8C0062E0-1BEA-654E-8EE4-424C595C852C}">
      <dgm:prSet/>
      <dgm:spPr/>
      <dgm:t>
        <a:bodyPr/>
        <a:lstStyle/>
        <a:p>
          <a:endParaRPr lang="en-GB"/>
        </a:p>
      </dgm:t>
    </dgm:pt>
    <dgm:pt modelId="{0A27EF42-9C4D-284D-B8D5-233CB01F5D54}" type="sibTrans" cxnId="{8C0062E0-1BEA-654E-8EE4-424C595C852C}">
      <dgm:prSet/>
      <dgm:spPr/>
      <dgm:t>
        <a:bodyPr/>
        <a:lstStyle/>
        <a:p>
          <a:endParaRPr lang="en-GB"/>
        </a:p>
      </dgm:t>
    </dgm:pt>
    <dgm:pt modelId="{C8CA4DE9-BF7D-9742-9BA7-57A5844005F5}">
      <dgm:prSet phldrT="[Text]"/>
      <dgm:spPr>
        <a:solidFill>
          <a:schemeClr val="accent4">
            <a:hueOff val="6533927"/>
            <a:satOff val="-27185"/>
            <a:lumOff val="6405"/>
            <a:alpha val="50004"/>
          </a:schemeClr>
        </a:solidFill>
      </dgm:spPr>
      <dgm:t>
        <a:bodyPr/>
        <a:lstStyle/>
        <a:p>
          <a:pPr algn="r" rtl="0"/>
          <a:r>
            <a:rPr lang="en-GB" dirty="0" err="1"/>
            <a:t>ghi</a:t>
          </a:r>
          <a:endParaRPr lang="en-GB" dirty="0"/>
        </a:p>
      </dgm:t>
    </dgm:pt>
    <dgm:pt modelId="{8DD63E54-5201-4D47-BC3E-F977C724C53C}" type="parTrans" cxnId="{908DA0AD-6AC1-5D46-A64E-06FF0D0813E0}">
      <dgm:prSet/>
      <dgm:spPr/>
      <dgm:t>
        <a:bodyPr/>
        <a:lstStyle/>
        <a:p>
          <a:endParaRPr lang="en-GB"/>
        </a:p>
      </dgm:t>
    </dgm:pt>
    <dgm:pt modelId="{94AC7A45-B2B4-1D4E-AAA1-69AB8A121412}" type="sibTrans" cxnId="{908DA0AD-6AC1-5D46-A64E-06FF0D0813E0}">
      <dgm:prSet/>
      <dgm:spPr/>
      <dgm:t>
        <a:bodyPr/>
        <a:lstStyle/>
        <a:p>
          <a:endParaRPr lang="en-GB"/>
        </a:p>
      </dgm:t>
    </dgm:pt>
    <dgm:pt modelId="{B4D4A986-4432-A944-930A-BCEA6305368E}">
      <dgm:prSet phldrT="[Text]" phldr="1"/>
      <dgm:spPr>
        <a:blipFill rotWithShape="0">
          <a:blip xmlns:r="http://schemas.openxmlformats.org/officeDocument/2006/relationships" r:embed="rId1"/>
          <a:stretch>
            <a:fillRect l="-25000" r="-25000"/>
          </a:stretch>
        </a:blipFill>
      </dgm:spPr>
      <dgm:t>
        <a:bodyPr/>
        <a:lstStyle/>
        <a:p>
          <a:pPr rtl="0"/>
          <a:endParaRPr lang="en-GB" dirty="0"/>
        </a:p>
      </dgm:t>
    </dgm:pt>
    <dgm:pt modelId="{8E61DDE5-D99B-4D4C-996B-9C5B8D3B3BC6}" type="parTrans" cxnId="{88B93081-1E3E-8042-9E35-22F211072809}">
      <dgm:prSet/>
      <dgm:spPr/>
      <dgm:t>
        <a:bodyPr/>
        <a:lstStyle/>
        <a:p>
          <a:endParaRPr lang="en-GB"/>
        </a:p>
      </dgm:t>
    </dgm:pt>
    <dgm:pt modelId="{432CDAA6-8089-0142-932B-FD03F3B026AA}" type="sibTrans" cxnId="{88B93081-1E3E-8042-9E35-22F211072809}">
      <dgm:prSet/>
      <dgm:spPr/>
      <dgm:t>
        <a:bodyPr/>
        <a:lstStyle/>
        <a:p>
          <a:endParaRPr lang="en-GB"/>
        </a:p>
      </dgm:t>
    </dgm:pt>
    <dgm:pt modelId="{2613652E-5C5F-0E48-B3A6-FDE1D0678276}" type="pres">
      <dgm:prSet presAssocID="{E7224C69-037F-DF4A-92E1-1074DA05BFCB}" presName="compositeShape" presStyleCnt="0">
        <dgm:presLayoutVars>
          <dgm:chMax val="7"/>
          <dgm:dir/>
          <dgm:resizeHandles val="exact"/>
        </dgm:presLayoutVars>
      </dgm:prSet>
      <dgm:spPr/>
    </dgm:pt>
    <dgm:pt modelId="{DB1843D3-471D-3D4F-8D9B-C7F506BC5FEE}" type="pres">
      <dgm:prSet presAssocID="{63986E3B-5608-7F48-A1F2-C2D1F88EED58}" presName="circ1" presStyleLbl="vennNode1" presStyleIdx="0" presStyleCnt="4"/>
      <dgm:spPr/>
    </dgm:pt>
    <dgm:pt modelId="{0AC258EA-3E21-E74B-9093-219B4AB83059}" type="pres">
      <dgm:prSet presAssocID="{63986E3B-5608-7F48-A1F2-C2D1F88EED5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1E3514-2DBB-8145-BBE2-28ED23242DFE}" type="pres">
      <dgm:prSet presAssocID="{391B1171-DA48-964C-B79F-15538C9FA0BA}" presName="circ2" presStyleLbl="vennNode1" presStyleIdx="1" presStyleCnt="4"/>
      <dgm:spPr/>
    </dgm:pt>
    <dgm:pt modelId="{C210F797-851E-0743-AADE-1531158B880A}" type="pres">
      <dgm:prSet presAssocID="{391B1171-DA48-964C-B79F-15538C9FA0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CC3473F-D53A-6C4C-B553-25A353028A0A}" type="pres">
      <dgm:prSet presAssocID="{C8CA4DE9-BF7D-9742-9BA7-57A5844005F5}" presName="circ3" presStyleLbl="vennNode1" presStyleIdx="2" presStyleCnt="4"/>
      <dgm:spPr/>
    </dgm:pt>
    <dgm:pt modelId="{91DF52BE-DE87-404B-B7E4-6079E921A31D}" type="pres">
      <dgm:prSet presAssocID="{C8CA4DE9-BF7D-9742-9BA7-57A5844005F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DF3F4E-A375-EB49-AB27-EE2F66D1C44E}" type="pres">
      <dgm:prSet presAssocID="{B4D4A986-4432-A944-930A-BCEA6305368E}" presName="circ4" presStyleLbl="vennNode1" presStyleIdx="3" presStyleCnt="4"/>
      <dgm:spPr/>
    </dgm:pt>
    <dgm:pt modelId="{AEBF80D6-40D9-3241-9DD3-F583FBD3B522}" type="pres">
      <dgm:prSet presAssocID="{B4D4A986-4432-A944-930A-BCEA6305368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5BD8E0C-55C2-A342-921E-1B55614F43FA}" type="presOf" srcId="{63986E3B-5608-7F48-A1F2-C2D1F88EED58}" destId="{0AC258EA-3E21-E74B-9093-219B4AB83059}" srcOrd="1" destOrd="0" presId="urn:microsoft.com/office/officeart/2005/8/layout/venn1"/>
    <dgm:cxn modelId="{223BCC27-32F3-414D-A29D-98B09212C6B0}" type="presOf" srcId="{C8CA4DE9-BF7D-9742-9BA7-57A5844005F5}" destId="{3CC3473F-D53A-6C4C-B553-25A353028A0A}" srcOrd="0" destOrd="0" presId="urn:microsoft.com/office/officeart/2005/8/layout/venn1"/>
    <dgm:cxn modelId="{1256C140-1865-684E-B4B3-8CA75C69F8CF}" type="presOf" srcId="{391B1171-DA48-964C-B79F-15538C9FA0BA}" destId="{C210F797-851E-0743-AADE-1531158B880A}" srcOrd="1" destOrd="0" presId="urn:microsoft.com/office/officeart/2005/8/layout/venn1"/>
    <dgm:cxn modelId="{951D2E57-9325-D640-A8CD-8C7E8792DDCB}" type="presOf" srcId="{63986E3B-5608-7F48-A1F2-C2D1F88EED58}" destId="{DB1843D3-471D-3D4F-8D9B-C7F506BC5FEE}" srcOrd="0" destOrd="0" presId="urn:microsoft.com/office/officeart/2005/8/layout/venn1"/>
    <dgm:cxn modelId="{6C169670-FC67-D841-87C0-577F2219D5F2}" type="presOf" srcId="{C8CA4DE9-BF7D-9742-9BA7-57A5844005F5}" destId="{91DF52BE-DE87-404B-B7E4-6079E921A31D}" srcOrd="1" destOrd="0" presId="urn:microsoft.com/office/officeart/2005/8/layout/venn1"/>
    <dgm:cxn modelId="{88B93081-1E3E-8042-9E35-22F211072809}" srcId="{E7224C69-037F-DF4A-92E1-1074DA05BFCB}" destId="{B4D4A986-4432-A944-930A-BCEA6305368E}" srcOrd="3" destOrd="0" parTransId="{8E61DDE5-D99B-4D4C-996B-9C5B8D3B3BC6}" sibTransId="{432CDAA6-8089-0142-932B-FD03F3B026AA}"/>
    <dgm:cxn modelId="{4A7D2E9A-A000-4C4D-8DFB-EB33902871D5}" type="presOf" srcId="{B4D4A986-4432-A944-930A-BCEA6305368E}" destId="{B0DF3F4E-A375-EB49-AB27-EE2F66D1C44E}" srcOrd="0" destOrd="0" presId="urn:microsoft.com/office/officeart/2005/8/layout/venn1"/>
    <dgm:cxn modelId="{325D04AB-099E-7443-8BA7-AF89D9A75D74}" type="presOf" srcId="{391B1171-DA48-964C-B79F-15538C9FA0BA}" destId="{C21E3514-2DBB-8145-BBE2-28ED23242DFE}" srcOrd="0" destOrd="0" presId="urn:microsoft.com/office/officeart/2005/8/layout/venn1"/>
    <dgm:cxn modelId="{908DA0AD-6AC1-5D46-A64E-06FF0D0813E0}" srcId="{E7224C69-037F-DF4A-92E1-1074DA05BFCB}" destId="{C8CA4DE9-BF7D-9742-9BA7-57A5844005F5}" srcOrd="2" destOrd="0" parTransId="{8DD63E54-5201-4D47-BC3E-F977C724C53C}" sibTransId="{94AC7A45-B2B4-1D4E-AAA1-69AB8A121412}"/>
    <dgm:cxn modelId="{617E2DC1-C9FE-EA4E-9C4C-EB87316C1E10}" srcId="{E7224C69-037F-DF4A-92E1-1074DA05BFCB}" destId="{63986E3B-5608-7F48-A1F2-C2D1F88EED58}" srcOrd="0" destOrd="0" parTransId="{F429BFA7-4C70-EA46-83E9-15E93422838B}" sibTransId="{40BFC6CF-386F-C947-87D4-84F152C1FEAA}"/>
    <dgm:cxn modelId="{8C0062E0-1BEA-654E-8EE4-424C595C852C}" srcId="{E7224C69-037F-DF4A-92E1-1074DA05BFCB}" destId="{391B1171-DA48-964C-B79F-15538C9FA0BA}" srcOrd="1" destOrd="0" parTransId="{6FFED596-6BC0-7C4C-8497-E8193DA86E64}" sibTransId="{0A27EF42-9C4D-284D-B8D5-233CB01F5D54}"/>
    <dgm:cxn modelId="{2EA2ECF8-64FA-0D4D-8DD2-EBA0D4D9850A}" type="presOf" srcId="{E7224C69-037F-DF4A-92E1-1074DA05BFCB}" destId="{2613652E-5C5F-0E48-B3A6-FDE1D0678276}" srcOrd="0" destOrd="0" presId="urn:microsoft.com/office/officeart/2005/8/layout/venn1"/>
    <dgm:cxn modelId="{B81F8DFF-EB44-C646-B934-96C5414A3584}" type="presOf" srcId="{B4D4A986-4432-A944-930A-BCEA6305368E}" destId="{AEBF80D6-40D9-3241-9DD3-F583FBD3B522}" srcOrd="1" destOrd="0" presId="urn:microsoft.com/office/officeart/2005/8/layout/venn1"/>
    <dgm:cxn modelId="{B37EE302-1505-4B48-85F8-E3666DCAB3DF}" type="presParOf" srcId="{2613652E-5C5F-0E48-B3A6-FDE1D0678276}" destId="{DB1843D3-471D-3D4F-8D9B-C7F506BC5FEE}" srcOrd="0" destOrd="0" presId="urn:microsoft.com/office/officeart/2005/8/layout/venn1"/>
    <dgm:cxn modelId="{CAB273F5-4C86-0143-BDAA-14D71F31B737}" type="presParOf" srcId="{2613652E-5C5F-0E48-B3A6-FDE1D0678276}" destId="{0AC258EA-3E21-E74B-9093-219B4AB83059}" srcOrd="1" destOrd="0" presId="urn:microsoft.com/office/officeart/2005/8/layout/venn1"/>
    <dgm:cxn modelId="{29322AD1-6E77-3344-8FC4-4B7C573092C0}" type="presParOf" srcId="{2613652E-5C5F-0E48-B3A6-FDE1D0678276}" destId="{C21E3514-2DBB-8145-BBE2-28ED23242DFE}" srcOrd="2" destOrd="0" presId="urn:microsoft.com/office/officeart/2005/8/layout/venn1"/>
    <dgm:cxn modelId="{EFD8135D-6477-6543-887F-45C5E0203871}" type="presParOf" srcId="{2613652E-5C5F-0E48-B3A6-FDE1D0678276}" destId="{C210F797-851E-0743-AADE-1531158B880A}" srcOrd="3" destOrd="0" presId="urn:microsoft.com/office/officeart/2005/8/layout/venn1"/>
    <dgm:cxn modelId="{88D46C5C-8718-524B-A1FA-F65313EA2F8C}" type="presParOf" srcId="{2613652E-5C5F-0E48-B3A6-FDE1D0678276}" destId="{3CC3473F-D53A-6C4C-B553-25A353028A0A}" srcOrd="4" destOrd="0" presId="urn:microsoft.com/office/officeart/2005/8/layout/venn1"/>
    <dgm:cxn modelId="{F9138AA1-19D3-5944-A2EE-59318A7F697C}" type="presParOf" srcId="{2613652E-5C5F-0E48-B3A6-FDE1D0678276}" destId="{91DF52BE-DE87-404B-B7E4-6079E921A31D}" srcOrd="5" destOrd="0" presId="urn:microsoft.com/office/officeart/2005/8/layout/venn1"/>
    <dgm:cxn modelId="{9B5CF66C-4B71-7642-BEE4-6E32DD6C37A3}" type="presParOf" srcId="{2613652E-5C5F-0E48-B3A6-FDE1D0678276}" destId="{B0DF3F4E-A375-EB49-AB27-EE2F66D1C44E}" srcOrd="6" destOrd="0" presId="urn:microsoft.com/office/officeart/2005/8/layout/venn1"/>
    <dgm:cxn modelId="{180B48F7-CD01-4243-BB81-67620476931B}" type="presParOf" srcId="{2613652E-5C5F-0E48-B3A6-FDE1D0678276}" destId="{AEBF80D6-40D9-3241-9DD3-F583FBD3B522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43D3-471D-3D4F-8D9B-C7F506BC5FEE}">
      <dsp:nvSpPr>
        <dsp:cNvPr id="0" name=""/>
        <dsp:cNvSpPr/>
      </dsp:nvSpPr>
      <dsp:spPr>
        <a:xfrm>
          <a:off x="475582" y="9397"/>
          <a:ext cx="488696" cy="48869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abc</a:t>
          </a:r>
          <a:endParaRPr lang="en-GB" sz="1100" kern="1200" dirty="0"/>
        </a:p>
      </dsp:txBody>
      <dsp:txXfrm>
        <a:off x="531971" y="75183"/>
        <a:ext cx="375920" cy="155067"/>
      </dsp:txXfrm>
    </dsp:sp>
    <dsp:sp modelId="{C21E3514-2DBB-8145-BBE2-28ED23242DFE}">
      <dsp:nvSpPr>
        <dsp:cNvPr id="0" name=""/>
        <dsp:cNvSpPr/>
      </dsp:nvSpPr>
      <dsp:spPr>
        <a:xfrm>
          <a:off x="691737" y="225551"/>
          <a:ext cx="488696" cy="488696"/>
        </a:xfrm>
        <a:prstGeom prst="ellipse">
          <a:avLst/>
        </a:prstGeom>
        <a:gradFill flip="none" rotWithShape="1">
          <a:gsLst>
            <a:gs pos="100000">
              <a:srgbClr val="7D2AE7">
                <a:alpha val="75000"/>
              </a:srgbClr>
            </a:gs>
            <a:gs pos="0">
              <a:srgbClr val="01C3CC"/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>
              <a:solidFill>
                <a:schemeClr val="bg1"/>
              </a:solidFill>
            </a:rPr>
            <a:t>def</a:t>
          </a:r>
        </a:p>
      </dsp:txBody>
      <dsp:txXfrm>
        <a:off x="954881" y="281939"/>
        <a:ext cx="187960" cy="375920"/>
      </dsp:txXfrm>
    </dsp:sp>
    <dsp:sp modelId="{3CC3473F-D53A-6C4C-B553-25A353028A0A}">
      <dsp:nvSpPr>
        <dsp:cNvPr id="0" name=""/>
        <dsp:cNvSpPr/>
      </dsp:nvSpPr>
      <dsp:spPr>
        <a:xfrm>
          <a:off x="475582" y="441706"/>
          <a:ext cx="488696" cy="488696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 val="5000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ghi</a:t>
          </a:r>
          <a:endParaRPr lang="en-GB" sz="1100" kern="1200" dirty="0"/>
        </a:p>
      </dsp:txBody>
      <dsp:txXfrm>
        <a:off x="531971" y="709548"/>
        <a:ext cx="375920" cy="155067"/>
      </dsp:txXfrm>
    </dsp:sp>
    <dsp:sp modelId="{B0DF3F4E-A375-EB49-AB27-EE2F66D1C44E}">
      <dsp:nvSpPr>
        <dsp:cNvPr id="0" name=""/>
        <dsp:cNvSpPr/>
      </dsp:nvSpPr>
      <dsp:spPr>
        <a:xfrm>
          <a:off x="259428" y="225551"/>
          <a:ext cx="488696" cy="48869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 dirty="0"/>
        </a:p>
      </dsp:txBody>
      <dsp:txXfrm>
        <a:off x="297020" y="281939"/>
        <a:ext cx="187960" cy="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EE72-E869-2646-8C3C-17DF17E62D48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BE82-824C-ED46-93B8-5CCC611F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3621AC-A72E-6F42-A40C-449D7BFBB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713061"/>
              </p:ext>
            </p:extLst>
          </p:nvPr>
        </p:nvGraphicFramePr>
        <p:xfrm>
          <a:off x="-212725" y="69850"/>
          <a:ext cx="1439862" cy="93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E0B395-3AF3-F743-8345-1ACFE490F231}"/>
              </a:ext>
            </a:extLst>
          </p:cNvPr>
          <p:cNvSpPr txBox="1"/>
          <p:nvPr/>
        </p:nvSpPr>
        <p:spPr>
          <a:xfrm>
            <a:off x="949325" y="262751"/>
            <a:ext cx="819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This file contains a SmartArt diagram</a:t>
            </a:r>
          </a:p>
          <a:p>
            <a:br>
              <a:rPr lang="en-US" sz="300" dirty="0"/>
            </a:br>
            <a:r>
              <a:rPr lang="en-US" sz="300" dirty="0"/>
              <a:t>Testing:</a:t>
            </a:r>
          </a:p>
          <a:p>
            <a:r>
              <a:rPr lang="en-US" sz="300" dirty="0"/>
              <a:t>Gradient fill on shape (with 25% transparency set)</a:t>
            </a:r>
          </a:p>
          <a:p>
            <a:r>
              <a:rPr lang="en-US" sz="300" dirty="0"/>
              <a:t>Image fill on shape</a:t>
            </a:r>
          </a:p>
          <a:p>
            <a:r>
              <a:rPr lang="en-US" sz="300" dirty="0"/>
              <a:t>Text alignment inside text box</a:t>
            </a:r>
          </a:p>
          <a:p>
            <a:r>
              <a:rPr lang="en-US" sz="300" dirty="0"/>
              <a:t>Text box positioning relative to shape (when text is centered it’s not in the center of the circles)</a:t>
            </a:r>
          </a:p>
          <a:p>
            <a:r>
              <a:rPr lang="en-US" sz="300" dirty="0"/>
              <a:t>Shapes are styled with theme</a:t>
            </a:r>
          </a:p>
        </p:txBody>
      </p:sp>
    </p:spTree>
    <p:extLst>
      <p:ext uri="{BB962C8B-B14F-4D97-AF65-F5344CB8AC3E}">
        <p14:creationId xmlns:p14="http://schemas.microsoft.com/office/powerpoint/2010/main" val="115385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Yaseen Kadir</dc:creator>
  <cp:lastModifiedBy>Yaseen Kadir</cp:lastModifiedBy>
  <cp:revision>3</cp:revision>
  <dcterms:created xsi:type="dcterms:W3CDTF">2022-07-21T01:47:16Z</dcterms:created>
  <dcterms:modified xsi:type="dcterms:W3CDTF">2022-07-21T05:35:48Z</dcterms:modified>
</cp:coreProperties>
</file>