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8F058-608B-4EFE-EE52-DB6210FE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CCC26-17D1-DAED-7B7A-445BE0C41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23C85-6729-40A4-4D92-0EE2D89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92634-7002-0945-3A08-7AAA16CD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D01EA-47C7-BF9F-04D7-150212E0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11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AD4AA-2972-664A-C991-B9D2BB99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B5D1D-DD34-F83A-9FBC-26170E03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47756-0760-C41A-2AC7-CBB520EB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0C437-7D7C-7BEC-45AB-535E2750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B8DF0-B474-993C-E6EE-86EDC2C9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4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CA7322-17A7-1DD0-A76C-7CC3DDC22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5B08-B1F2-2C81-8C77-54C0248D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7A43F-114D-5560-0D7A-891602FB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3C7F7-C7A8-1070-9117-9DAD8622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DB2D8-0143-0534-A8DC-AFC8679B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05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D072F-CA05-027D-5B38-A3F42BED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0F4E2-1E76-F1D6-C250-954865E9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0716E-D766-DBB7-CAFB-8B0ACD6F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CC081-01AF-0355-F822-901A9264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0F3E8-0287-BC09-0A86-2A3556E9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CD842-6F85-634D-9867-6CD47D35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A49E0-208C-C449-61DE-18F6579E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0C7B2-A99A-516C-6760-AF326FBA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0247E-7DE5-0241-A010-60EDCFF0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15695-BA7A-9447-B53C-4EFA2EA1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0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62BF4-D90C-C904-47E2-E63A6108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684CE-2ECB-A890-D8D1-6A07E5D34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E782A-99B0-6F3D-31BD-12A3CA92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53E8D-CD6B-4760-E989-A16AAC69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6C442-7F2D-B253-7031-95C1E252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7F647-E9B9-C853-AB46-B41A0968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0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7A126-BBDD-41B4-2E09-359E139C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CA2F0-A707-38DA-3AB3-3EBECBCA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45823-1DBC-D76D-F2B2-F533D48D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642FA3-6A9D-40A0-E2C9-99753220D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32040C-6601-A2EF-2A78-69EFEDDCC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2A2CB0-80D3-976F-F2C3-15F0C240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62648-A4BF-CC6F-D647-ECC0C950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A85273-A13E-FE28-24A4-D49768A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0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48AE9-11C4-D568-A9AF-D8CDFAD6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DD47C-C7D5-9C57-6ED6-E590D7CE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413454-63D9-F290-515E-AB66AA2D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E16B4-FF7B-FE04-0B20-7CB1189B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95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401E4F-3365-B428-3875-EF24D8C5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9EE83B-D9F9-6E91-9ADC-B5BC5A3D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4A25A-E407-BC2C-7FC5-FF7EFE6A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23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C34D1-7314-3782-D128-B2CF48E4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B026A-A473-FBBA-2DA0-C98D34FA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A7877-46EA-A8A9-A0EA-BA29CB6D5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9BA92-FE7E-BA7A-830F-BC08A845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B01D7-EFA1-657D-900A-2DFD13F0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E1EBE-4123-CB2D-14A4-0E3EFE99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06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8F4CF-BCA2-5CE1-8DAB-B2F54C8E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5D34A4-F569-C233-7186-8E7608B7D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79136-715D-E119-542E-6E9B3C04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312FE-8F3C-57DA-8BDD-37474E70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F6AE8-118C-0DF6-5649-6E04FA1D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60BDD-A2C9-2E66-C6EE-2835DEF9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40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04CA8-7DEE-C4A5-CD8C-3C2DC4A6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BBFB1-9C46-61ED-15C7-FD40CC58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C9E2F-2380-BC94-77A7-746352F1F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EF10-A028-E048-A9E2-CA24D53266EA}" type="datetimeFigureOut">
              <a:t>2022/8/19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40BEC-55B1-0538-3123-5B052F63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6370C-CA94-5D5D-B2E4-ABCBF40C3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6880-085F-B84F-8473-29613E0D37B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9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6DAEAC-A9A5-BA1A-C8B9-6664047C435C}"/>
              </a:ext>
            </a:extLst>
          </p:cNvPr>
          <p:cNvSpPr txBox="1"/>
          <p:nvPr/>
        </p:nvSpPr>
        <p:spPr>
          <a:xfrm>
            <a:off x="1490870" y="100385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${TemplateText}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79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2022-08-19T02:18:21Z</dcterms:created>
  <dcterms:modified xsi:type="dcterms:W3CDTF">2022-08-19T02:19:57Z</dcterms:modified>
</cp:coreProperties>
</file>